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7" r:id="rId12"/>
    <p:sldId id="276" r:id="rId13"/>
    <p:sldId id="278" r:id="rId14"/>
    <p:sldId id="279" r:id="rId15"/>
    <p:sldId id="280" r:id="rId16"/>
    <p:sldId id="281" r:id="rId17"/>
    <p:sldId id="282" r:id="rId18"/>
    <p:sldId id="285" r:id="rId19"/>
    <p:sldId id="283" r:id="rId20"/>
    <p:sldId id="284" r:id="rId21"/>
    <p:sldId id="290" r:id="rId22"/>
    <p:sldId id="286" r:id="rId23"/>
    <p:sldId id="287" r:id="rId24"/>
    <p:sldId id="288" r:id="rId25"/>
    <p:sldId id="289" r:id="rId26"/>
    <p:sldId id="291" r:id="rId27"/>
    <p:sldId id="292" r:id="rId28"/>
    <p:sldId id="294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04040"/>
    <a:srgbClr val="367ECE"/>
    <a:srgbClr val="2A68AC"/>
    <a:srgbClr val="F2F2F2"/>
    <a:srgbClr val="1F3240"/>
    <a:srgbClr val="262626"/>
    <a:srgbClr val="1E4A7A"/>
    <a:srgbClr val="FEFEF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 autoAdjust="0"/>
  </p:normalViewPr>
  <p:slideViewPr>
    <p:cSldViewPr snapToGrid="0">
      <p:cViewPr>
        <p:scale>
          <a:sx n="114" d="100"/>
          <a:sy n="114" d="100"/>
        </p:scale>
        <p:origin x="-246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4613" cy="737346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1D4D2-C5E0-44C5-AAF3-6DA0A44016E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4D22F-6B55-4A6F-9E25-5EBCF1FF2F1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CE50E-EE42-485A-8AE2-55ABA205982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3C7B8-220C-4875-ADE2-FA5360AAFF8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4C4F9-D38B-45B3-9382-43ABD0CB11E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43307-F1C8-4E2D-9355-6F936130F82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AE453-F1E4-4832-99DC-C0E382DC1DD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4E875-E86E-419E-9D8C-83FE54A4456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DC866-5DF8-488B-B170-3FE11FDB6C7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3CF1C-A177-445F-9C03-29DDAD4CF6D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64D6D-7A2D-47E2-A3BA-E6BCDE2C974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9619B431-6764-4094-A3EF-A20319F52280}" type="datetime1">
              <a:rPr lang="zh-CN" altLang="en-US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08CF295-5048-4A7A-AC5F-05CD1FEE860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667"/>
          <a:stretch>
            <a:fillRect/>
          </a:stretch>
        </p:blipFill>
        <p:spPr bwMode="auto">
          <a:xfrm>
            <a:off x="11113" y="0"/>
            <a:ext cx="12169775" cy="49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-11113" y="3452813"/>
            <a:ext cx="12203113" cy="34051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任意多边形 5"/>
          <p:cNvSpPr>
            <a:spLocks noChangeAspect="1"/>
          </p:cNvSpPr>
          <p:nvPr/>
        </p:nvSpPr>
        <p:spPr>
          <a:xfrm>
            <a:off x="-11113" y="2028825"/>
            <a:ext cx="1655763" cy="2719388"/>
          </a:xfrm>
          <a:custGeom>
            <a:avLst/>
            <a:gdLst>
              <a:gd name="connsiteX0" fmla="*/ 275051 w 1540702"/>
              <a:gd name="connsiteY0" fmla="*/ 0 h 2531302"/>
              <a:gd name="connsiteX1" fmla="*/ 1540702 w 1540702"/>
              <a:gd name="connsiteY1" fmla="*/ 1265651 h 2531302"/>
              <a:gd name="connsiteX2" fmla="*/ 275051 w 1540702"/>
              <a:gd name="connsiteY2" fmla="*/ 2531302 h 2531302"/>
              <a:gd name="connsiteX3" fmla="*/ 19978 w 1540702"/>
              <a:gd name="connsiteY3" fmla="*/ 2505589 h 2531302"/>
              <a:gd name="connsiteX4" fmla="*/ 0 w 1540702"/>
              <a:gd name="connsiteY4" fmla="*/ 2500452 h 2531302"/>
              <a:gd name="connsiteX5" fmla="*/ 0 w 1540702"/>
              <a:gd name="connsiteY5" fmla="*/ 30851 h 2531302"/>
              <a:gd name="connsiteX6" fmla="*/ 19978 w 1540702"/>
              <a:gd name="connsiteY6" fmla="*/ 25714 h 2531302"/>
              <a:gd name="connsiteX7" fmla="*/ 275051 w 1540702"/>
              <a:gd name="connsiteY7" fmla="*/ 0 h 253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0702" h="2531302">
                <a:moveTo>
                  <a:pt x="275051" y="0"/>
                </a:moveTo>
                <a:cubicBezTo>
                  <a:pt x="974051" y="0"/>
                  <a:pt x="1540702" y="566651"/>
                  <a:pt x="1540702" y="1265651"/>
                </a:cubicBezTo>
                <a:cubicBezTo>
                  <a:pt x="1540702" y="1964651"/>
                  <a:pt x="974051" y="2531302"/>
                  <a:pt x="275051" y="2531302"/>
                </a:cubicBezTo>
                <a:cubicBezTo>
                  <a:pt x="187676" y="2531302"/>
                  <a:pt x="102369" y="2522448"/>
                  <a:pt x="19978" y="2505589"/>
                </a:cubicBezTo>
                <a:lnTo>
                  <a:pt x="0" y="2500452"/>
                </a:lnTo>
                <a:lnTo>
                  <a:pt x="0" y="30851"/>
                </a:lnTo>
                <a:lnTo>
                  <a:pt x="19978" y="25714"/>
                </a:lnTo>
                <a:cubicBezTo>
                  <a:pt x="102369" y="8854"/>
                  <a:pt x="187676" y="0"/>
                  <a:pt x="275051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1925638" y="2355850"/>
            <a:ext cx="3779837" cy="3779838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2052638" y="2482850"/>
            <a:ext cx="3527425" cy="3527425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>
            <a:spLocks noChangeAspect="1"/>
          </p:cNvSpPr>
          <p:nvPr/>
        </p:nvSpPr>
        <p:spPr>
          <a:xfrm>
            <a:off x="0" y="2146300"/>
            <a:ext cx="1533525" cy="2519363"/>
          </a:xfrm>
          <a:custGeom>
            <a:avLst/>
            <a:gdLst>
              <a:gd name="connsiteX0" fmla="*/ 275051 w 1540702"/>
              <a:gd name="connsiteY0" fmla="*/ 0 h 2531302"/>
              <a:gd name="connsiteX1" fmla="*/ 1540702 w 1540702"/>
              <a:gd name="connsiteY1" fmla="*/ 1265651 h 2531302"/>
              <a:gd name="connsiteX2" fmla="*/ 275051 w 1540702"/>
              <a:gd name="connsiteY2" fmla="*/ 2531302 h 2531302"/>
              <a:gd name="connsiteX3" fmla="*/ 19978 w 1540702"/>
              <a:gd name="connsiteY3" fmla="*/ 2505589 h 2531302"/>
              <a:gd name="connsiteX4" fmla="*/ 0 w 1540702"/>
              <a:gd name="connsiteY4" fmla="*/ 2500452 h 2531302"/>
              <a:gd name="connsiteX5" fmla="*/ 0 w 1540702"/>
              <a:gd name="connsiteY5" fmla="*/ 30851 h 2531302"/>
              <a:gd name="connsiteX6" fmla="*/ 19978 w 1540702"/>
              <a:gd name="connsiteY6" fmla="*/ 25714 h 2531302"/>
              <a:gd name="connsiteX7" fmla="*/ 275051 w 1540702"/>
              <a:gd name="connsiteY7" fmla="*/ 0 h 253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0702" h="2531302">
                <a:moveTo>
                  <a:pt x="275051" y="0"/>
                </a:moveTo>
                <a:cubicBezTo>
                  <a:pt x="974051" y="0"/>
                  <a:pt x="1540702" y="566651"/>
                  <a:pt x="1540702" y="1265651"/>
                </a:cubicBezTo>
                <a:cubicBezTo>
                  <a:pt x="1540702" y="1964651"/>
                  <a:pt x="974051" y="2531302"/>
                  <a:pt x="275051" y="2531302"/>
                </a:cubicBezTo>
                <a:cubicBezTo>
                  <a:pt x="187676" y="2531302"/>
                  <a:pt x="102369" y="2522448"/>
                  <a:pt x="19978" y="2505589"/>
                </a:cubicBezTo>
                <a:lnTo>
                  <a:pt x="0" y="2500452"/>
                </a:lnTo>
                <a:lnTo>
                  <a:pt x="0" y="30851"/>
                </a:lnTo>
                <a:lnTo>
                  <a:pt x="19978" y="25714"/>
                </a:lnTo>
                <a:cubicBezTo>
                  <a:pt x="102369" y="8854"/>
                  <a:pt x="187676" y="0"/>
                  <a:pt x="275051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69975" y="4510088"/>
            <a:ext cx="714375" cy="7143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95375" y="5526088"/>
            <a:ext cx="1196975" cy="1198562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7" name="文本框 13"/>
          <p:cNvSpPr txBox="1">
            <a:spLocks noChangeArrowheads="1"/>
          </p:cNvSpPr>
          <p:nvPr/>
        </p:nvSpPr>
        <p:spPr bwMode="auto">
          <a:xfrm>
            <a:off x="2954338" y="3652838"/>
            <a:ext cx="184377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600" smtClean="0">
                <a:solidFill>
                  <a:srgbClr val="FFFFFF"/>
                </a:solidFill>
                <a:latin typeface="Impact" panose="020B0806030902050204" pitchFamily="34" charset="0"/>
                <a:ea typeface="方正姚体" pitchFamily="2" charset="-122"/>
              </a:rPr>
              <a:t>2019</a:t>
            </a:r>
            <a:endParaRPr lang="zh-CN" altLang="en-US" sz="2000">
              <a:solidFill>
                <a:srgbClr val="FFFFFF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058" name="文本框 1"/>
          <p:cNvSpPr>
            <a:spLocks noChangeArrowheads="1"/>
          </p:cNvSpPr>
          <p:nvPr/>
        </p:nvSpPr>
        <p:spPr bwMode="auto">
          <a:xfrm>
            <a:off x="6592888" y="4267200"/>
            <a:ext cx="48021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</a:t>
            </a:r>
            <a:r>
              <a:rPr lang="zh-CN" altLang="en-US" sz="72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计划书</a:t>
            </a:r>
            <a:endParaRPr lang="en-US" altLang="en-US" sz="72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278563" y="5584825"/>
            <a:ext cx="5334000" cy="0"/>
          </a:xfrm>
          <a:prstGeom prst="line">
            <a:avLst/>
          </a:prstGeom>
          <a:ln w="12700">
            <a:solidFill>
              <a:srgbClr val="1E4A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0" name="文本框 18"/>
          <p:cNvSpPr txBox="1">
            <a:spLocks noChangeArrowheads="1"/>
          </p:cNvSpPr>
          <p:nvPr/>
        </p:nvSpPr>
        <p:spPr bwMode="auto">
          <a:xfrm>
            <a:off x="7546975" y="5672138"/>
            <a:ext cx="28527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BUSINESS</a:t>
            </a:r>
            <a:r>
              <a:rPr lang="en-US" altLang="zh-CN" sz="24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r>
              <a:rPr lang="en-US" altLang="zh-CN" sz="2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REPORT</a:t>
            </a:r>
            <a:endParaRPr lang="zh-CN" altLang="en-US" sz="2400" b="1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8" name="文本框 18"/>
          <p:cNvSpPr>
            <a:spLocks noChangeArrowheads="1"/>
          </p:cNvSpPr>
          <p:nvPr/>
        </p:nvSpPr>
        <p:spPr bwMode="auto">
          <a:xfrm>
            <a:off x="2622550" y="195263"/>
            <a:ext cx="27495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我们的团队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69" name="文本框 17"/>
          <p:cNvSpPr>
            <a:spLocks noChangeArrowheads="1"/>
          </p:cNvSpPr>
          <p:nvPr/>
        </p:nvSpPr>
        <p:spPr bwMode="auto">
          <a:xfrm>
            <a:off x="941388" y="-4763"/>
            <a:ext cx="731837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1.4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571750"/>
            <a:ext cx="12192000" cy="1536700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85875" y="2263775"/>
            <a:ext cx="2149475" cy="2151063"/>
          </a:xfrm>
          <a:prstGeom prst="ellipse">
            <a:avLst/>
          </a:prstGeom>
          <a:blipFill>
            <a:blip r:embed="rId2" cstate="print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732338" y="1974850"/>
            <a:ext cx="2727325" cy="2728913"/>
          </a:xfrm>
          <a:prstGeom prst="ellipse">
            <a:avLst/>
          </a:prstGeom>
          <a:blipFill>
            <a:blip r:embed="rId3" cstate="print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8751888" y="2263775"/>
            <a:ext cx="2149475" cy="2151063"/>
          </a:xfrm>
          <a:prstGeom prst="ellipse">
            <a:avLst/>
          </a:prstGeom>
          <a:blipFill>
            <a:blip r:embed="rId4" cstate="print"/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74" name="文本框 9"/>
          <p:cNvSpPr txBox="1">
            <a:spLocks noChangeArrowheads="1"/>
          </p:cNvSpPr>
          <p:nvPr/>
        </p:nvSpPr>
        <p:spPr bwMode="auto">
          <a:xfrm>
            <a:off x="1054100" y="4846638"/>
            <a:ext cx="25511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</a:t>
            </a:r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4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1275" name="文本框 10"/>
          <p:cNvSpPr txBox="1">
            <a:spLocks noChangeArrowheads="1"/>
          </p:cNvSpPr>
          <p:nvPr/>
        </p:nvSpPr>
        <p:spPr bwMode="auto">
          <a:xfrm>
            <a:off x="8520113" y="4846638"/>
            <a:ext cx="254952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</a:t>
            </a:r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4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1276" name="文本框 11"/>
          <p:cNvSpPr txBox="1">
            <a:spLocks noChangeArrowheads="1"/>
          </p:cNvSpPr>
          <p:nvPr/>
        </p:nvSpPr>
        <p:spPr bwMode="auto">
          <a:xfrm>
            <a:off x="4610100" y="5116513"/>
            <a:ext cx="276542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2000">
              <a:solidFill>
                <a:srgbClr val="262626"/>
              </a:solidFill>
              <a:latin typeface="Agency FB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410" r="30404" b="133"/>
          <a:stretch>
            <a:fillRect/>
          </a:stretch>
        </p:blipFill>
        <p:spPr>
          <a:xfrm>
            <a:off x="0" y="546515"/>
            <a:ext cx="5412658" cy="5795889"/>
          </a:xfrm>
          <a:custGeom>
            <a:avLst/>
            <a:gdLst>
              <a:gd name="connsiteX0" fmla="*/ 0 w 5412658"/>
              <a:gd name="connsiteY0" fmla="*/ 0 h 5795889"/>
              <a:gd name="connsiteX1" fmla="*/ 5412658 w 5412658"/>
              <a:gd name="connsiteY1" fmla="*/ 0 h 5795889"/>
              <a:gd name="connsiteX2" fmla="*/ 5412658 w 5412658"/>
              <a:gd name="connsiteY2" fmla="*/ 5795889 h 5795889"/>
              <a:gd name="connsiteX3" fmla="*/ 0 w 5412658"/>
              <a:gd name="connsiteY3" fmla="*/ 5795889 h 579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2658" h="5795889">
                <a:moveTo>
                  <a:pt x="0" y="0"/>
                </a:moveTo>
                <a:lnTo>
                  <a:pt x="5412658" y="0"/>
                </a:lnTo>
                <a:lnTo>
                  <a:pt x="5412658" y="5795889"/>
                </a:lnTo>
                <a:lnTo>
                  <a:pt x="0" y="5795889"/>
                </a:lnTo>
                <a:close/>
              </a:path>
            </a:pathLst>
          </a:custGeom>
        </p:spPr>
      </p:pic>
      <p:sp>
        <p:nvSpPr>
          <p:cNvPr id="6" name="椭圆 5"/>
          <p:cNvSpPr>
            <a:spLocks noChangeAspect="1"/>
          </p:cNvSpPr>
          <p:nvPr/>
        </p:nvSpPr>
        <p:spPr>
          <a:xfrm>
            <a:off x="3395663" y="1554163"/>
            <a:ext cx="3779837" cy="3779837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98850" y="1652588"/>
            <a:ext cx="3582988" cy="3582987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3" name="文本框 7"/>
          <p:cNvSpPr txBox="1">
            <a:spLocks noChangeArrowheads="1"/>
          </p:cNvSpPr>
          <p:nvPr/>
        </p:nvSpPr>
        <p:spPr bwMode="auto">
          <a:xfrm flipH="1">
            <a:off x="4516438" y="2455863"/>
            <a:ext cx="1717675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11500" b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9963" y="-1055688"/>
            <a:ext cx="690562" cy="942975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295" name="文本框 34"/>
          <p:cNvSpPr>
            <a:spLocks noChangeArrowheads="1"/>
          </p:cNvSpPr>
          <p:nvPr/>
        </p:nvSpPr>
        <p:spPr bwMode="auto">
          <a:xfrm>
            <a:off x="7827963" y="2925763"/>
            <a:ext cx="3262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项目计划</a:t>
            </a:r>
            <a:endParaRPr lang="en-US" altLang="en-US" sz="6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296" name="直接连接符 35"/>
          <p:cNvSpPr>
            <a:spLocks noChangeShapeType="1"/>
          </p:cNvSpPr>
          <p:nvPr/>
        </p:nvSpPr>
        <p:spPr bwMode="auto">
          <a:xfrm rot="5400000">
            <a:off x="9359900" y="2278063"/>
            <a:ext cx="0" cy="3600450"/>
          </a:xfrm>
          <a:prstGeom prst="line">
            <a:avLst/>
          </a:prstGeom>
          <a:noFill/>
          <a:ln w="12700">
            <a:solidFill>
              <a:srgbClr val="595959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直接连接符 36"/>
          <p:cNvSpPr>
            <a:spLocks noChangeShapeType="1"/>
          </p:cNvSpPr>
          <p:nvPr/>
        </p:nvSpPr>
        <p:spPr bwMode="auto">
          <a:xfrm rot="5400000">
            <a:off x="9359106" y="985044"/>
            <a:ext cx="1588" cy="3600450"/>
          </a:xfrm>
          <a:prstGeom prst="line">
            <a:avLst/>
          </a:prstGeom>
          <a:noFill/>
          <a:ln w="12700">
            <a:solidFill>
              <a:srgbClr val="595959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6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商业模式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17" name="文本框 17"/>
          <p:cNvSpPr>
            <a:spLocks noChangeArrowheads="1"/>
          </p:cNvSpPr>
          <p:nvPr/>
        </p:nvSpPr>
        <p:spPr bwMode="auto">
          <a:xfrm>
            <a:off x="941388" y="-4763"/>
            <a:ext cx="731837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2.1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6" name="任意多边形 5"/>
          <p:cNvSpPr>
            <a:spLocks noChangeAspect="1"/>
          </p:cNvSpPr>
          <p:nvPr/>
        </p:nvSpPr>
        <p:spPr>
          <a:xfrm rot="10800000">
            <a:off x="1762125" y="2460625"/>
            <a:ext cx="2447925" cy="2647950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 rot="10800000">
            <a:off x="5283200" y="2460625"/>
            <a:ext cx="2449513" cy="2647950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任意多边形 7"/>
          <p:cNvSpPr>
            <a:spLocks noChangeAspect="1"/>
          </p:cNvSpPr>
          <p:nvPr/>
        </p:nvSpPr>
        <p:spPr>
          <a:xfrm rot="10800000">
            <a:off x="8805863" y="2460625"/>
            <a:ext cx="2447925" cy="2647950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21" name="文本框 8"/>
          <p:cNvSpPr txBox="1">
            <a:spLocks noChangeArrowheads="1"/>
          </p:cNvSpPr>
          <p:nvPr/>
        </p:nvSpPr>
        <p:spPr bwMode="auto">
          <a:xfrm>
            <a:off x="3554413" y="3486150"/>
            <a:ext cx="5619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EFEFE"/>
                </a:solidFill>
                <a:latin typeface="Impact" panose="020B0806030902050204" pitchFamily="34" charset="0"/>
              </a:rPr>
              <a:t>01</a:t>
            </a:r>
            <a:endParaRPr lang="zh-CN" altLang="en-US" sz="3200">
              <a:solidFill>
                <a:srgbClr val="FEFEFE"/>
              </a:solidFill>
              <a:latin typeface="Impact" panose="020B0806030902050204" pitchFamily="34" charset="0"/>
            </a:endParaRPr>
          </a:p>
        </p:txBody>
      </p:sp>
      <p:sp>
        <p:nvSpPr>
          <p:cNvPr id="13322" name="文本框 9"/>
          <p:cNvSpPr txBox="1">
            <a:spLocks noChangeArrowheads="1"/>
          </p:cNvSpPr>
          <p:nvPr/>
        </p:nvSpPr>
        <p:spPr bwMode="auto">
          <a:xfrm>
            <a:off x="7081838" y="3486150"/>
            <a:ext cx="6111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32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323" name="文本框 10"/>
          <p:cNvSpPr txBox="1">
            <a:spLocks noChangeArrowheads="1"/>
          </p:cNvSpPr>
          <p:nvPr/>
        </p:nvSpPr>
        <p:spPr bwMode="auto">
          <a:xfrm>
            <a:off x="10590213" y="3502025"/>
            <a:ext cx="6223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32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3324" name="文本框 11"/>
          <p:cNvSpPr txBox="1">
            <a:spLocks noChangeArrowheads="1"/>
          </p:cNvSpPr>
          <p:nvPr/>
        </p:nvSpPr>
        <p:spPr bwMode="auto">
          <a:xfrm>
            <a:off x="1250950" y="3302000"/>
            <a:ext cx="2130425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of the  narrative thought Click here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>
              <a:solidFill>
                <a:srgbClr val="262626"/>
              </a:solidFill>
            </a:endParaRPr>
          </a:p>
          <a:p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5" name="文本框 12"/>
          <p:cNvSpPr txBox="1">
            <a:spLocks noChangeArrowheads="1"/>
          </p:cNvSpPr>
          <p:nvPr/>
        </p:nvSpPr>
        <p:spPr bwMode="auto">
          <a:xfrm>
            <a:off x="4775200" y="3302000"/>
            <a:ext cx="2128838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of the  narrative thought Click here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>
              <a:solidFill>
                <a:srgbClr val="262626"/>
              </a:solidFill>
            </a:endParaRPr>
          </a:p>
          <a:p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6" name="文本框 13"/>
          <p:cNvSpPr txBox="1">
            <a:spLocks noChangeArrowheads="1"/>
          </p:cNvSpPr>
          <p:nvPr/>
        </p:nvSpPr>
        <p:spPr bwMode="auto">
          <a:xfrm>
            <a:off x="8308975" y="3314700"/>
            <a:ext cx="2128838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of the  narrative thought Click here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>
              <a:solidFill>
                <a:srgbClr val="262626"/>
              </a:solidFill>
            </a:endParaRPr>
          </a:p>
          <a:p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0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商业模式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1" name="文本框 17"/>
          <p:cNvSpPr>
            <a:spLocks noChangeArrowheads="1"/>
          </p:cNvSpPr>
          <p:nvPr/>
        </p:nvSpPr>
        <p:spPr bwMode="auto">
          <a:xfrm>
            <a:off x="941388" y="-4763"/>
            <a:ext cx="731837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2.1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13325" y="3062288"/>
            <a:ext cx="2154238" cy="2154237"/>
          </a:xfrm>
          <a:prstGeom prst="ellipse">
            <a:avLst/>
          </a:prstGeom>
          <a:blipFill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1062038" y="2400300"/>
            <a:ext cx="4962525" cy="1677988"/>
          </a:xfrm>
          <a:custGeom>
            <a:avLst/>
            <a:gdLst>
              <a:gd name="connsiteX0" fmla="*/ 4963098 w 4963098"/>
              <a:gd name="connsiteY0" fmla="*/ 0 h 1676733"/>
              <a:gd name="connsiteX1" fmla="*/ 4963098 w 4963098"/>
              <a:gd name="connsiteY1" fmla="*/ 529569 h 1676733"/>
              <a:gd name="connsiteX2" fmla="*/ 4904851 w 4963098"/>
              <a:gd name="connsiteY2" fmla="*/ 532510 h 1676733"/>
              <a:gd name="connsiteX3" fmla="*/ 3822718 w 4963098"/>
              <a:gd name="connsiteY3" fmla="*/ 1614644 h 1676733"/>
              <a:gd name="connsiteX4" fmla="*/ 3819744 w 4963098"/>
              <a:gd name="connsiteY4" fmla="*/ 1673539 h 1676733"/>
              <a:gd name="connsiteX5" fmla="*/ 3461656 w 4963098"/>
              <a:gd name="connsiteY5" fmla="*/ 1673539 h 1676733"/>
              <a:gd name="connsiteX6" fmla="*/ 3461656 w 4963098"/>
              <a:gd name="connsiteY6" fmla="*/ 1676733 h 1676733"/>
              <a:gd name="connsiteX7" fmla="*/ 0 w 4963098"/>
              <a:gd name="connsiteY7" fmla="*/ 1676733 h 1676733"/>
              <a:gd name="connsiteX8" fmla="*/ 0 w 4963098"/>
              <a:gd name="connsiteY8" fmla="*/ 1210789 h 1676733"/>
              <a:gd name="connsiteX9" fmla="*/ 3317336 w 4963098"/>
              <a:gd name="connsiteY9" fmla="*/ 1210789 h 1676733"/>
              <a:gd name="connsiteX10" fmla="*/ 3397184 w 4963098"/>
              <a:gd name="connsiteY10" fmla="*/ 997304 h 1676733"/>
              <a:gd name="connsiteX11" fmla="*/ 4798481 w 4963098"/>
              <a:gd name="connsiteY11" fmla="*/ 8312 h 1676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 rot="10800000" flipV="1">
            <a:off x="6172200" y="2403475"/>
            <a:ext cx="4948238" cy="1674813"/>
          </a:xfrm>
          <a:custGeom>
            <a:avLst/>
            <a:gdLst>
              <a:gd name="connsiteX0" fmla="*/ 4946769 w 4946769"/>
              <a:gd name="connsiteY0" fmla="*/ 0 h 1673539"/>
              <a:gd name="connsiteX1" fmla="*/ 4782152 w 4946769"/>
              <a:gd name="connsiteY1" fmla="*/ 8312 h 1673539"/>
              <a:gd name="connsiteX2" fmla="*/ 3380855 w 4946769"/>
              <a:gd name="connsiteY2" fmla="*/ 997304 h 1673539"/>
              <a:gd name="connsiteX3" fmla="*/ 3303396 w 4946769"/>
              <a:gd name="connsiteY3" fmla="*/ 1204401 h 1673539"/>
              <a:gd name="connsiteX4" fmla="*/ 0 w 4946769"/>
              <a:gd name="connsiteY4" fmla="*/ 1204401 h 1673539"/>
              <a:gd name="connsiteX5" fmla="*/ 0 w 4946769"/>
              <a:gd name="connsiteY5" fmla="*/ 1670345 h 1673539"/>
              <a:gd name="connsiteX6" fmla="*/ 3215503 w 4946769"/>
              <a:gd name="connsiteY6" fmla="*/ 1670345 h 1673539"/>
              <a:gd name="connsiteX7" fmla="*/ 3215352 w 4946769"/>
              <a:gd name="connsiteY7" fmla="*/ 1673539 h 1673539"/>
              <a:gd name="connsiteX8" fmla="*/ 3803415 w 4946769"/>
              <a:gd name="connsiteY8" fmla="*/ 1673539 h 1673539"/>
              <a:gd name="connsiteX9" fmla="*/ 3806389 w 4946769"/>
              <a:gd name="connsiteY9" fmla="*/ 1614644 h 1673539"/>
              <a:gd name="connsiteX10" fmla="*/ 4888522 w 4946769"/>
              <a:gd name="connsiteY10" fmla="*/ 532510 h 1673539"/>
              <a:gd name="connsiteX11" fmla="*/ 4946769 w 4946769"/>
              <a:gd name="connsiteY11" fmla="*/ 529569 h 167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 rot="10800000">
            <a:off x="6172200" y="4214813"/>
            <a:ext cx="4948238" cy="1676400"/>
          </a:xfrm>
          <a:custGeom>
            <a:avLst/>
            <a:gdLst>
              <a:gd name="connsiteX0" fmla="*/ 3461656 w 4946769"/>
              <a:gd name="connsiteY0" fmla="*/ 1676733 h 1676733"/>
              <a:gd name="connsiteX1" fmla="*/ 0 w 4946769"/>
              <a:gd name="connsiteY1" fmla="*/ 1676733 h 1676733"/>
              <a:gd name="connsiteX2" fmla="*/ 0 w 4946769"/>
              <a:gd name="connsiteY2" fmla="*/ 1210789 h 1676733"/>
              <a:gd name="connsiteX3" fmla="*/ 3301007 w 4946769"/>
              <a:gd name="connsiteY3" fmla="*/ 1210789 h 1676733"/>
              <a:gd name="connsiteX4" fmla="*/ 3380855 w 4946769"/>
              <a:gd name="connsiteY4" fmla="*/ 997304 h 1676733"/>
              <a:gd name="connsiteX5" fmla="*/ 4782152 w 4946769"/>
              <a:gd name="connsiteY5" fmla="*/ 8312 h 1676733"/>
              <a:gd name="connsiteX6" fmla="*/ 4946769 w 4946769"/>
              <a:gd name="connsiteY6" fmla="*/ 0 h 1676733"/>
              <a:gd name="connsiteX7" fmla="*/ 4946769 w 4946769"/>
              <a:gd name="connsiteY7" fmla="*/ 529569 h 1676733"/>
              <a:gd name="connsiteX8" fmla="*/ 4888522 w 4946769"/>
              <a:gd name="connsiteY8" fmla="*/ 532510 h 1676733"/>
              <a:gd name="connsiteX9" fmla="*/ 3806389 w 4946769"/>
              <a:gd name="connsiteY9" fmla="*/ 1614644 h 1676733"/>
              <a:gd name="connsiteX10" fmla="*/ 3803415 w 4946769"/>
              <a:gd name="connsiteY10" fmla="*/ 1673539 h 1676733"/>
              <a:gd name="connsiteX11" fmla="*/ 3461656 w 4946769"/>
              <a:gd name="connsiteY11" fmla="*/ 1673539 h 1676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 flipV="1">
            <a:off x="1062038" y="4217988"/>
            <a:ext cx="4962525" cy="1673225"/>
          </a:xfrm>
          <a:custGeom>
            <a:avLst/>
            <a:gdLst>
              <a:gd name="connsiteX0" fmla="*/ 3231680 w 4963097"/>
              <a:gd name="connsiteY0" fmla="*/ 1673539 h 1673539"/>
              <a:gd name="connsiteX1" fmla="*/ 3819743 w 4963097"/>
              <a:gd name="connsiteY1" fmla="*/ 1673539 h 1673539"/>
              <a:gd name="connsiteX2" fmla="*/ 3822717 w 4963097"/>
              <a:gd name="connsiteY2" fmla="*/ 1614644 h 1673539"/>
              <a:gd name="connsiteX3" fmla="*/ 4904850 w 4963097"/>
              <a:gd name="connsiteY3" fmla="*/ 532510 h 1673539"/>
              <a:gd name="connsiteX4" fmla="*/ 4963097 w 4963097"/>
              <a:gd name="connsiteY4" fmla="*/ 529569 h 1673539"/>
              <a:gd name="connsiteX5" fmla="*/ 4963097 w 4963097"/>
              <a:gd name="connsiteY5" fmla="*/ 0 h 1673539"/>
              <a:gd name="connsiteX6" fmla="*/ 4798480 w 4963097"/>
              <a:gd name="connsiteY6" fmla="*/ 8312 h 1673539"/>
              <a:gd name="connsiteX7" fmla="*/ 3397183 w 4963097"/>
              <a:gd name="connsiteY7" fmla="*/ 997304 h 1673539"/>
              <a:gd name="connsiteX8" fmla="*/ 3319938 w 4963097"/>
              <a:gd name="connsiteY8" fmla="*/ 1203828 h 1673539"/>
              <a:gd name="connsiteX9" fmla="*/ 0 w 4963097"/>
              <a:gd name="connsiteY9" fmla="*/ 1203828 h 1673539"/>
              <a:gd name="connsiteX10" fmla="*/ 0 w 4963097"/>
              <a:gd name="connsiteY10" fmla="*/ 1669772 h 1673539"/>
              <a:gd name="connsiteX11" fmla="*/ 3231859 w 4963097"/>
              <a:gd name="connsiteY11" fmla="*/ 1669772 h 167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7" name="文本框 19"/>
          <p:cNvSpPr txBox="1">
            <a:spLocks noChangeArrowheads="1"/>
          </p:cNvSpPr>
          <p:nvPr/>
        </p:nvSpPr>
        <p:spPr bwMode="auto">
          <a:xfrm>
            <a:off x="1406525" y="3646488"/>
            <a:ext cx="2551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endParaRPr lang="en-US" altLang="zh-CN" sz="140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8" name="文本框 20"/>
          <p:cNvSpPr txBox="1">
            <a:spLocks noChangeArrowheads="1"/>
          </p:cNvSpPr>
          <p:nvPr/>
        </p:nvSpPr>
        <p:spPr bwMode="auto">
          <a:xfrm>
            <a:off x="8216900" y="4241800"/>
            <a:ext cx="25511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endParaRPr lang="en-US" altLang="zh-CN" sz="140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9" name="文本框 21"/>
          <p:cNvSpPr txBox="1">
            <a:spLocks noChangeArrowheads="1"/>
          </p:cNvSpPr>
          <p:nvPr/>
        </p:nvSpPr>
        <p:spPr bwMode="auto">
          <a:xfrm>
            <a:off x="1412875" y="4270375"/>
            <a:ext cx="25527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endParaRPr lang="en-US" altLang="zh-CN" sz="1400">
              <a:solidFill>
                <a:srgbClr val="3244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0" name="文本框 22"/>
          <p:cNvSpPr txBox="1">
            <a:spLocks noChangeArrowheads="1"/>
          </p:cNvSpPr>
          <p:nvPr/>
        </p:nvSpPr>
        <p:spPr bwMode="auto">
          <a:xfrm>
            <a:off x="8216900" y="3640138"/>
            <a:ext cx="25511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endParaRPr lang="en-US" altLang="zh-CN" sz="1400">
              <a:solidFill>
                <a:srgbClr val="3244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1" name="文本框 23"/>
          <p:cNvSpPr txBox="1">
            <a:spLocks noChangeArrowheads="1"/>
          </p:cNvSpPr>
          <p:nvPr/>
        </p:nvSpPr>
        <p:spPr bwMode="auto">
          <a:xfrm>
            <a:off x="1052513" y="2216150"/>
            <a:ext cx="31321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Click here to add  you to the Center of </a:t>
            </a:r>
          </a:p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the  narrative thought Click here to add</a:t>
            </a:r>
          </a:p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you to the Center of the  narrative thought</a:t>
            </a:r>
          </a:p>
          <a:p>
            <a:endParaRPr lang="en-US" altLang="zh-CN" sz="1400">
              <a:solidFill>
                <a:srgbClr val="3B3838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400">
                <a:solidFill>
                  <a:srgbClr val="3B3838"/>
                </a:solidFill>
              </a:rPr>
              <a:t> </a:t>
            </a:r>
          </a:p>
          <a:p>
            <a:endParaRPr lang="en-US" altLang="zh-CN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2" name="文本框 24"/>
          <p:cNvSpPr txBox="1">
            <a:spLocks noChangeArrowheads="1"/>
          </p:cNvSpPr>
          <p:nvPr/>
        </p:nvSpPr>
        <p:spPr bwMode="auto">
          <a:xfrm>
            <a:off x="8116888" y="2216150"/>
            <a:ext cx="31321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Click here to add  you to the Center of </a:t>
            </a:r>
          </a:p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the  narrative thought Click here to add</a:t>
            </a:r>
          </a:p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you to the Center of the  narrative thought</a:t>
            </a:r>
          </a:p>
          <a:p>
            <a:endParaRPr lang="en-US" altLang="zh-CN" sz="1400">
              <a:solidFill>
                <a:srgbClr val="3B3838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400">
                <a:solidFill>
                  <a:srgbClr val="3B3838"/>
                </a:solidFill>
              </a:rPr>
              <a:t> </a:t>
            </a:r>
          </a:p>
          <a:p>
            <a:endParaRPr lang="en-US" altLang="zh-CN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3" name="文本框 25"/>
          <p:cNvSpPr txBox="1">
            <a:spLocks noChangeArrowheads="1"/>
          </p:cNvSpPr>
          <p:nvPr/>
        </p:nvSpPr>
        <p:spPr bwMode="auto">
          <a:xfrm>
            <a:off x="949325" y="5273675"/>
            <a:ext cx="313213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Click here to add  you to the Center of </a:t>
            </a:r>
          </a:p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the  narrative thought Click here to add</a:t>
            </a:r>
          </a:p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you to the Center of the  narrative thought</a:t>
            </a:r>
          </a:p>
          <a:p>
            <a:endParaRPr lang="en-US" altLang="zh-CN" sz="1400">
              <a:solidFill>
                <a:srgbClr val="3B3838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</a:rPr>
              <a:t> </a:t>
            </a:r>
          </a:p>
          <a:p>
            <a:endParaRPr lang="en-US" altLang="zh-CN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4" name="文本框 26"/>
          <p:cNvSpPr txBox="1">
            <a:spLocks noChangeArrowheads="1"/>
          </p:cNvSpPr>
          <p:nvPr/>
        </p:nvSpPr>
        <p:spPr bwMode="auto">
          <a:xfrm>
            <a:off x="8126413" y="5273675"/>
            <a:ext cx="31337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Click here to add  you to the Center of </a:t>
            </a:r>
          </a:p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the  narrative thought Click here to add</a:t>
            </a:r>
          </a:p>
          <a:p>
            <a:r>
              <a:rPr lang="en-US" altLang="zh-CN" sz="1400">
                <a:solidFill>
                  <a:srgbClr val="3B3838"/>
                </a:solidFill>
                <a:latin typeface="方正姚体" pitchFamily="2" charset="-122"/>
                <a:ea typeface="方正姚体" pitchFamily="2" charset="-122"/>
              </a:rPr>
              <a:t>you to the Center of the  narrative thought</a:t>
            </a:r>
          </a:p>
          <a:p>
            <a:endParaRPr lang="en-US" altLang="zh-CN" sz="1400">
              <a:solidFill>
                <a:srgbClr val="3B3838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400">
                <a:solidFill>
                  <a:srgbClr val="3B3838"/>
                </a:solidFill>
              </a:rPr>
              <a:t> </a:t>
            </a:r>
          </a:p>
          <a:p>
            <a:endParaRPr lang="en-US" altLang="zh-CN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64" name="文本框 18"/>
          <p:cNvSpPr>
            <a:spLocks noChangeArrowheads="1"/>
          </p:cNvSpPr>
          <p:nvPr/>
        </p:nvSpPr>
        <p:spPr bwMode="auto">
          <a:xfrm>
            <a:off x="2622550" y="195263"/>
            <a:ext cx="3262313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竞争对手分析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65" name="文本框 17"/>
          <p:cNvSpPr>
            <a:spLocks noChangeArrowheads="1"/>
          </p:cNvSpPr>
          <p:nvPr/>
        </p:nvSpPr>
        <p:spPr bwMode="auto">
          <a:xfrm>
            <a:off x="941388" y="-4763"/>
            <a:ext cx="795337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2.2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28" name="任意多边形 27"/>
          <p:cNvSpPr/>
          <p:nvPr/>
        </p:nvSpPr>
        <p:spPr>
          <a:xfrm rot="5400000" flipV="1">
            <a:off x="2757488" y="1011238"/>
            <a:ext cx="1652587" cy="3633787"/>
          </a:xfrm>
          <a:custGeom>
            <a:avLst/>
            <a:gdLst>
              <a:gd name="connsiteX0" fmla="*/ 0 w 1653165"/>
              <a:gd name="connsiteY0" fmla="*/ 0 h 3633192"/>
              <a:gd name="connsiteX1" fmla="*/ 0 w 1653165"/>
              <a:gd name="connsiteY1" fmla="*/ 347032 h 3633192"/>
              <a:gd name="connsiteX2" fmla="*/ 0 w 1653165"/>
              <a:gd name="connsiteY2" fmla="*/ 600628 h 3633192"/>
              <a:gd name="connsiteX3" fmla="*/ 0 w 1653165"/>
              <a:gd name="connsiteY3" fmla="*/ 2768512 h 3633192"/>
              <a:gd name="connsiteX4" fmla="*/ 1282 w 1653165"/>
              <a:gd name="connsiteY4" fmla="*/ 2781227 h 3633192"/>
              <a:gd name="connsiteX5" fmla="*/ 0 w 1653165"/>
              <a:gd name="connsiteY5" fmla="*/ 2806610 h 3633192"/>
              <a:gd name="connsiteX6" fmla="*/ 826583 w 1653165"/>
              <a:gd name="connsiteY6" fmla="*/ 3633192 h 3633192"/>
              <a:gd name="connsiteX7" fmla="*/ 1653165 w 1653165"/>
              <a:gd name="connsiteY7" fmla="*/ 2806610 h 3633192"/>
              <a:gd name="connsiteX8" fmla="*/ 1651883 w 1653165"/>
              <a:gd name="connsiteY8" fmla="*/ 2781227 h 3633192"/>
              <a:gd name="connsiteX9" fmla="*/ 1653165 w 1653165"/>
              <a:gd name="connsiteY9" fmla="*/ 2768512 h 3633192"/>
              <a:gd name="connsiteX10" fmla="*/ 1653165 w 1653165"/>
              <a:gd name="connsiteY10" fmla="*/ 600628 h 3633192"/>
              <a:gd name="connsiteX11" fmla="*/ 1653165 w 1653165"/>
              <a:gd name="connsiteY11" fmla="*/ 347032 h 3633192"/>
              <a:gd name="connsiteX12" fmla="*/ 1653165 w 1653165"/>
              <a:gd name="connsiteY12" fmla="*/ 0 h 36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53165" h="3633192">
                <a:moveTo>
                  <a:pt x="0" y="0"/>
                </a:moveTo>
                <a:lnTo>
                  <a:pt x="0" y="347032"/>
                </a:lnTo>
                <a:lnTo>
                  <a:pt x="0" y="600628"/>
                </a:lnTo>
                <a:lnTo>
                  <a:pt x="0" y="2768512"/>
                </a:lnTo>
                <a:lnTo>
                  <a:pt x="1282" y="2781227"/>
                </a:lnTo>
                <a:lnTo>
                  <a:pt x="0" y="2806610"/>
                </a:lnTo>
                <a:cubicBezTo>
                  <a:pt x="0" y="3263118"/>
                  <a:pt x="370075" y="3633192"/>
                  <a:pt x="826583" y="3633192"/>
                </a:cubicBezTo>
                <a:cubicBezTo>
                  <a:pt x="1283094" y="3633192"/>
                  <a:pt x="1653165" y="3263118"/>
                  <a:pt x="1653165" y="2806610"/>
                </a:cubicBezTo>
                <a:lnTo>
                  <a:pt x="1651883" y="2781227"/>
                </a:lnTo>
                <a:lnTo>
                  <a:pt x="1653165" y="2768512"/>
                </a:lnTo>
                <a:lnTo>
                  <a:pt x="1653165" y="600628"/>
                </a:lnTo>
                <a:lnTo>
                  <a:pt x="1653165" y="347032"/>
                </a:lnTo>
                <a:lnTo>
                  <a:pt x="1653165" y="0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138238" y="2014538"/>
            <a:ext cx="1766887" cy="1766887"/>
          </a:xfrm>
          <a:prstGeom prst="ellipse">
            <a:avLst/>
          </a:prstGeom>
          <a:blipFill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1039813" y="1882775"/>
            <a:ext cx="1900237" cy="1898650"/>
          </a:xfrm>
          <a:custGeom>
            <a:avLst/>
            <a:gdLst>
              <a:gd name="connsiteX0" fmla="*/ 949578 w 1899156"/>
              <a:gd name="connsiteY0" fmla="*/ 139578 h 1899156"/>
              <a:gd name="connsiteX1" fmla="*/ 139578 w 1899156"/>
              <a:gd name="connsiteY1" fmla="*/ 949578 h 1899156"/>
              <a:gd name="connsiteX2" fmla="*/ 949578 w 1899156"/>
              <a:gd name="connsiteY2" fmla="*/ 1759578 h 1899156"/>
              <a:gd name="connsiteX3" fmla="*/ 1759578 w 1899156"/>
              <a:gd name="connsiteY3" fmla="*/ 949578 h 1899156"/>
              <a:gd name="connsiteX4" fmla="*/ 949578 w 1899156"/>
              <a:gd name="connsiteY4" fmla="*/ 139578 h 1899156"/>
              <a:gd name="connsiteX5" fmla="*/ 949578 w 1899156"/>
              <a:gd name="connsiteY5" fmla="*/ 0 h 1899156"/>
              <a:gd name="connsiteX6" fmla="*/ 1899156 w 1899156"/>
              <a:gd name="connsiteY6" fmla="*/ 949578 h 1899156"/>
              <a:gd name="connsiteX7" fmla="*/ 949578 w 1899156"/>
              <a:gd name="connsiteY7" fmla="*/ 1899156 h 1899156"/>
              <a:gd name="connsiteX8" fmla="*/ 0 w 1899156"/>
              <a:gd name="connsiteY8" fmla="*/ 949578 h 1899156"/>
              <a:gd name="connsiteX9" fmla="*/ 949578 w 1899156"/>
              <a:gd name="connsiteY9" fmla="*/ 0 h 1899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99156" h="1899156">
                <a:moveTo>
                  <a:pt x="949578" y="139578"/>
                </a:moveTo>
                <a:cubicBezTo>
                  <a:pt x="502227" y="139578"/>
                  <a:pt x="139578" y="502227"/>
                  <a:pt x="139578" y="949578"/>
                </a:cubicBezTo>
                <a:cubicBezTo>
                  <a:pt x="139578" y="1396929"/>
                  <a:pt x="502227" y="1759578"/>
                  <a:pt x="949578" y="1759578"/>
                </a:cubicBezTo>
                <a:cubicBezTo>
                  <a:pt x="1396929" y="1759578"/>
                  <a:pt x="1759578" y="1396929"/>
                  <a:pt x="1759578" y="949578"/>
                </a:cubicBezTo>
                <a:cubicBezTo>
                  <a:pt x="1759578" y="502227"/>
                  <a:pt x="1396929" y="139578"/>
                  <a:pt x="949578" y="139578"/>
                </a:cubicBezTo>
                <a:close/>
                <a:moveTo>
                  <a:pt x="949578" y="0"/>
                </a:moveTo>
                <a:cubicBezTo>
                  <a:pt x="1474015" y="0"/>
                  <a:pt x="1899156" y="425141"/>
                  <a:pt x="1899156" y="949578"/>
                </a:cubicBezTo>
                <a:cubicBezTo>
                  <a:pt x="1899156" y="1474015"/>
                  <a:pt x="1474015" y="1899156"/>
                  <a:pt x="949578" y="1899156"/>
                </a:cubicBezTo>
                <a:cubicBezTo>
                  <a:pt x="425141" y="1899156"/>
                  <a:pt x="0" y="1474015"/>
                  <a:pt x="0" y="949578"/>
                </a:cubicBezTo>
                <a:cubicBezTo>
                  <a:pt x="0" y="425141"/>
                  <a:pt x="425141" y="0"/>
                  <a:pt x="949578" y="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 rot="16200000" flipH="1" flipV="1">
            <a:off x="2030413" y="3417888"/>
            <a:ext cx="1652587" cy="3633787"/>
          </a:xfrm>
          <a:custGeom>
            <a:avLst/>
            <a:gdLst>
              <a:gd name="connsiteX0" fmla="*/ 0 w 1653165"/>
              <a:gd name="connsiteY0" fmla="*/ 0 h 3633192"/>
              <a:gd name="connsiteX1" fmla="*/ 0 w 1653165"/>
              <a:gd name="connsiteY1" fmla="*/ 347032 h 3633192"/>
              <a:gd name="connsiteX2" fmla="*/ 0 w 1653165"/>
              <a:gd name="connsiteY2" fmla="*/ 600628 h 3633192"/>
              <a:gd name="connsiteX3" fmla="*/ 0 w 1653165"/>
              <a:gd name="connsiteY3" fmla="*/ 2768512 h 3633192"/>
              <a:gd name="connsiteX4" fmla="*/ 1282 w 1653165"/>
              <a:gd name="connsiteY4" fmla="*/ 2781227 h 3633192"/>
              <a:gd name="connsiteX5" fmla="*/ 0 w 1653165"/>
              <a:gd name="connsiteY5" fmla="*/ 2806610 h 3633192"/>
              <a:gd name="connsiteX6" fmla="*/ 826583 w 1653165"/>
              <a:gd name="connsiteY6" fmla="*/ 3633192 h 3633192"/>
              <a:gd name="connsiteX7" fmla="*/ 1653165 w 1653165"/>
              <a:gd name="connsiteY7" fmla="*/ 2806610 h 3633192"/>
              <a:gd name="connsiteX8" fmla="*/ 1651883 w 1653165"/>
              <a:gd name="connsiteY8" fmla="*/ 2781227 h 3633192"/>
              <a:gd name="connsiteX9" fmla="*/ 1653165 w 1653165"/>
              <a:gd name="connsiteY9" fmla="*/ 2768512 h 3633192"/>
              <a:gd name="connsiteX10" fmla="*/ 1653165 w 1653165"/>
              <a:gd name="connsiteY10" fmla="*/ 600628 h 3633192"/>
              <a:gd name="connsiteX11" fmla="*/ 1653165 w 1653165"/>
              <a:gd name="connsiteY11" fmla="*/ 347032 h 3633192"/>
              <a:gd name="connsiteX12" fmla="*/ 1653165 w 1653165"/>
              <a:gd name="connsiteY12" fmla="*/ 0 h 36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53165" h="3633192">
                <a:moveTo>
                  <a:pt x="0" y="0"/>
                </a:moveTo>
                <a:lnTo>
                  <a:pt x="0" y="347032"/>
                </a:lnTo>
                <a:lnTo>
                  <a:pt x="0" y="600628"/>
                </a:lnTo>
                <a:lnTo>
                  <a:pt x="0" y="2768512"/>
                </a:lnTo>
                <a:lnTo>
                  <a:pt x="1282" y="2781227"/>
                </a:lnTo>
                <a:lnTo>
                  <a:pt x="0" y="2806610"/>
                </a:lnTo>
                <a:cubicBezTo>
                  <a:pt x="0" y="3263118"/>
                  <a:pt x="370075" y="3633192"/>
                  <a:pt x="826583" y="3633192"/>
                </a:cubicBezTo>
                <a:cubicBezTo>
                  <a:pt x="1283094" y="3633192"/>
                  <a:pt x="1653165" y="3263118"/>
                  <a:pt x="1653165" y="2806610"/>
                </a:cubicBezTo>
                <a:lnTo>
                  <a:pt x="1651883" y="2781227"/>
                </a:lnTo>
                <a:lnTo>
                  <a:pt x="1653165" y="2768512"/>
                </a:lnTo>
                <a:lnTo>
                  <a:pt x="1653165" y="600628"/>
                </a:lnTo>
                <a:lnTo>
                  <a:pt x="1653165" y="347032"/>
                </a:lnTo>
                <a:lnTo>
                  <a:pt x="1653165" y="0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567113" y="4359275"/>
            <a:ext cx="1766887" cy="1766888"/>
          </a:xfrm>
          <a:prstGeom prst="ellipse">
            <a:avLst/>
          </a:prstGeom>
          <a:blipFill>
            <a:blip r:embed="rId3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3500438" y="4287838"/>
            <a:ext cx="1900237" cy="1900237"/>
          </a:xfrm>
          <a:custGeom>
            <a:avLst/>
            <a:gdLst>
              <a:gd name="connsiteX0" fmla="*/ 949578 w 1899156"/>
              <a:gd name="connsiteY0" fmla="*/ 139578 h 1899156"/>
              <a:gd name="connsiteX1" fmla="*/ 139578 w 1899156"/>
              <a:gd name="connsiteY1" fmla="*/ 949578 h 1899156"/>
              <a:gd name="connsiteX2" fmla="*/ 949578 w 1899156"/>
              <a:gd name="connsiteY2" fmla="*/ 1759578 h 1899156"/>
              <a:gd name="connsiteX3" fmla="*/ 1759578 w 1899156"/>
              <a:gd name="connsiteY3" fmla="*/ 949578 h 1899156"/>
              <a:gd name="connsiteX4" fmla="*/ 949578 w 1899156"/>
              <a:gd name="connsiteY4" fmla="*/ 139578 h 1899156"/>
              <a:gd name="connsiteX5" fmla="*/ 949578 w 1899156"/>
              <a:gd name="connsiteY5" fmla="*/ 0 h 1899156"/>
              <a:gd name="connsiteX6" fmla="*/ 1899156 w 1899156"/>
              <a:gd name="connsiteY6" fmla="*/ 949578 h 1899156"/>
              <a:gd name="connsiteX7" fmla="*/ 949578 w 1899156"/>
              <a:gd name="connsiteY7" fmla="*/ 1899156 h 1899156"/>
              <a:gd name="connsiteX8" fmla="*/ 0 w 1899156"/>
              <a:gd name="connsiteY8" fmla="*/ 949578 h 1899156"/>
              <a:gd name="connsiteX9" fmla="*/ 949578 w 1899156"/>
              <a:gd name="connsiteY9" fmla="*/ 0 h 1899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99156" h="1899156">
                <a:moveTo>
                  <a:pt x="949578" y="139578"/>
                </a:moveTo>
                <a:cubicBezTo>
                  <a:pt x="502227" y="139578"/>
                  <a:pt x="139578" y="502227"/>
                  <a:pt x="139578" y="949578"/>
                </a:cubicBezTo>
                <a:cubicBezTo>
                  <a:pt x="139578" y="1396929"/>
                  <a:pt x="502227" y="1759578"/>
                  <a:pt x="949578" y="1759578"/>
                </a:cubicBezTo>
                <a:cubicBezTo>
                  <a:pt x="1396929" y="1759578"/>
                  <a:pt x="1759578" y="1396929"/>
                  <a:pt x="1759578" y="949578"/>
                </a:cubicBezTo>
                <a:cubicBezTo>
                  <a:pt x="1759578" y="502227"/>
                  <a:pt x="1396929" y="139578"/>
                  <a:pt x="949578" y="139578"/>
                </a:cubicBezTo>
                <a:close/>
                <a:moveTo>
                  <a:pt x="949578" y="0"/>
                </a:moveTo>
                <a:cubicBezTo>
                  <a:pt x="1474015" y="0"/>
                  <a:pt x="1899156" y="425141"/>
                  <a:pt x="1899156" y="949578"/>
                </a:cubicBezTo>
                <a:cubicBezTo>
                  <a:pt x="1899156" y="1474015"/>
                  <a:pt x="1474015" y="1899156"/>
                  <a:pt x="949578" y="1899156"/>
                </a:cubicBezTo>
                <a:cubicBezTo>
                  <a:pt x="425141" y="1899156"/>
                  <a:pt x="0" y="1474015"/>
                  <a:pt x="0" y="949578"/>
                </a:cubicBezTo>
                <a:cubicBezTo>
                  <a:pt x="0" y="425141"/>
                  <a:pt x="425141" y="0"/>
                  <a:pt x="949578" y="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 rot="16200000" flipH="1" flipV="1">
            <a:off x="7762875" y="3417888"/>
            <a:ext cx="1652587" cy="3633788"/>
          </a:xfrm>
          <a:custGeom>
            <a:avLst/>
            <a:gdLst>
              <a:gd name="connsiteX0" fmla="*/ 0 w 1653165"/>
              <a:gd name="connsiteY0" fmla="*/ 0 h 3633192"/>
              <a:gd name="connsiteX1" fmla="*/ 0 w 1653165"/>
              <a:gd name="connsiteY1" fmla="*/ 347032 h 3633192"/>
              <a:gd name="connsiteX2" fmla="*/ 0 w 1653165"/>
              <a:gd name="connsiteY2" fmla="*/ 600628 h 3633192"/>
              <a:gd name="connsiteX3" fmla="*/ 0 w 1653165"/>
              <a:gd name="connsiteY3" fmla="*/ 2768512 h 3633192"/>
              <a:gd name="connsiteX4" fmla="*/ 1282 w 1653165"/>
              <a:gd name="connsiteY4" fmla="*/ 2781227 h 3633192"/>
              <a:gd name="connsiteX5" fmla="*/ 0 w 1653165"/>
              <a:gd name="connsiteY5" fmla="*/ 2806610 h 3633192"/>
              <a:gd name="connsiteX6" fmla="*/ 826583 w 1653165"/>
              <a:gd name="connsiteY6" fmla="*/ 3633192 h 3633192"/>
              <a:gd name="connsiteX7" fmla="*/ 1653165 w 1653165"/>
              <a:gd name="connsiteY7" fmla="*/ 2806610 h 3633192"/>
              <a:gd name="connsiteX8" fmla="*/ 1651883 w 1653165"/>
              <a:gd name="connsiteY8" fmla="*/ 2781227 h 3633192"/>
              <a:gd name="connsiteX9" fmla="*/ 1653165 w 1653165"/>
              <a:gd name="connsiteY9" fmla="*/ 2768512 h 3633192"/>
              <a:gd name="connsiteX10" fmla="*/ 1653165 w 1653165"/>
              <a:gd name="connsiteY10" fmla="*/ 600628 h 3633192"/>
              <a:gd name="connsiteX11" fmla="*/ 1653165 w 1653165"/>
              <a:gd name="connsiteY11" fmla="*/ 347032 h 3633192"/>
              <a:gd name="connsiteX12" fmla="*/ 1653165 w 1653165"/>
              <a:gd name="connsiteY12" fmla="*/ 0 h 36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53165" h="3633192">
                <a:moveTo>
                  <a:pt x="0" y="0"/>
                </a:moveTo>
                <a:lnTo>
                  <a:pt x="0" y="347032"/>
                </a:lnTo>
                <a:lnTo>
                  <a:pt x="0" y="600628"/>
                </a:lnTo>
                <a:lnTo>
                  <a:pt x="0" y="2768512"/>
                </a:lnTo>
                <a:lnTo>
                  <a:pt x="1282" y="2781227"/>
                </a:lnTo>
                <a:lnTo>
                  <a:pt x="0" y="2806610"/>
                </a:lnTo>
                <a:cubicBezTo>
                  <a:pt x="0" y="3263118"/>
                  <a:pt x="370075" y="3633192"/>
                  <a:pt x="826583" y="3633192"/>
                </a:cubicBezTo>
                <a:cubicBezTo>
                  <a:pt x="1283094" y="3633192"/>
                  <a:pt x="1653165" y="3263118"/>
                  <a:pt x="1653165" y="2806610"/>
                </a:cubicBezTo>
                <a:lnTo>
                  <a:pt x="1651883" y="2781227"/>
                </a:lnTo>
                <a:lnTo>
                  <a:pt x="1653165" y="2768512"/>
                </a:lnTo>
                <a:lnTo>
                  <a:pt x="1653165" y="600628"/>
                </a:lnTo>
                <a:lnTo>
                  <a:pt x="1653165" y="347032"/>
                </a:lnTo>
                <a:lnTo>
                  <a:pt x="1653165" y="0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任意多边形 34"/>
          <p:cNvSpPr/>
          <p:nvPr/>
        </p:nvSpPr>
        <p:spPr>
          <a:xfrm rot="5400000" flipV="1">
            <a:off x="8489156" y="1012032"/>
            <a:ext cx="1652587" cy="3632200"/>
          </a:xfrm>
          <a:custGeom>
            <a:avLst/>
            <a:gdLst>
              <a:gd name="connsiteX0" fmla="*/ 0 w 1653165"/>
              <a:gd name="connsiteY0" fmla="*/ 0 h 3633192"/>
              <a:gd name="connsiteX1" fmla="*/ 0 w 1653165"/>
              <a:gd name="connsiteY1" fmla="*/ 347032 h 3633192"/>
              <a:gd name="connsiteX2" fmla="*/ 0 w 1653165"/>
              <a:gd name="connsiteY2" fmla="*/ 600628 h 3633192"/>
              <a:gd name="connsiteX3" fmla="*/ 0 w 1653165"/>
              <a:gd name="connsiteY3" fmla="*/ 2768512 h 3633192"/>
              <a:gd name="connsiteX4" fmla="*/ 1282 w 1653165"/>
              <a:gd name="connsiteY4" fmla="*/ 2781227 h 3633192"/>
              <a:gd name="connsiteX5" fmla="*/ 0 w 1653165"/>
              <a:gd name="connsiteY5" fmla="*/ 2806610 h 3633192"/>
              <a:gd name="connsiteX6" fmla="*/ 826583 w 1653165"/>
              <a:gd name="connsiteY6" fmla="*/ 3633192 h 3633192"/>
              <a:gd name="connsiteX7" fmla="*/ 1653165 w 1653165"/>
              <a:gd name="connsiteY7" fmla="*/ 2806610 h 3633192"/>
              <a:gd name="connsiteX8" fmla="*/ 1651883 w 1653165"/>
              <a:gd name="connsiteY8" fmla="*/ 2781227 h 3633192"/>
              <a:gd name="connsiteX9" fmla="*/ 1653165 w 1653165"/>
              <a:gd name="connsiteY9" fmla="*/ 2768512 h 3633192"/>
              <a:gd name="connsiteX10" fmla="*/ 1653165 w 1653165"/>
              <a:gd name="connsiteY10" fmla="*/ 600628 h 3633192"/>
              <a:gd name="connsiteX11" fmla="*/ 1653165 w 1653165"/>
              <a:gd name="connsiteY11" fmla="*/ 347032 h 3633192"/>
              <a:gd name="connsiteX12" fmla="*/ 1653165 w 1653165"/>
              <a:gd name="connsiteY12" fmla="*/ 0 h 36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53165" h="3633192">
                <a:moveTo>
                  <a:pt x="0" y="0"/>
                </a:moveTo>
                <a:lnTo>
                  <a:pt x="0" y="347032"/>
                </a:lnTo>
                <a:lnTo>
                  <a:pt x="0" y="600628"/>
                </a:lnTo>
                <a:lnTo>
                  <a:pt x="0" y="2768512"/>
                </a:lnTo>
                <a:lnTo>
                  <a:pt x="1282" y="2781227"/>
                </a:lnTo>
                <a:lnTo>
                  <a:pt x="0" y="2806610"/>
                </a:lnTo>
                <a:cubicBezTo>
                  <a:pt x="0" y="3263118"/>
                  <a:pt x="370075" y="3633192"/>
                  <a:pt x="826583" y="3633192"/>
                </a:cubicBezTo>
                <a:cubicBezTo>
                  <a:pt x="1283094" y="3633192"/>
                  <a:pt x="1653165" y="3263118"/>
                  <a:pt x="1653165" y="2806610"/>
                </a:cubicBezTo>
                <a:lnTo>
                  <a:pt x="1651883" y="2781227"/>
                </a:lnTo>
                <a:lnTo>
                  <a:pt x="1653165" y="2768512"/>
                </a:lnTo>
                <a:lnTo>
                  <a:pt x="1653165" y="600628"/>
                </a:lnTo>
                <a:lnTo>
                  <a:pt x="1653165" y="347032"/>
                </a:lnTo>
                <a:lnTo>
                  <a:pt x="1653165" y="0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854825" y="1957388"/>
            <a:ext cx="1766888" cy="1768475"/>
          </a:xfrm>
          <a:prstGeom prst="ellipse">
            <a:avLst/>
          </a:prstGeom>
          <a:blipFill>
            <a:blip r:embed="rId4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6772275" y="1882775"/>
            <a:ext cx="1898650" cy="1898650"/>
          </a:xfrm>
          <a:custGeom>
            <a:avLst/>
            <a:gdLst>
              <a:gd name="connsiteX0" fmla="*/ 949578 w 1899156"/>
              <a:gd name="connsiteY0" fmla="*/ 139578 h 1899156"/>
              <a:gd name="connsiteX1" fmla="*/ 139578 w 1899156"/>
              <a:gd name="connsiteY1" fmla="*/ 949578 h 1899156"/>
              <a:gd name="connsiteX2" fmla="*/ 949578 w 1899156"/>
              <a:gd name="connsiteY2" fmla="*/ 1759578 h 1899156"/>
              <a:gd name="connsiteX3" fmla="*/ 1759578 w 1899156"/>
              <a:gd name="connsiteY3" fmla="*/ 949578 h 1899156"/>
              <a:gd name="connsiteX4" fmla="*/ 949578 w 1899156"/>
              <a:gd name="connsiteY4" fmla="*/ 139578 h 1899156"/>
              <a:gd name="connsiteX5" fmla="*/ 949578 w 1899156"/>
              <a:gd name="connsiteY5" fmla="*/ 0 h 1899156"/>
              <a:gd name="connsiteX6" fmla="*/ 1899156 w 1899156"/>
              <a:gd name="connsiteY6" fmla="*/ 949578 h 1899156"/>
              <a:gd name="connsiteX7" fmla="*/ 949578 w 1899156"/>
              <a:gd name="connsiteY7" fmla="*/ 1899156 h 1899156"/>
              <a:gd name="connsiteX8" fmla="*/ 0 w 1899156"/>
              <a:gd name="connsiteY8" fmla="*/ 949578 h 1899156"/>
              <a:gd name="connsiteX9" fmla="*/ 949578 w 1899156"/>
              <a:gd name="connsiteY9" fmla="*/ 0 h 1899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99156" h="1899156">
                <a:moveTo>
                  <a:pt x="949578" y="139578"/>
                </a:moveTo>
                <a:cubicBezTo>
                  <a:pt x="502227" y="139578"/>
                  <a:pt x="139578" y="502227"/>
                  <a:pt x="139578" y="949578"/>
                </a:cubicBezTo>
                <a:cubicBezTo>
                  <a:pt x="139578" y="1396929"/>
                  <a:pt x="502227" y="1759578"/>
                  <a:pt x="949578" y="1759578"/>
                </a:cubicBezTo>
                <a:cubicBezTo>
                  <a:pt x="1396929" y="1759578"/>
                  <a:pt x="1759578" y="1396929"/>
                  <a:pt x="1759578" y="949578"/>
                </a:cubicBezTo>
                <a:cubicBezTo>
                  <a:pt x="1759578" y="502227"/>
                  <a:pt x="1396929" y="139578"/>
                  <a:pt x="949578" y="139578"/>
                </a:cubicBezTo>
                <a:close/>
                <a:moveTo>
                  <a:pt x="949578" y="0"/>
                </a:moveTo>
                <a:cubicBezTo>
                  <a:pt x="1474015" y="0"/>
                  <a:pt x="1899156" y="425141"/>
                  <a:pt x="1899156" y="949578"/>
                </a:cubicBezTo>
                <a:cubicBezTo>
                  <a:pt x="1899156" y="1474015"/>
                  <a:pt x="1474015" y="1899156"/>
                  <a:pt x="949578" y="1899156"/>
                </a:cubicBezTo>
                <a:cubicBezTo>
                  <a:pt x="425141" y="1899156"/>
                  <a:pt x="0" y="1474015"/>
                  <a:pt x="0" y="949578"/>
                </a:cubicBezTo>
                <a:cubicBezTo>
                  <a:pt x="0" y="425141"/>
                  <a:pt x="425141" y="0"/>
                  <a:pt x="949578" y="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297988" y="4351338"/>
            <a:ext cx="1766887" cy="1766887"/>
          </a:xfrm>
          <a:prstGeom prst="ellipse">
            <a:avLst/>
          </a:prstGeom>
          <a:blipFill>
            <a:blip r:embed="rId5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flipH="1">
            <a:off x="9232900" y="4287838"/>
            <a:ext cx="1898650" cy="1900237"/>
          </a:xfrm>
          <a:custGeom>
            <a:avLst/>
            <a:gdLst>
              <a:gd name="connsiteX0" fmla="*/ 949578 w 1899156"/>
              <a:gd name="connsiteY0" fmla="*/ 139578 h 1899156"/>
              <a:gd name="connsiteX1" fmla="*/ 139578 w 1899156"/>
              <a:gd name="connsiteY1" fmla="*/ 949578 h 1899156"/>
              <a:gd name="connsiteX2" fmla="*/ 949578 w 1899156"/>
              <a:gd name="connsiteY2" fmla="*/ 1759578 h 1899156"/>
              <a:gd name="connsiteX3" fmla="*/ 1759578 w 1899156"/>
              <a:gd name="connsiteY3" fmla="*/ 949578 h 1899156"/>
              <a:gd name="connsiteX4" fmla="*/ 949578 w 1899156"/>
              <a:gd name="connsiteY4" fmla="*/ 139578 h 1899156"/>
              <a:gd name="connsiteX5" fmla="*/ 949578 w 1899156"/>
              <a:gd name="connsiteY5" fmla="*/ 0 h 1899156"/>
              <a:gd name="connsiteX6" fmla="*/ 1899156 w 1899156"/>
              <a:gd name="connsiteY6" fmla="*/ 949578 h 1899156"/>
              <a:gd name="connsiteX7" fmla="*/ 949578 w 1899156"/>
              <a:gd name="connsiteY7" fmla="*/ 1899156 h 1899156"/>
              <a:gd name="connsiteX8" fmla="*/ 0 w 1899156"/>
              <a:gd name="connsiteY8" fmla="*/ 949578 h 1899156"/>
              <a:gd name="connsiteX9" fmla="*/ 949578 w 1899156"/>
              <a:gd name="connsiteY9" fmla="*/ 0 h 1899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99156" h="1899156">
                <a:moveTo>
                  <a:pt x="949578" y="139578"/>
                </a:moveTo>
                <a:cubicBezTo>
                  <a:pt x="502227" y="139578"/>
                  <a:pt x="139578" y="502227"/>
                  <a:pt x="139578" y="949578"/>
                </a:cubicBezTo>
                <a:cubicBezTo>
                  <a:pt x="139578" y="1396929"/>
                  <a:pt x="502227" y="1759578"/>
                  <a:pt x="949578" y="1759578"/>
                </a:cubicBezTo>
                <a:cubicBezTo>
                  <a:pt x="1396929" y="1759578"/>
                  <a:pt x="1759578" y="1396929"/>
                  <a:pt x="1759578" y="949578"/>
                </a:cubicBezTo>
                <a:cubicBezTo>
                  <a:pt x="1759578" y="502227"/>
                  <a:pt x="1396929" y="139578"/>
                  <a:pt x="949578" y="139578"/>
                </a:cubicBezTo>
                <a:close/>
                <a:moveTo>
                  <a:pt x="949578" y="0"/>
                </a:moveTo>
                <a:cubicBezTo>
                  <a:pt x="1474015" y="0"/>
                  <a:pt x="1899156" y="425141"/>
                  <a:pt x="1899156" y="949578"/>
                </a:cubicBezTo>
                <a:cubicBezTo>
                  <a:pt x="1899156" y="1474015"/>
                  <a:pt x="1474015" y="1899156"/>
                  <a:pt x="949578" y="1899156"/>
                </a:cubicBezTo>
                <a:cubicBezTo>
                  <a:pt x="425141" y="1899156"/>
                  <a:pt x="0" y="1474015"/>
                  <a:pt x="0" y="949578"/>
                </a:cubicBezTo>
                <a:cubicBezTo>
                  <a:pt x="0" y="425141"/>
                  <a:pt x="425141" y="0"/>
                  <a:pt x="949578" y="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378" name="文本框 39"/>
          <p:cNvSpPr txBox="1">
            <a:spLocks noChangeArrowheads="1"/>
          </p:cNvSpPr>
          <p:nvPr/>
        </p:nvSpPr>
        <p:spPr bwMode="auto">
          <a:xfrm>
            <a:off x="2940050" y="2390775"/>
            <a:ext cx="2360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EFEFE"/>
                </a:solidFill>
                <a:latin typeface="方正姚体" pitchFamily="2" charset="-122"/>
              </a:rPr>
              <a:t>     TITLE      HERE</a:t>
            </a:r>
            <a:endParaRPr lang="en-US" altLang="zh-CN" sz="1400" b="1">
              <a:solidFill>
                <a:srgbClr val="FEFEFE"/>
              </a:solidFill>
              <a:latin typeface="方正姚体" pitchFamily="2" charset="-122"/>
            </a:endParaRPr>
          </a:p>
          <a:p>
            <a:r>
              <a:rPr lang="en-US" altLang="zh-CN" sz="14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</a:rPr>
              <a:t>Click here to add  you to the</a:t>
            </a:r>
          </a:p>
          <a:p>
            <a:r>
              <a:rPr lang="en-US" altLang="zh-CN" sz="1400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</a:rPr>
              <a:t>center of the  narrative thought</a:t>
            </a:r>
            <a:endParaRPr lang="en-US" altLang="zh-CN">
              <a:solidFill>
                <a:srgbClr val="FEFEFE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5379" name="文本框 40"/>
          <p:cNvSpPr txBox="1">
            <a:spLocks noChangeArrowheads="1"/>
          </p:cNvSpPr>
          <p:nvPr/>
        </p:nvSpPr>
        <p:spPr bwMode="auto">
          <a:xfrm>
            <a:off x="8704263" y="2390775"/>
            <a:ext cx="236061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</a:rPr>
              <a:t>     TITLE      HERE</a:t>
            </a:r>
            <a:endParaRPr lang="en-US" altLang="zh-CN" sz="1400" b="1">
              <a:solidFill>
                <a:schemeClr val="bg1"/>
              </a:solidFill>
              <a:latin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Click here to add  you to the</a:t>
            </a: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center of the  narrative thought</a:t>
            </a:r>
            <a:endParaRPr lang="en-US" altLang="zh-CN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5380" name="文本框 41"/>
          <p:cNvSpPr txBox="1">
            <a:spLocks noChangeArrowheads="1"/>
          </p:cNvSpPr>
          <p:nvPr/>
        </p:nvSpPr>
        <p:spPr bwMode="auto">
          <a:xfrm>
            <a:off x="1165225" y="4835525"/>
            <a:ext cx="23606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</a:rPr>
              <a:t>     TITLE      HERE</a:t>
            </a:r>
            <a:endParaRPr lang="en-US" altLang="zh-CN" sz="1400" b="1">
              <a:solidFill>
                <a:schemeClr val="bg1"/>
              </a:solidFill>
              <a:latin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Click here to add  you to the</a:t>
            </a: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center of the  narrative thought</a:t>
            </a:r>
            <a:endParaRPr lang="en-US" altLang="zh-CN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5381" name="文本框 42"/>
          <p:cNvSpPr txBox="1">
            <a:spLocks noChangeArrowheads="1"/>
          </p:cNvSpPr>
          <p:nvPr/>
        </p:nvSpPr>
        <p:spPr bwMode="auto">
          <a:xfrm>
            <a:off x="6915150" y="4843463"/>
            <a:ext cx="2362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方正姚体" pitchFamily="2" charset="-122"/>
              </a:rPr>
              <a:t>     TITLE      HERE</a:t>
            </a:r>
            <a:endParaRPr lang="en-US" altLang="zh-CN" sz="1400" b="1">
              <a:solidFill>
                <a:schemeClr val="bg1"/>
              </a:solidFill>
              <a:latin typeface="方正姚体" pitchFamily="2" charset="-122"/>
            </a:endParaRP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Click here to add  you to the</a:t>
            </a:r>
          </a:p>
          <a:p>
            <a:r>
              <a:rPr lang="en-US" altLang="zh-CN" sz="140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center of the  narrative thought</a:t>
            </a:r>
            <a:endParaRPr lang="en-US" altLang="zh-CN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8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竞争优势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389" name="文本框 17"/>
          <p:cNvSpPr>
            <a:spLocks noChangeArrowheads="1"/>
          </p:cNvSpPr>
          <p:nvPr/>
        </p:nvSpPr>
        <p:spPr bwMode="auto">
          <a:xfrm>
            <a:off x="941388" y="-4763"/>
            <a:ext cx="809625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2.3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16163" y="1976438"/>
            <a:ext cx="431800" cy="1085850"/>
          </a:xfrm>
          <a:prstGeom prst="rect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16163" y="3062288"/>
            <a:ext cx="431800" cy="1087437"/>
          </a:xfrm>
          <a:prstGeom prst="rect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16163" y="4149725"/>
            <a:ext cx="431800" cy="1087438"/>
          </a:xfrm>
          <a:prstGeom prst="rect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16163" y="5226050"/>
            <a:ext cx="431800" cy="1087438"/>
          </a:xfrm>
          <a:prstGeom prst="rect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rot="5400000">
            <a:off x="8420100" y="1306513"/>
            <a:ext cx="735013" cy="2427287"/>
          </a:xfrm>
          <a:custGeom>
            <a:avLst/>
            <a:gdLst>
              <a:gd name="connsiteX0" fmla="*/ 0 w 734906"/>
              <a:gd name="connsiteY0" fmla="*/ 853562 h 2427751"/>
              <a:gd name="connsiteX1" fmla="*/ 367453 w 734906"/>
              <a:gd name="connsiteY1" fmla="*/ 0 h 2427751"/>
              <a:gd name="connsiteX2" fmla="*/ 734906 w 734906"/>
              <a:gd name="connsiteY2" fmla="*/ 853562 h 2427751"/>
              <a:gd name="connsiteX3" fmla="*/ 625639 w 734906"/>
              <a:gd name="connsiteY3" fmla="*/ 853562 h 2427751"/>
              <a:gd name="connsiteX4" fmla="*/ 625639 w 734906"/>
              <a:gd name="connsiteY4" fmla="*/ 2427751 h 2427751"/>
              <a:gd name="connsiteX5" fmla="*/ 121639 w 734906"/>
              <a:gd name="connsiteY5" fmla="*/ 2427751 h 2427751"/>
              <a:gd name="connsiteX6" fmla="*/ 121639 w 734906"/>
              <a:gd name="connsiteY6" fmla="*/ 853562 h 242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906" h="2427751">
                <a:moveTo>
                  <a:pt x="0" y="853562"/>
                </a:moveTo>
                <a:lnTo>
                  <a:pt x="367453" y="0"/>
                </a:lnTo>
                <a:lnTo>
                  <a:pt x="734906" y="853562"/>
                </a:lnTo>
                <a:lnTo>
                  <a:pt x="625639" y="853562"/>
                </a:lnTo>
                <a:lnTo>
                  <a:pt x="625639" y="2427751"/>
                </a:lnTo>
                <a:lnTo>
                  <a:pt x="121639" y="2427751"/>
                </a:lnTo>
                <a:lnTo>
                  <a:pt x="121639" y="85356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6395" name="图片 10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2135188" y="3068638"/>
            <a:ext cx="7559675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任意多边形 11"/>
          <p:cNvSpPr/>
          <p:nvPr/>
        </p:nvSpPr>
        <p:spPr>
          <a:xfrm rot="5400000">
            <a:off x="8420101" y="2406650"/>
            <a:ext cx="735012" cy="2427287"/>
          </a:xfrm>
          <a:custGeom>
            <a:avLst/>
            <a:gdLst>
              <a:gd name="connsiteX0" fmla="*/ 0 w 734906"/>
              <a:gd name="connsiteY0" fmla="*/ 853562 h 2427751"/>
              <a:gd name="connsiteX1" fmla="*/ 367453 w 734906"/>
              <a:gd name="connsiteY1" fmla="*/ 0 h 2427751"/>
              <a:gd name="connsiteX2" fmla="*/ 734906 w 734906"/>
              <a:gd name="connsiteY2" fmla="*/ 853562 h 2427751"/>
              <a:gd name="connsiteX3" fmla="*/ 625639 w 734906"/>
              <a:gd name="connsiteY3" fmla="*/ 853562 h 2427751"/>
              <a:gd name="connsiteX4" fmla="*/ 625639 w 734906"/>
              <a:gd name="connsiteY4" fmla="*/ 2427751 h 2427751"/>
              <a:gd name="connsiteX5" fmla="*/ 121639 w 734906"/>
              <a:gd name="connsiteY5" fmla="*/ 2427751 h 2427751"/>
              <a:gd name="connsiteX6" fmla="*/ 121639 w 734906"/>
              <a:gd name="connsiteY6" fmla="*/ 853562 h 242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906" h="2427751">
                <a:moveTo>
                  <a:pt x="0" y="853562"/>
                </a:moveTo>
                <a:lnTo>
                  <a:pt x="367453" y="0"/>
                </a:lnTo>
                <a:lnTo>
                  <a:pt x="734906" y="853562"/>
                </a:lnTo>
                <a:lnTo>
                  <a:pt x="625639" y="853562"/>
                </a:lnTo>
                <a:lnTo>
                  <a:pt x="625639" y="2427751"/>
                </a:lnTo>
                <a:lnTo>
                  <a:pt x="121639" y="2427751"/>
                </a:lnTo>
                <a:lnTo>
                  <a:pt x="121639" y="85356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6397" name="图片 1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2135188" y="4157663"/>
            <a:ext cx="75596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任意多边形 13"/>
          <p:cNvSpPr/>
          <p:nvPr/>
        </p:nvSpPr>
        <p:spPr>
          <a:xfrm rot="5400000">
            <a:off x="8420101" y="3479800"/>
            <a:ext cx="735012" cy="2427287"/>
          </a:xfrm>
          <a:custGeom>
            <a:avLst/>
            <a:gdLst>
              <a:gd name="connsiteX0" fmla="*/ 0 w 734906"/>
              <a:gd name="connsiteY0" fmla="*/ 853562 h 2427751"/>
              <a:gd name="connsiteX1" fmla="*/ 367453 w 734906"/>
              <a:gd name="connsiteY1" fmla="*/ 0 h 2427751"/>
              <a:gd name="connsiteX2" fmla="*/ 734906 w 734906"/>
              <a:gd name="connsiteY2" fmla="*/ 853562 h 2427751"/>
              <a:gd name="connsiteX3" fmla="*/ 625639 w 734906"/>
              <a:gd name="connsiteY3" fmla="*/ 853562 h 2427751"/>
              <a:gd name="connsiteX4" fmla="*/ 625639 w 734906"/>
              <a:gd name="connsiteY4" fmla="*/ 2427751 h 2427751"/>
              <a:gd name="connsiteX5" fmla="*/ 121639 w 734906"/>
              <a:gd name="connsiteY5" fmla="*/ 2427751 h 2427751"/>
              <a:gd name="connsiteX6" fmla="*/ 121639 w 734906"/>
              <a:gd name="connsiteY6" fmla="*/ 853562 h 242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906" h="2427751">
                <a:moveTo>
                  <a:pt x="0" y="853562"/>
                </a:moveTo>
                <a:lnTo>
                  <a:pt x="367453" y="0"/>
                </a:lnTo>
                <a:lnTo>
                  <a:pt x="734906" y="853562"/>
                </a:lnTo>
                <a:lnTo>
                  <a:pt x="625639" y="853562"/>
                </a:lnTo>
                <a:lnTo>
                  <a:pt x="625639" y="2427751"/>
                </a:lnTo>
                <a:lnTo>
                  <a:pt x="121639" y="2427751"/>
                </a:lnTo>
                <a:lnTo>
                  <a:pt x="121639" y="85356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6399" name="图片 1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2195513" y="5221288"/>
            <a:ext cx="7561262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任意多边形 15"/>
          <p:cNvSpPr/>
          <p:nvPr/>
        </p:nvSpPr>
        <p:spPr>
          <a:xfrm rot="5400000">
            <a:off x="8420100" y="4579938"/>
            <a:ext cx="735013" cy="2427287"/>
          </a:xfrm>
          <a:custGeom>
            <a:avLst/>
            <a:gdLst>
              <a:gd name="connsiteX0" fmla="*/ 0 w 734906"/>
              <a:gd name="connsiteY0" fmla="*/ 853562 h 2427751"/>
              <a:gd name="connsiteX1" fmla="*/ 367453 w 734906"/>
              <a:gd name="connsiteY1" fmla="*/ 0 h 2427751"/>
              <a:gd name="connsiteX2" fmla="*/ 734906 w 734906"/>
              <a:gd name="connsiteY2" fmla="*/ 853562 h 2427751"/>
              <a:gd name="connsiteX3" fmla="*/ 625639 w 734906"/>
              <a:gd name="connsiteY3" fmla="*/ 853562 h 2427751"/>
              <a:gd name="connsiteX4" fmla="*/ 625639 w 734906"/>
              <a:gd name="connsiteY4" fmla="*/ 2427751 h 2427751"/>
              <a:gd name="connsiteX5" fmla="*/ 121639 w 734906"/>
              <a:gd name="connsiteY5" fmla="*/ 2427751 h 2427751"/>
              <a:gd name="connsiteX6" fmla="*/ 121639 w 734906"/>
              <a:gd name="connsiteY6" fmla="*/ 853562 h 242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906" h="2427751">
                <a:moveTo>
                  <a:pt x="0" y="853562"/>
                </a:moveTo>
                <a:lnTo>
                  <a:pt x="367453" y="0"/>
                </a:lnTo>
                <a:lnTo>
                  <a:pt x="734906" y="853562"/>
                </a:lnTo>
                <a:lnTo>
                  <a:pt x="625639" y="853562"/>
                </a:lnTo>
                <a:lnTo>
                  <a:pt x="625639" y="2427751"/>
                </a:lnTo>
                <a:lnTo>
                  <a:pt x="121639" y="2427751"/>
                </a:lnTo>
                <a:lnTo>
                  <a:pt x="121639" y="85356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401" name="文本框 16"/>
          <p:cNvSpPr txBox="1">
            <a:spLocks noChangeArrowheads="1"/>
          </p:cNvSpPr>
          <p:nvPr/>
        </p:nvSpPr>
        <p:spPr bwMode="auto">
          <a:xfrm>
            <a:off x="2300288" y="2290763"/>
            <a:ext cx="495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01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6402" name="文本框 17"/>
          <p:cNvSpPr txBox="1">
            <a:spLocks noChangeArrowheads="1"/>
          </p:cNvSpPr>
          <p:nvPr/>
        </p:nvSpPr>
        <p:spPr bwMode="auto">
          <a:xfrm>
            <a:off x="2286000" y="3370263"/>
            <a:ext cx="495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02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6403" name="文本框 18"/>
          <p:cNvSpPr txBox="1">
            <a:spLocks noChangeArrowheads="1"/>
          </p:cNvSpPr>
          <p:nvPr/>
        </p:nvSpPr>
        <p:spPr bwMode="auto">
          <a:xfrm>
            <a:off x="2286000" y="4457700"/>
            <a:ext cx="495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03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6404" name="文本框 19"/>
          <p:cNvSpPr txBox="1">
            <a:spLocks noChangeArrowheads="1"/>
          </p:cNvSpPr>
          <p:nvPr/>
        </p:nvSpPr>
        <p:spPr bwMode="auto">
          <a:xfrm>
            <a:off x="2286000" y="5538788"/>
            <a:ext cx="495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04</a:t>
            </a:r>
            <a:endParaRPr lang="zh-CN" altLang="en-US" sz="24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3167639" y="2305157"/>
            <a:ext cx="382892" cy="428200"/>
            <a:chOff x="5999255" y="3275006"/>
            <a:chExt cx="402656" cy="450303"/>
          </a:xfrm>
          <a:solidFill>
            <a:srgbClr val="1E4A7A"/>
          </a:solidFill>
          <a:effectLst/>
        </p:grpSpPr>
        <p:sp>
          <p:nvSpPr>
            <p:cNvPr id="22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3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4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5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6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79037" y="4549102"/>
            <a:ext cx="351177" cy="347555"/>
            <a:chOff x="6967126" y="4092464"/>
            <a:chExt cx="453105" cy="448433"/>
          </a:xfrm>
          <a:solidFill>
            <a:srgbClr val="1E4A7A"/>
          </a:solidFill>
          <a:effectLst/>
        </p:grpSpPr>
        <p:sp>
          <p:nvSpPr>
            <p:cNvPr id="28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9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241490" y="5670304"/>
            <a:ext cx="365783" cy="393639"/>
            <a:chOff x="7005429" y="4859473"/>
            <a:chExt cx="466184" cy="501686"/>
          </a:xfrm>
          <a:solidFill>
            <a:srgbClr val="1E4A7A"/>
          </a:solidFill>
          <a:effectLst/>
        </p:grpSpPr>
        <p:sp>
          <p:nvSpPr>
            <p:cNvPr id="31" name="Freeform 154"/>
            <p:cNvSpPr/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2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3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4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5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191098" y="3437536"/>
            <a:ext cx="327979" cy="419447"/>
            <a:chOff x="1605186" y="572440"/>
            <a:chExt cx="563562" cy="720725"/>
          </a:xfrm>
          <a:solidFill>
            <a:srgbClr val="1E4A7A"/>
          </a:solidFill>
          <a:effectLst/>
        </p:grpSpPr>
        <p:sp>
          <p:nvSpPr>
            <p:cNvPr id="37" name="Freeform 32"/>
            <p:cNvSpPr/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8" name="Freeform 33"/>
            <p:cNvSpPr/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9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sp>
        <p:nvSpPr>
          <p:cNvPr id="16409" name="文本框 39"/>
          <p:cNvSpPr txBox="1">
            <a:spLocks noChangeArrowheads="1"/>
          </p:cNvSpPr>
          <p:nvPr/>
        </p:nvSpPr>
        <p:spPr bwMode="auto">
          <a:xfrm>
            <a:off x="3957638" y="2273300"/>
            <a:ext cx="3673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latin typeface="方正姚体" pitchFamily="2" charset="-122"/>
                <a:ea typeface="方正姚体" pitchFamily="2" charset="-122"/>
              </a:rPr>
              <a:t>Click here to add  you to the  center of the  </a:t>
            </a:r>
          </a:p>
          <a:p>
            <a:r>
              <a:rPr lang="en-US" altLang="zh-CN" sz="1600"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en-US" altLang="zh-CN" sz="200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6410" name="文本框 40"/>
          <p:cNvSpPr txBox="1">
            <a:spLocks noChangeArrowheads="1"/>
          </p:cNvSpPr>
          <p:nvPr/>
        </p:nvSpPr>
        <p:spPr bwMode="auto">
          <a:xfrm>
            <a:off x="3957638" y="3341688"/>
            <a:ext cx="3673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latin typeface="方正姚体" pitchFamily="2" charset="-122"/>
                <a:ea typeface="方正姚体" pitchFamily="2" charset="-122"/>
              </a:rPr>
              <a:t>Click here to add  you to the  center of the  </a:t>
            </a:r>
          </a:p>
          <a:p>
            <a:r>
              <a:rPr lang="en-US" altLang="zh-CN" sz="1600"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en-US" altLang="zh-CN" sz="200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6411" name="文本框 41"/>
          <p:cNvSpPr txBox="1">
            <a:spLocks noChangeArrowheads="1"/>
          </p:cNvSpPr>
          <p:nvPr/>
        </p:nvSpPr>
        <p:spPr bwMode="auto">
          <a:xfrm>
            <a:off x="3959225" y="4392613"/>
            <a:ext cx="36718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latin typeface="方正姚体" pitchFamily="2" charset="-122"/>
                <a:ea typeface="方正姚体" pitchFamily="2" charset="-122"/>
              </a:rPr>
              <a:t>Click here to add  you to the  center of the  </a:t>
            </a:r>
          </a:p>
          <a:p>
            <a:r>
              <a:rPr lang="en-US" altLang="zh-CN" sz="1600"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en-US" altLang="zh-CN" sz="200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6412" name="文本框 42"/>
          <p:cNvSpPr txBox="1">
            <a:spLocks noChangeArrowheads="1"/>
          </p:cNvSpPr>
          <p:nvPr/>
        </p:nvSpPr>
        <p:spPr bwMode="auto">
          <a:xfrm>
            <a:off x="3959225" y="5537200"/>
            <a:ext cx="3671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latin typeface="方正姚体" pitchFamily="2" charset="-122"/>
                <a:ea typeface="方正姚体" pitchFamily="2" charset="-122"/>
              </a:rPr>
              <a:t>Click here to add  you to the  center of the  </a:t>
            </a:r>
          </a:p>
          <a:p>
            <a:r>
              <a:rPr lang="en-US" altLang="zh-CN" sz="1600"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en-US" altLang="zh-CN" sz="2000"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6413" name="文本框 43"/>
          <p:cNvSpPr txBox="1">
            <a:spLocks noChangeArrowheads="1"/>
          </p:cNvSpPr>
          <p:nvPr/>
        </p:nvSpPr>
        <p:spPr bwMode="auto">
          <a:xfrm>
            <a:off x="7723188" y="2335213"/>
            <a:ext cx="1235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Agency FB" pitchFamily="34" charset="0"/>
              </a:rPr>
              <a:t>TITLE   HERE</a:t>
            </a:r>
            <a:endParaRPr lang="en-US" altLang="zh-CN" sz="1600" b="1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6414" name="文本框 44"/>
          <p:cNvSpPr txBox="1">
            <a:spLocks noChangeArrowheads="1"/>
          </p:cNvSpPr>
          <p:nvPr/>
        </p:nvSpPr>
        <p:spPr bwMode="auto">
          <a:xfrm>
            <a:off x="7756525" y="3433763"/>
            <a:ext cx="1235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Agency FB" pitchFamily="34" charset="0"/>
              </a:rPr>
              <a:t>TITLE   HERE</a:t>
            </a:r>
            <a:endParaRPr lang="en-US" altLang="zh-CN" sz="1600" b="1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6415" name="文本框 45"/>
          <p:cNvSpPr txBox="1">
            <a:spLocks noChangeArrowheads="1"/>
          </p:cNvSpPr>
          <p:nvPr/>
        </p:nvSpPr>
        <p:spPr bwMode="auto">
          <a:xfrm>
            <a:off x="7747000" y="4532313"/>
            <a:ext cx="1235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Agency FB" pitchFamily="34" charset="0"/>
              </a:rPr>
              <a:t>TITLE   HERE</a:t>
            </a:r>
            <a:endParaRPr lang="en-US" altLang="zh-CN" sz="1600" b="1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16416" name="文本框 46"/>
          <p:cNvSpPr txBox="1">
            <a:spLocks noChangeArrowheads="1"/>
          </p:cNvSpPr>
          <p:nvPr/>
        </p:nvSpPr>
        <p:spPr bwMode="auto">
          <a:xfrm>
            <a:off x="7773988" y="5602288"/>
            <a:ext cx="1235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Agency FB" pitchFamily="34" charset="0"/>
              </a:rPr>
              <a:t>TITLE   HERE</a:t>
            </a:r>
            <a:endParaRPr lang="en-US" altLang="zh-CN" sz="1600" b="1">
              <a:solidFill>
                <a:schemeClr val="bg1"/>
              </a:solidFill>
              <a:latin typeface="Agency FB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2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竞争优势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13" name="文本框 17"/>
          <p:cNvSpPr>
            <a:spLocks noChangeArrowheads="1"/>
          </p:cNvSpPr>
          <p:nvPr/>
        </p:nvSpPr>
        <p:spPr bwMode="auto">
          <a:xfrm>
            <a:off x="941388" y="-4763"/>
            <a:ext cx="809625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2.3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397000" y="2733675"/>
            <a:ext cx="2446338" cy="1851025"/>
          </a:xfrm>
          <a:custGeom>
            <a:avLst/>
            <a:gdLst>
              <a:gd name="connsiteX0" fmla="*/ 1552486 w 1552486"/>
              <a:gd name="connsiteY0" fmla="*/ 1019798 h 1019798"/>
              <a:gd name="connsiteX1" fmla="*/ 1552486 w 1552486"/>
              <a:gd name="connsiteY1" fmla="*/ 393106 h 1019798"/>
              <a:gd name="connsiteX2" fmla="*/ 1449937 w 1552486"/>
              <a:gd name="connsiteY2" fmla="*/ 393106 h 1019798"/>
              <a:gd name="connsiteX3" fmla="*/ 1449937 w 1552486"/>
              <a:gd name="connsiteY3" fmla="*/ 435835 h 1019798"/>
              <a:gd name="connsiteX4" fmla="*/ 1014102 w 1552486"/>
              <a:gd name="connsiteY4" fmla="*/ 0 h 1019798"/>
              <a:gd name="connsiteX5" fmla="*/ 0 w 1552486"/>
              <a:gd name="connsiteY5" fmla="*/ 122489 h 1019798"/>
              <a:gd name="connsiteX6" fmla="*/ 301952 w 1552486"/>
              <a:gd name="connsiteY6" fmla="*/ 247828 h 1019798"/>
              <a:gd name="connsiteX7" fmla="*/ 968524 w 1552486"/>
              <a:gd name="connsiteY7" fmla="*/ 914400 h 1019798"/>
              <a:gd name="connsiteX8" fmla="*/ 928643 w 1552486"/>
              <a:gd name="connsiteY8" fmla="*/ 914400 h 1019798"/>
              <a:gd name="connsiteX9" fmla="*/ 928643 w 1552486"/>
              <a:gd name="connsiteY9" fmla="*/ 1019798 h 1019798"/>
              <a:gd name="connsiteX10" fmla="*/ 1552486 w 1552486"/>
              <a:gd name="connsiteY10" fmla="*/ 1019798 h 1019798"/>
              <a:gd name="connsiteX0-1" fmla="*/ 1552486 w 1552486"/>
              <a:gd name="connsiteY0-2" fmla="*/ 1019798 h 1019798"/>
              <a:gd name="connsiteX1-3" fmla="*/ 1552486 w 1552486"/>
              <a:gd name="connsiteY1-4" fmla="*/ 393106 h 1019798"/>
              <a:gd name="connsiteX2-5" fmla="*/ 1449937 w 1552486"/>
              <a:gd name="connsiteY2-6" fmla="*/ 393106 h 1019798"/>
              <a:gd name="connsiteX3-7" fmla="*/ 1449937 w 1552486"/>
              <a:gd name="connsiteY3-8" fmla="*/ 435835 h 1019798"/>
              <a:gd name="connsiteX4-9" fmla="*/ 1014102 w 1552486"/>
              <a:gd name="connsiteY4-10" fmla="*/ 0 h 1019798"/>
              <a:gd name="connsiteX5-11" fmla="*/ 0 w 1552486"/>
              <a:gd name="connsiteY5-12" fmla="*/ 122489 h 1019798"/>
              <a:gd name="connsiteX6-13" fmla="*/ 301952 w 1552486"/>
              <a:gd name="connsiteY6-14" fmla="*/ 247828 h 1019798"/>
              <a:gd name="connsiteX7-15" fmla="*/ 968524 w 1552486"/>
              <a:gd name="connsiteY7-16" fmla="*/ 914400 h 1019798"/>
              <a:gd name="connsiteX8-17" fmla="*/ 928643 w 1552486"/>
              <a:gd name="connsiteY8-18" fmla="*/ 914400 h 1019798"/>
              <a:gd name="connsiteX9-19" fmla="*/ 928643 w 1552486"/>
              <a:gd name="connsiteY9-20" fmla="*/ 1019798 h 1019798"/>
              <a:gd name="connsiteX10-21" fmla="*/ 1552486 w 1552486"/>
              <a:gd name="connsiteY10-22" fmla="*/ 1019798 h 1019798"/>
              <a:gd name="connsiteX0-23" fmla="*/ 1552486 w 1552486"/>
              <a:gd name="connsiteY0-24" fmla="*/ 1019798 h 1019798"/>
              <a:gd name="connsiteX1-25" fmla="*/ 1552486 w 1552486"/>
              <a:gd name="connsiteY1-26" fmla="*/ 393106 h 1019798"/>
              <a:gd name="connsiteX2-27" fmla="*/ 1449937 w 1552486"/>
              <a:gd name="connsiteY2-28" fmla="*/ 393106 h 1019798"/>
              <a:gd name="connsiteX3-29" fmla="*/ 1449937 w 1552486"/>
              <a:gd name="connsiteY3-30" fmla="*/ 435835 h 1019798"/>
              <a:gd name="connsiteX4-31" fmla="*/ 1014102 w 1552486"/>
              <a:gd name="connsiteY4-32" fmla="*/ 0 h 1019798"/>
              <a:gd name="connsiteX5-33" fmla="*/ 0 w 1552486"/>
              <a:gd name="connsiteY5-34" fmla="*/ 122489 h 1019798"/>
              <a:gd name="connsiteX6-35" fmla="*/ 301952 w 1552486"/>
              <a:gd name="connsiteY6-36" fmla="*/ 247828 h 1019798"/>
              <a:gd name="connsiteX7-37" fmla="*/ 968524 w 1552486"/>
              <a:gd name="connsiteY7-38" fmla="*/ 914400 h 1019798"/>
              <a:gd name="connsiteX8-39" fmla="*/ 928643 w 1552486"/>
              <a:gd name="connsiteY8-40" fmla="*/ 914400 h 1019798"/>
              <a:gd name="connsiteX9-41" fmla="*/ 928643 w 1552486"/>
              <a:gd name="connsiteY9-42" fmla="*/ 1019798 h 1019798"/>
              <a:gd name="connsiteX10-43" fmla="*/ 1552486 w 1552486"/>
              <a:gd name="connsiteY10-44" fmla="*/ 1019798 h 1019798"/>
              <a:gd name="connsiteX0-45" fmla="*/ 1552486 w 1552486"/>
              <a:gd name="connsiteY0-46" fmla="*/ 1019798 h 1019798"/>
              <a:gd name="connsiteX1-47" fmla="*/ 1552486 w 1552486"/>
              <a:gd name="connsiteY1-48" fmla="*/ 393106 h 1019798"/>
              <a:gd name="connsiteX2-49" fmla="*/ 1449937 w 1552486"/>
              <a:gd name="connsiteY2-50" fmla="*/ 393106 h 1019798"/>
              <a:gd name="connsiteX3-51" fmla="*/ 1449937 w 1552486"/>
              <a:gd name="connsiteY3-52" fmla="*/ 435835 h 1019798"/>
              <a:gd name="connsiteX4-53" fmla="*/ 1014102 w 1552486"/>
              <a:gd name="connsiteY4-54" fmla="*/ 0 h 1019798"/>
              <a:gd name="connsiteX5-55" fmla="*/ 0 w 1552486"/>
              <a:gd name="connsiteY5-56" fmla="*/ 122489 h 1019798"/>
              <a:gd name="connsiteX6-57" fmla="*/ 301952 w 1552486"/>
              <a:gd name="connsiteY6-58" fmla="*/ 247828 h 1019798"/>
              <a:gd name="connsiteX7-59" fmla="*/ 977070 w 1552486"/>
              <a:gd name="connsiteY7-60" fmla="*/ 914400 h 1019798"/>
              <a:gd name="connsiteX8-61" fmla="*/ 928643 w 1552486"/>
              <a:gd name="connsiteY8-62" fmla="*/ 914400 h 1019798"/>
              <a:gd name="connsiteX9-63" fmla="*/ 928643 w 1552486"/>
              <a:gd name="connsiteY9-64" fmla="*/ 1019798 h 1019798"/>
              <a:gd name="connsiteX10-65" fmla="*/ 1552486 w 1552486"/>
              <a:gd name="connsiteY10-66" fmla="*/ 1019798 h 1019798"/>
              <a:gd name="connsiteX0-67" fmla="*/ 1552486 w 1552486"/>
              <a:gd name="connsiteY0-68" fmla="*/ 1067086 h 1067086"/>
              <a:gd name="connsiteX1-69" fmla="*/ 1552486 w 1552486"/>
              <a:gd name="connsiteY1-70" fmla="*/ 440394 h 1067086"/>
              <a:gd name="connsiteX2-71" fmla="*/ 1449937 w 1552486"/>
              <a:gd name="connsiteY2-72" fmla="*/ 440394 h 1067086"/>
              <a:gd name="connsiteX3-73" fmla="*/ 1449937 w 1552486"/>
              <a:gd name="connsiteY3-74" fmla="*/ 483123 h 1067086"/>
              <a:gd name="connsiteX4-75" fmla="*/ 1014102 w 1552486"/>
              <a:gd name="connsiteY4-76" fmla="*/ 47288 h 1067086"/>
              <a:gd name="connsiteX5-77" fmla="*/ 0 w 1552486"/>
              <a:gd name="connsiteY5-78" fmla="*/ 169777 h 1067086"/>
              <a:gd name="connsiteX6-79" fmla="*/ 301952 w 1552486"/>
              <a:gd name="connsiteY6-80" fmla="*/ 295116 h 1067086"/>
              <a:gd name="connsiteX7-81" fmla="*/ 977070 w 1552486"/>
              <a:gd name="connsiteY7-82" fmla="*/ 961688 h 1067086"/>
              <a:gd name="connsiteX8-83" fmla="*/ 928643 w 1552486"/>
              <a:gd name="connsiteY8-84" fmla="*/ 961688 h 1067086"/>
              <a:gd name="connsiteX9-85" fmla="*/ 928643 w 1552486"/>
              <a:gd name="connsiteY9-86" fmla="*/ 1067086 h 1067086"/>
              <a:gd name="connsiteX10-87" fmla="*/ 1552486 w 1552486"/>
              <a:gd name="connsiteY10-88" fmla="*/ 1067086 h 1067086"/>
              <a:gd name="connsiteX0-89" fmla="*/ 1552486 w 1552486"/>
              <a:gd name="connsiteY0-90" fmla="*/ 1174802 h 1174802"/>
              <a:gd name="connsiteX1-91" fmla="*/ 1552486 w 1552486"/>
              <a:gd name="connsiteY1-92" fmla="*/ 548110 h 1174802"/>
              <a:gd name="connsiteX2-93" fmla="*/ 1449937 w 1552486"/>
              <a:gd name="connsiteY2-94" fmla="*/ 548110 h 1174802"/>
              <a:gd name="connsiteX3-95" fmla="*/ 1449937 w 1552486"/>
              <a:gd name="connsiteY3-96" fmla="*/ 590839 h 1174802"/>
              <a:gd name="connsiteX4-97" fmla="*/ 1014102 w 1552486"/>
              <a:gd name="connsiteY4-98" fmla="*/ 155004 h 1174802"/>
              <a:gd name="connsiteX5-99" fmla="*/ 0 w 1552486"/>
              <a:gd name="connsiteY5-100" fmla="*/ 277493 h 1174802"/>
              <a:gd name="connsiteX6-101" fmla="*/ 301952 w 1552486"/>
              <a:gd name="connsiteY6-102" fmla="*/ 402832 h 1174802"/>
              <a:gd name="connsiteX7-103" fmla="*/ 977070 w 1552486"/>
              <a:gd name="connsiteY7-104" fmla="*/ 1069404 h 1174802"/>
              <a:gd name="connsiteX8-105" fmla="*/ 928643 w 1552486"/>
              <a:gd name="connsiteY8-106" fmla="*/ 1069404 h 1174802"/>
              <a:gd name="connsiteX9-107" fmla="*/ 928643 w 1552486"/>
              <a:gd name="connsiteY9-108" fmla="*/ 1174802 h 1174802"/>
              <a:gd name="connsiteX10-109" fmla="*/ 1552486 w 1552486"/>
              <a:gd name="connsiteY10-110" fmla="*/ 1174802 h 1174802"/>
            </a:gdLst>
            <a:ahLst/>
            <a:cxnLst>
              <a:cxn ang="0">
                <a:pos x="connsiteX0-89" y="connsiteY0-90"/>
              </a:cxn>
              <a:cxn ang="0">
                <a:pos x="connsiteX1-91" y="connsiteY1-92"/>
              </a:cxn>
              <a:cxn ang="0">
                <a:pos x="connsiteX2-93" y="connsiteY2-94"/>
              </a:cxn>
              <a:cxn ang="0">
                <a:pos x="connsiteX3-95" y="connsiteY3-96"/>
              </a:cxn>
              <a:cxn ang="0">
                <a:pos x="connsiteX4-97" y="connsiteY4-98"/>
              </a:cxn>
              <a:cxn ang="0">
                <a:pos x="connsiteX5-99" y="connsiteY5-100"/>
              </a:cxn>
              <a:cxn ang="0">
                <a:pos x="connsiteX6-101" y="connsiteY6-102"/>
              </a:cxn>
              <a:cxn ang="0">
                <a:pos x="connsiteX7-103" y="connsiteY7-104"/>
              </a:cxn>
              <a:cxn ang="0">
                <a:pos x="connsiteX8-105" y="connsiteY8-106"/>
              </a:cxn>
              <a:cxn ang="0">
                <a:pos x="connsiteX9-107" y="connsiteY9-108"/>
              </a:cxn>
              <a:cxn ang="0">
                <a:pos x="connsiteX10-109" y="connsiteY10-110"/>
              </a:cxn>
            </a:cxnLst>
            <a:rect l="l" t="t" r="r" b="b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flipV="1">
            <a:off x="3719513" y="3659188"/>
            <a:ext cx="2446337" cy="1851025"/>
          </a:xfrm>
          <a:custGeom>
            <a:avLst/>
            <a:gdLst>
              <a:gd name="connsiteX0" fmla="*/ 1552486 w 1552486"/>
              <a:gd name="connsiteY0" fmla="*/ 1019798 h 1019798"/>
              <a:gd name="connsiteX1" fmla="*/ 1552486 w 1552486"/>
              <a:gd name="connsiteY1" fmla="*/ 393106 h 1019798"/>
              <a:gd name="connsiteX2" fmla="*/ 1449937 w 1552486"/>
              <a:gd name="connsiteY2" fmla="*/ 393106 h 1019798"/>
              <a:gd name="connsiteX3" fmla="*/ 1449937 w 1552486"/>
              <a:gd name="connsiteY3" fmla="*/ 435835 h 1019798"/>
              <a:gd name="connsiteX4" fmla="*/ 1014102 w 1552486"/>
              <a:gd name="connsiteY4" fmla="*/ 0 h 1019798"/>
              <a:gd name="connsiteX5" fmla="*/ 0 w 1552486"/>
              <a:gd name="connsiteY5" fmla="*/ 122489 h 1019798"/>
              <a:gd name="connsiteX6" fmla="*/ 301952 w 1552486"/>
              <a:gd name="connsiteY6" fmla="*/ 247828 h 1019798"/>
              <a:gd name="connsiteX7" fmla="*/ 968524 w 1552486"/>
              <a:gd name="connsiteY7" fmla="*/ 914400 h 1019798"/>
              <a:gd name="connsiteX8" fmla="*/ 928643 w 1552486"/>
              <a:gd name="connsiteY8" fmla="*/ 914400 h 1019798"/>
              <a:gd name="connsiteX9" fmla="*/ 928643 w 1552486"/>
              <a:gd name="connsiteY9" fmla="*/ 1019798 h 1019798"/>
              <a:gd name="connsiteX10" fmla="*/ 1552486 w 1552486"/>
              <a:gd name="connsiteY10" fmla="*/ 1019798 h 1019798"/>
              <a:gd name="connsiteX0-1" fmla="*/ 1552486 w 1552486"/>
              <a:gd name="connsiteY0-2" fmla="*/ 1019798 h 1019798"/>
              <a:gd name="connsiteX1-3" fmla="*/ 1552486 w 1552486"/>
              <a:gd name="connsiteY1-4" fmla="*/ 393106 h 1019798"/>
              <a:gd name="connsiteX2-5" fmla="*/ 1449937 w 1552486"/>
              <a:gd name="connsiteY2-6" fmla="*/ 393106 h 1019798"/>
              <a:gd name="connsiteX3-7" fmla="*/ 1449937 w 1552486"/>
              <a:gd name="connsiteY3-8" fmla="*/ 435835 h 1019798"/>
              <a:gd name="connsiteX4-9" fmla="*/ 1014102 w 1552486"/>
              <a:gd name="connsiteY4-10" fmla="*/ 0 h 1019798"/>
              <a:gd name="connsiteX5-11" fmla="*/ 0 w 1552486"/>
              <a:gd name="connsiteY5-12" fmla="*/ 122489 h 1019798"/>
              <a:gd name="connsiteX6-13" fmla="*/ 301952 w 1552486"/>
              <a:gd name="connsiteY6-14" fmla="*/ 247828 h 1019798"/>
              <a:gd name="connsiteX7-15" fmla="*/ 968524 w 1552486"/>
              <a:gd name="connsiteY7-16" fmla="*/ 914400 h 1019798"/>
              <a:gd name="connsiteX8-17" fmla="*/ 928643 w 1552486"/>
              <a:gd name="connsiteY8-18" fmla="*/ 914400 h 1019798"/>
              <a:gd name="connsiteX9-19" fmla="*/ 928643 w 1552486"/>
              <a:gd name="connsiteY9-20" fmla="*/ 1019798 h 1019798"/>
              <a:gd name="connsiteX10-21" fmla="*/ 1552486 w 1552486"/>
              <a:gd name="connsiteY10-22" fmla="*/ 1019798 h 1019798"/>
              <a:gd name="connsiteX0-23" fmla="*/ 1552486 w 1552486"/>
              <a:gd name="connsiteY0-24" fmla="*/ 1019798 h 1019798"/>
              <a:gd name="connsiteX1-25" fmla="*/ 1552486 w 1552486"/>
              <a:gd name="connsiteY1-26" fmla="*/ 393106 h 1019798"/>
              <a:gd name="connsiteX2-27" fmla="*/ 1449937 w 1552486"/>
              <a:gd name="connsiteY2-28" fmla="*/ 393106 h 1019798"/>
              <a:gd name="connsiteX3-29" fmla="*/ 1449937 w 1552486"/>
              <a:gd name="connsiteY3-30" fmla="*/ 435835 h 1019798"/>
              <a:gd name="connsiteX4-31" fmla="*/ 1014102 w 1552486"/>
              <a:gd name="connsiteY4-32" fmla="*/ 0 h 1019798"/>
              <a:gd name="connsiteX5-33" fmla="*/ 0 w 1552486"/>
              <a:gd name="connsiteY5-34" fmla="*/ 122489 h 1019798"/>
              <a:gd name="connsiteX6-35" fmla="*/ 301952 w 1552486"/>
              <a:gd name="connsiteY6-36" fmla="*/ 247828 h 1019798"/>
              <a:gd name="connsiteX7-37" fmla="*/ 968524 w 1552486"/>
              <a:gd name="connsiteY7-38" fmla="*/ 914400 h 1019798"/>
              <a:gd name="connsiteX8-39" fmla="*/ 928643 w 1552486"/>
              <a:gd name="connsiteY8-40" fmla="*/ 914400 h 1019798"/>
              <a:gd name="connsiteX9-41" fmla="*/ 928643 w 1552486"/>
              <a:gd name="connsiteY9-42" fmla="*/ 1019798 h 1019798"/>
              <a:gd name="connsiteX10-43" fmla="*/ 1552486 w 1552486"/>
              <a:gd name="connsiteY10-44" fmla="*/ 1019798 h 1019798"/>
              <a:gd name="connsiteX0-45" fmla="*/ 1552486 w 1552486"/>
              <a:gd name="connsiteY0-46" fmla="*/ 1019798 h 1019798"/>
              <a:gd name="connsiteX1-47" fmla="*/ 1552486 w 1552486"/>
              <a:gd name="connsiteY1-48" fmla="*/ 393106 h 1019798"/>
              <a:gd name="connsiteX2-49" fmla="*/ 1449937 w 1552486"/>
              <a:gd name="connsiteY2-50" fmla="*/ 393106 h 1019798"/>
              <a:gd name="connsiteX3-51" fmla="*/ 1449937 w 1552486"/>
              <a:gd name="connsiteY3-52" fmla="*/ 435835 h 1019798"/>
              <a:gd name="connsiteX4-53" fmla="*/ 1014102 w 1552486"/>
              <a:gd name="connsiteY4-54" fmla="*/ 0 h 1019798"/>
              <a:gd name="connsiteX5-55" fmla="*/ 0 w 1552486"/>
              <a:gd name="connsiteY5-56" fmla="*/ 122489 h 1019798"/>
              <a:gd name="connsiteX6-57" fmla="*/ 301952 w 1552486"/>
              <a:gd name="connsiteY6-58" fmla="*/ 247828 h 1019798"/>
              <a:gd name="connsiteX7-59" fmla="*/ 977070 w 1552486"/>
              <a:gd name="connsiteY7-60" fmla="*/ 914400 h 1019798"/>
              <a:gd name="connsiteX8-61" fmla="*/ 928643 w 1552486"/>
              <a:gd name="connsiteY8-62" fmla="*/ 914400 h 1019798"/>
              <a:gd name="connsiteX9-63" fmla="*/ 928643 w 1552486"/>
              <a:gd name="connsiteY9-64" fmla="*/ 1019798 h 1019798"/>
              <a:gd name="connsiteX10-65" fmla="*/ 1552486 w 1552486"/>
              <a:gd name="connsiteY10-66" fmla="*/ 1019798 h 1019798"/>
              <a:gd name="connsiteX0-67" fmla="*/ 1552486 w 1552486"/>
              <a:gd name="connsiteY0-68" fmla="*/ 1067086 h 1067086"/>
              <a:gd name="connsiteX1-69" fmla="*/ 1552486 w 1552486"/>
              <a:gd name="connsiteY1-70" fmla="*/ 440394 h 1067086"/>
              <a:gd name="connsiteX2-71" fmla="*/ 1449937 w 1552486"/>
              <a:gd name="connsiteY2-72" fmla="*/ 440394 h 1067086"/>
              <a:gd name="connsiteX3-73" fmla="*/ 1449937 w 1552486"/>
              <a:gd name="connsiteY3-74" fmla="*/ 483123 h 1067086"/>
              <a:gd name="connsiteX4-75" fmla="*/ 1014102 w 1552486"/>
              <a:gd name="connsiteY4-76" fmla="*/ 47288 h 1067086"/>
              <a:gd name="connsiteX5-77" fmla="*/ 0 w 1552486"/>
              <a:gd name="connsiteY5-78" fmla="*/ 169777 h 1067086"/>
              <a:gd name="connsiteX6-79" fmla="*/ 301952 w 1552486"/>
              <a:gd name="connsiteY6-80" fmla="*/ 295116 h 1067086"/>
              <a:gd name="connsiteX7-81" fmla="*/ 977070 w 1552486"/>
              <a:gd name="connsiteY7-82" fmla="*/ 961688 h 1067086"/>
              <a:gd name="connsiteX8-83" fmla="*/ 928643 w 1552486"/>
              <a:gd name="connsiteY8-84" fmla="*/ 961688 h 1067086"/>
              <a:gd name="connsiteX9-85" fmla="*/ 928643 w 1552486"/>
              <a:gd name="connsiteY9-86" fmla="*/ 1067086 h 1067086"/>
              <a:gd name="connsiteX10-87" fmla="*/ 1552486 w 1552486"/>
              <a:gd name="connsiteY10-88" fmla="*/ 1067086 h 1067086"/>
              <a:gd name="connsiteX0-89" fmla="*/ 1552486 w 1552486"/>
              <a:gd name="connsiteY0-90" fmla="*/ 1174802 h 1174802"/>
              <a:gd name="connsiteX1-91" fmla="*/ 1552486 w 1552486"/>
              <a:gd name="connsiteY1-92" fmla="*/ 548110 h 1174802"/>
              <a:gd name="connsiteX2-93" fmla="*/ 1449937 w 1552486"/>
              <a:gd name="connsiteY2-94" fmla="*/ 548110 h 1174802"/>
              <a:gd name="connsiteX3-95" fmla="*/ 1449937 w 1552486"/>
              <a:gd name="connsiteY3-96" fmla="*/ 590839 h 1174802"/>
              <a:gd name="connsiteX4-97" fmla="*/ 1014102 w 1552486"/>
              <a:gd name="connsiteY4-98" fmla="*/ 155004 h 1174802"/>
              <a:gd name="connsiteX5-99" fmla="*/ 0 w 1552486"/>
              <a:gd name="connsiteY5-100" fmla="*/ 277493 h 1174802"/>
              <a:gd name="connsiteX6-101" fmla="*/ 301952 w 1552486"/>
              <a:gd name="connsiteY6-102" fmla="*/ 402832 h 1174802"/>
              <a:gd name="connsiteX7-103" fmla="*/ 977070 w 1552486"/>
              <a:gd name="connsiteY7-104" fmla="*/ 1069404 h 1174802"/>
              <a:gd name="connsiteX8-105" fmla="*/ 928643 w 1552486"/>
              <a:gd name="connsiteY8-106" fmla="*/ 1069404 h 1174802"/>
              <a:gd name="connsiteX9-107" fmla="*/ 928643 w 1552486"/>
              <a:gd name="connsiteY9-108" fmla="*/ 1174802 h 1174802"/>
              <a:gd name="connsiteX10-109" fmla="*/ 1552486 w 1552486"/>
              <a:gd name="connsiteY10-110" fmla="*/ 1174802 h 1174802"/>
            </a:gdLst>
            <a:ahLst/>
            <a:cxnLst>
              <a:cxn ang="0">
                <a:pos x="connsiteX0-89" y="connsiteY0-90"/>
              </a:cxn>
              <a:cxn ang="0">
                <a:pos x="connsiteX1-91" y="connsiteY1-92"/>
              </a:cxn>
              <a:cxn ang="0">
                <a:pos x="connsiteX2-93" y="connsiteY2-94"/>
              </a:cxn>
              <a:cxn ang="0">
                <a:pos x="connsiteX3-95" y="connsiteY3-96"/>
              </a:cxn>
              <a:cxn ang="0">
                <a:pos x="connsiteX4-97" y="connsiteY4-98"/>
              </a:cxn>
              <a:cxn ang="0">
                <a:pos x="connsiteX5-99" y="connsiteY5-100"/>
              </a:cxn>
              <a:cxn ang="0">
                <a:pos x="connsiteX6-101" y="connsiteY6-102"/>
              </a:cxn>
              <a:cxn ang="0">
                <a:pos x="connsiteX7-103" y="connsiteY7-104"/>
              </a:cxn>
              <a:cxn ang="0">
                <a:pos x="connsiteX8-105" y="connsiteY8-106"/>
              </a:cxn>
              <a:cxn ang="0">
                <a:pos x="connsiteX9-107" y="connsiteY9-108"/>
              </a:cxn>
              <a:cxn ang="0">
                <a:pos x="connsiteX10-109" y="connsiteY10-110"/>
              </a:cxn>
            </a:cxnLst>
            <a:rect l="l" t="t" r="r" b="b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42025" y="2733675"/>
            <a:ext cx="2446338" cy="1851025"/>
          </a:xfrm>
          <a:custGeom>
            <a:avLst/>
            <a:gdLst>
              <a:gd name="connsiteX0" fmla="*/ 1552486 w 1552486"/>
              <a:gd name="connsiteY0" fmla="*/ 1019798 h 1019798"/>
              <a:gd name="connsiteX1" fmla="*/ 1552486 w 1552486"/>
              <a:gd name="connsiteY1" fmla="*/ 393106 h 1019798"/>
              <a:gd name="connsiteX2" fmla="*/ 1449937 w 1552486"/>
              <a:gd name="connsiteY2" fmla="*/ 393106 h 1019798"/>
              <a:gd name="connsiteX3" fmla="*/ 1449937 w 1552486"/>
              <a:gd name="connsiteY3" fmla="*/ 435835 h 1019798"/>
              <a:gd name="connsiteX4" fmla="*/ 1014102 w 1552486"/>
              <a:gd name="connsiteY4" fmla="*/ 0 h 1019798"/>
              <a:gd name="connsiteX5" fmla="*/ 0 w 1552486"/>
              <a:gd name="connsiteY5" fmla="*/ 122489 h 1019798"/>
              <a:gd name="connsiteX6" fmla="*/ 301952 w 1552486"/>
              <a:gd name="connsiteY6" fmla="*/ 247828 h 1019798"/>
              <a:gd name="connsiteX7" fmla="*/ 968524 w 1552486"/>
              <a:gd name="connsiteY7" fmla="*/ 914400 h 1019798"/>
              <a:gd name="connsiteX8" fmla="*/ 928643 w 1552486"/>
              <a:gd name="connsiteY8" fmla="*/ 914400 h 1019798"/>
              <a:gd name="connsiteX9" fmla="*/ 928643 w 1552486"/>
              <a:gd name="connsiteY9" fmla="*/ 1019798 h 1019798"/>
              <a:gd name="connsiteX10" fmla="*/ 1552486 w 1552486"/>
              <a:gd name="connsiteY10" fmla="*/ 1019798 h 1019798"/>
              <a:gd name="connsiteX0-1" fmla="*/ 1552486 w 1552486"/>
              <a:gd name="connsiteY0-2" fmla="*/ 1019798 h 1019798"/>
              <a:gd name="connsiteX1-3" fmla="*/ 1552486 w 1552486"/>
              <a:gd name="connsiteY1-4" fmla="*/ 393106 h 1019798"/>
              <a:gd name="connsiteX2-5" fmla="*/ 1449937 w 1552486"/>
              <a:gd name="connsiteY2-6" fmla="*/ 393106 h 1019798"/>
              <a:gd name="connsiteX3-7" fmla="*/ 1449937 w 1552486"/>
              <a:gd name="connsiteY3-8" fmla="*/ 435835 h 1019798"/>
              <a:gd name="connsiteX4-9" fmla="*/ 1014102 w 1552486"/>
              <a:gd name="connsiteY4-10" fmla="*/ 0 h 1019798"/>
              <a:gd name="connsiteX5-11" fmla="*/ 0 w 1552486"/>
              <a:gd name="connsiteY5-12" fmla="*/ 122489 h 1019798"/>
              <a:gd name="connsiteX6-13" fmla="*/ 301952 w 1552486"/>
              <a:gd name="connsiteY6-14" fmla="*/ 247828 h 1019798"/>
              <a:gd name="connsiteX7-15" fmla="*/ 968524 w 1552486"/>
              <a:gd name="connsiteY7-16" fmla="*/ 914400 h 1019798"/>
              <a:gd name="connsiteX8-17" fmla="*/ 928643 w 1552486"/>
              <a:gd name="connsiteY8-18" fmla="*/ 914400 h 1019798"/>
              <a:gd name="connsiteX9-19" fmla="*/ 928643 w 1552486"/>
              <a:gd name="connsiteY9-20" fmla="*/ 1019798 h 1019798"/>
              <a:gd name="connsiteX10-21" fmla="*/ 1552486 w 1552486"/>
              <a:gd name="connsiteY10-22" fmla="*/ 1019798 h 1019798"/>
              <a:gd name="connsiteX0-23" fmla="*/ 1552486 w 1552486"/>
              <a:gd name="connsiteY0-24" fmla="*/ 1019798 h 1019798"/>
              <a:gd name="connsiteX1-25" fmla="*/ 1552486 w 1552486"/>
              <a:gd name="connsiteY1-26" fmla="*/ 393106 h 1019798"/>
              <a:gd name="connsiteX2-27" fmla="*/ 1449937 w 1552486"/>
              <a:gd name="connsiteY2-28" fmla="*/ 393106 h 1019798"/>
              <a:gd name="connsiteX3-29" fmla="*/ 1449937 w 1552486"/>
              <a:gd name="connsiteY3-30" fmla="*/ 435835 h 1019798"/>
              <a:gd name="connsiteX4-31" fmla="*/ 1014102 w 1552486"/>
              <a:gd name="connsiteY4-32" fmla="*/ 0 h 1019798"/>
              <a:gd name="connsiteX5-33" fmla="*/ 0 w 1552486"/>
              <a:gd name="connsiteY5-34" fmla="*/ 122489 h 1019798"/>
              <a:gd name="connsiteX6-35" fmla="*/ 301952 w 1552486"/>
              <a:gd name="connsiteY6-36" fmla="*/ 247828 h 1019798"/>
              <a:gd name="connsiteX7-37" fmla="*/ 968524 w 1552486"/>
              <a:gd name="connsiteY7-38" fmla="*/ 914400 h 1019798"/>
              <a:gd name="connsiteX8-39" fmla="*/ 928643 w 1552486"/>
              <a:gd name="connsiteY8-40" fmla="*/ 914400 h 1019798"/>
              <a:gd name="connsiteX9-41" fmla="*/ 928643 w 1552486"/>
              <a:gd name="connsiteY9-42" fmla="*/ 1019798 h 1019798"/>
              <a:gd name="connsiteX10-43" fmla="*/ 1552486 w 1552486"/>
              <a:gd name="connsiteY10-44" fmla="*/ 1019798 h 1019798"/>
              <a:gd name="connsiteX0-45" fmla="*/ 1552486 w 1552486"/>
              <a:gd name="connsiteY0-46" fmla="*/ 1019798 h 1019798"/>
              <a:gd name="connsiteX1-47" fmla="*/ 1552486 w 1552486"/>
              <a:gd name="connsiteY1-48" fmla="*/ 393106 h 1019798"/>
              <a:gd name="connsiteX2-49" fmla="*/ 1449937 w 1552486"/>
              <a:gd name="connsiteY2-50" fmla="*/ 393106 h 1019798"/>
              <a:gd name="connsiteX3-51" fmla="*/ 1449937 w 1552486"/>
              <a:gd name="connsiteY3-52" fmla="*/ 435835 h 1019798"/>
              <a:gd name="connsiteX4-53" fmla="*/ 1014102 w 1552486"/>
              <a:gd name="connsiteY4-54" fmla="*/ 0 h 1019798"/>
              <a:gd name="connsiteX5-55" fmla="*/ 0 w 1552486"/>
              <a:gd name="connsiteY5-56" fmla="*/ 122489 h 1019798"/>
              <a:gd name="connsiteX6-57" fmla="*/ 301952 w 1552486"/>
              <a:gd name="connsiteY6-58" fmla="*/ 247828 h 1019798"/>
              <a:gd name="connsiteX7-59" fmla="*/ 977070 w 1552486"/>
              <a:gd name="connsiteY7-60" fmla="*/ 914400 h 1019798"/>
              <a:gd name="connsiteX8-61" fmla="*/ 928643 w 1552486"/>
              <a:gd name="connsiteY8-62" fmla="*/ 914400 h 1019798"/>
              <a:gd name="connsiteX9-63" fmla="*/ 928643 w 1552486"/>
              <a:gd name="connsiteY9-64" fmla="*/ 1019798 h 1019798"/>
              <a:gd name="connsiteX10-65" fmla="*/ 1552486 w 1552486"/>
              <a:gd name="connsiteY10-66" fmla="*/ 1019798 h 1019798"/>
              <a:gd name="connsiteX0-67" fmla="*/ 1552486 w 1552486"/>
              <a:gd name="connsiteY0-68" fmla="*/ 1067086 h 1067086"/>
              <a:gd name="connsiteX1-69" fmla="*/ 1552486 w 1552486"/>
              <a:gd name="connsiteY1-70" fmla="*/ 440394 h 1067086"/>
              <a:gd name="connsiteX2-71" fmla="*/ 1449937 w 1552486"/>
              <a:gd name="connsiteY2-72" fmla="*/ 440394 h 1067086"/>
              <a:gd name="connsiteX3-73" fmla="*/ 1449937 w 1552486"/>
              <a:gd name="connsiteY3-74" fmla="*/ 483123 h 1067086"/>
              <a:gd name="connsiteX4-75" fmla="*/ 1014102 w 1552486"/>
              <a:gd name="connsiteY4-76" fmla="*/ 47288 h 1067086"/>
              <a:gd name="connsiteX5-77" fmla="*/ 0 w 1552486"/>
              <a:gd name="connsiteY5-78" fmla="*/ 169777 h 1067086"/>
              <a:gd name="connsiteX6-79" fmla="*/ 301952 w 1552486"/>
              <a:gd name="connsiteY6-80" fmla="*/ 295116 h 1067086"/>
              <a:gd name="connsiteX7-81" fmla="*/ 977070 w 1552486"/>
              <a:gd name="connsiteY7-82" fmla="*/ 961688 h 1067086"/>
              <a:gd name="connsiteX8-83" fmla="*/ 928643 w 1552486"/>
              <a:gd name="connsiteY8-84" fmla="*/ 961688 h 1067086"/>
              <a:gd name="connsiteX9-85" fmla="*/ 928643 w 1552486"/>
              <a:gd name="connsiteY9-86" fmla="*/ 1067086 h 1067086"/>
              <a:gd name="connsiteX10-87" fmla="*/ 1552486 w 1552486"/>
              <a:gd name="connsiteY10-88" fmla="*/ 1067086 h 1067086"/>
              <a:gd name="connsiteX0-89" fmla="*/ 1552486 w 1552486"/>
              <a:gd name="connsiteY0-90" fmla="*/ 1174802 h 1174802"/>
              <a:gd name="connsiteX1-91" fmla="*/ 1552486 w 1552486"/>
              <a:gd name="connsiteY1-92" fmla="*/ 548110 h 1174802"/>
              <a:gd name="connsiteX2-93" fmla="*/ 1449937 w 1552486"/>
              <a:gd name="connsiteY2-94" fmla="*/ 548110 h 1174802"/>
              <a:gd name="connsiteX3-95" fmla="*/ 1449937 w 1552486"/>
              <a:gd name="connsiteY3-96" fmla="*/ 590839 h 1174802"/>
              <a:gd name="connsiteX4-97" fmla="*/ 1014102 w 1552486"/>
              <a:gd name="connsiteY4-98" fmla="*/ 155004 h 1174802"/>
              <a:gd name="connsiteX5-99" fmla="*/ 0 w 1552486"/>
              <a:gd name="connsiteY5-100" fmla="*/ 277493 h 1174802"/>
              <a:gd name="connsiteX6-101" fmla="*/ 301952 w 1552486"/>
              <a:gd name="connsiteY6-102" fmla="*/ 402832 h 1174802"/>
              <a:gd name="connsiteX7-103" fmla="*/ 977070 w 1552486"/>
              <a:gd name="connsiteY7-104" fmla="*/ 1069404 h 1174802"/>
              <a:gd name="connsiteX8-105" fmla="*/ 928643 w 1552486"/>
              <a:gd name="connsiteY8-106" fmla="*/ 1069404 h 1174802"/>
              <a:gd name="connsiteX9-107" fmla="*/ 928643 w 1552486"/>
              <a:gd name="connsiteY9-108" fmla="*/ 1174802 h 1174802"/>
              <a:gd name="connsiteX10-109" fmla="*/ 1552486 w 1552486"/>
              <a:gd name="connsiteY10-110" fmla="*/ 1174802 h 1174802"/>
            </a:gdLst>
            <a:ahLst/>
            <a:cxnLst>
              <a:cxn ang="0">
                <a:pos x="connsiteX0-89" y="connsiteY0-90"/>
              </a:cxn>
              <a:cxn ang="0">
                <a:pos x="connsiteX1-91" y="connsiteY1-92"/>
              </a:cxn>
              <a:cxn ang="0">
                <a:pos x="connsiteX2-93" y="connsiteY2-94"/>
              </a:cxn>
              <a:cxn ang="0">
                <a:pos x="connsiteX3-95" y="connsiteY3-96"/>
              </a:cxn>
              <a:cxn ang="0">
                <a:pos x="connsiteX4-97" y="connsiteY4-98"/>
              </a:cxn>
              <a:cxn ang="0">
                <a:pos x="connsiteX5-99" y="connsiteY5-100"/>
              </a:cxn>
              <a:cxn ang="0">
                <a:pos x="connsiteX6-101" y="connsiteY6-102"/>
              </a:cxn>
              <a:cxn ang="0">
                <a:pos x="connsiteX7-103" y="connsiteY7-104"/>
              </a:cxn>
              <a:cxn ang="0">
                <a:pos x="connsiteX8-105" y="connsiteY8-106"/>
              </a:cxn>
              <a:cxn ang="0">
                <a:pos x="connsiteX9-107" y="connsiteY9-108"/>
              </a:cxn>
              <a:cxn ang="0">
                <a:pos x="connsiteX10-109" y="connsiteY10-110"/>
              </a:cxn>
            </a:cxnLst>
            <a:rect l="l" t="t" r="r" b="b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flipV="1">
            <a:off x="8364538" y="3659188"/>
            <a:ext cx="2446337" cy="1851025"/>
          </a:xfrm>
          <a:custGeom>
            <a:avLst/>
            <a:gdLst>
              <a:gd name="connsiteX0" fmla="*/ 1552486 w 1552486"/>
              <a:gd name="connsiteY0" fmla="*/ 1019798 h 1019798"/>
              <a:gd name="connsiteX1" fmla="*/ 1552486 w 1552486"/>
              <a:gd name="connsiteY1" fmla="*/ 393106 h 1019798"/>
              <a:gd name="connsiteX2" fmla="*/ 1449937 w 1552486"/>
              <a:gd name="connsiteY2" fmla="*/ 393106 h 1019798"/>
              <a:gd name="connsiteX3" fmla="*/ 1449937 w 1552486"/>
              <a:gd name="connsiteY3" fmla="*/ 435835 h 1019798"/>
              <a:gd name="connsiteX4" fmla="*/ 1014102 w 1552486"/>
              <a:gd name="connsiteY4" fmla="*/ 0 h 1019798"/>
              <a:gd name="connsiteX5" fmla="*/ 0 w 1552486"/>
              <a:gd name="connsiteY5" fmla="*/ 122489 h 1019798"/>
              <a:gd name="connsiteX6" fmla="*/ 301952 w 1552486"/>
              <a:gd name="connsiteY6" fmla="*/ 247828 h 1019798"/>
              <a:gd name="connsiteX7" fmla="*/ 968524 w 1552486"/>
              <a:gd name="connsiteY7" fmla="*/ 914400 h 1019798"/>
              <a:gd name="connsiteX8" fmla="*/ 928643 w 1552486"/>
              <a:gd name="connsiteY8" fmla="*/ 914400 h 1019798"/>
              <a:gd name="connsiteX9" fmla="*/ 928643 w 1552486"/>
              <a:gd name="connsiteY9" fmla="*/ 1019798 h 1019798"/>
              <a:gd name="connsiteX10" fmla="*/ 1552486 w 1552486"/>
              <a:gd name="connsiteY10" fmla="*/ 1019798 h 1019798"/>
              <a:gd name="connsiteX0-1" fmla="*/ 1552486 w 1552486"/>
              <a:gd name="connsiteY0-2" fmla="*/ 1019798 h 1019798"/>
              <a:gd name="connsiteX1-3" fmla="*/ 1552486 w 1552486"/>
              <a:gd name="connsiteY1-4" fmla="*/ 393106 h 1019798"/>
              <a:gd name="connsiteX2-5" fmla="*/ 1449937 w 1552486"/>
              <a:gd name="connsiteY2-6" fmla="*/ 393106 h 1019798"/>
              <a:gd name="connsiteX3-7" fmla="*/ 1449937 w 1552486"/>
              <a:gd name="connsiteY3-8" fmla="*/ 435835 h 1019798"/>
              <a:gd name="connsiteX4-9" fmla="*/ 1014102 w 1552486"/>
              <a:gd name="connsiteY4-10" fmla="*/ 0 h 1019798"/>
              <a:gd name="connsiteX5-11" fmla="*/ 0 w 1552486"/>
              <a:gd name="connsiteY5-12" fmla="*/ 122489 h 1019798"/>
              <a:gd name="connsiteX6-13" fmla="*/ 301952 w 1552486"/>
              <a:gd name="connsiteY6-14" fmla="*/ 247828 h 1019798"/>
              <a:gd name="connsiteX7-15" fmla="*/ 968524 w 1552486"/>
              <a:gd name="connsiteY7-16" fmla="*/ 914400 h 1019798"/>
              <a:gd name="connsiteX8-17" fmla="*/ 928643 w 1552486"/>
              <a:gd name="connsiteY8-18" fmla="*/ 914400 h 1019798"/>
              <a:gd name="connsiteX9-19" fmla="*/ 928643 w 1552486"/>
              <a:gd name="connsiteY9-20" fmla="*/ 1019798 h 1019798"/>
              <a:gd name="connsiteX10-21" fmla="*/ 1552486 w 1552486"/>
              <a:gd name="connsiteY10-22" fmla="*/ 1019798 h 1019798"/>
              <a:gd name="connsiteX0-23" fmla="*/ 1552486 w 1552486"/>
              <a:gd name="connsiteY0-24" fmla="*/ 1019798 h 1019798"/>
              <a:gd name="connsiteX1-25" fmla="*/ 1552486 w 1552486"/>
              <a:gd name="connsiteY1-26" fmla="*/ 393106 h 1019798"/>
              <a:gd name="connsiteX2-27" fmla="*/ 1449937 w 1552486"/>
              <a:gd name="connsiteY2-28" fmla="*/ 393106 h 1019798"/>
              <a:gd name="connsiteX3-29" fmla="*/ 1449937 w 1552486"/>
              <a:gd name="connsiteY3-30" fmla="*/ 435835 h 1019798"/>
              <a:gd name="connsiteX4-31" fmla="*/ 1014102 w 1552486"/>
              <a:gd name="connsiteY4-32" fmla="*/ 0 h 1019798"/>
              <a:gd name="connsiteX5-33" fmla="*/ 0 w 1552486"/>
              <a:gd name="connsiteY5-34" fmla="*/ 122489 h 1019798"/>
              <a:gd name="connsiteX6-35" fmla="*/ 301952 w 1552486"/>
              <a:gd name="connsiteY6-36" fmla="*/ 247828 h 1019798"/>
              <a:gd name="connsiteX7-37" fmla="*/ 968524 w 1552486"/>
              <a:gd name="connsiteY7-38" fmla="*/ 914400 h 1019798"/>
              <a:gd name="connsiteX8-39" fmla="*/ 928643 w 1552486"/>
              <a:gd name="connsiteY8-40" fmla="*/ 914400 h 1019798"/>
              <a:gd name="connsiteX9-41" fmla="*/ 928643 w 1552486"/>
              <a:gd name="connsiteY9-42" fmla="*/ 1019798 h 1019798"/>
              <a:gd name="connsiteX10-43" fmla="*/ 1552486 w 1552486"/>
              <a:gd name="connsiteY10-44" fmla="*/ 1019798 h 1019798"/>
              <a:gd name="connsiteX0-45" fmla="*/ 1552486 w 1552486"/>
              <a:gd name="connsiteY0-46" fmla="*/ 1019798 h 1019798"/>
              <a:gd name="connsiteX1-47" fmla="*/ 1552486 w 1552486"/>
              <a:gd name="connsiteY1-48" fmla="*/ 393106 h 1019798"/>
              <a:gd name="connsiteX2-49" fmla="*/ 1449937 w 1552486"/>
              <a:gd name="connsiteY2-50" fmla="*/ 393106 h 1019798"/>
              <a:gd name="connsiteX3-51" fmla="*/ 1449937 w 1552486"/>
              <a:gd name="connsiteY3-52" fmla="*/ 435835 h 1019798"/>
              <a:gd name="connsiteX4-53" fmla="*/ 1014102 w 1552486"/>
              <a:gd name="connsiteY4-54" fmla="*/ 0 h 1019798"/>
              <a:gd name="connsiteX5-55" fmla="*/ 0 w 1552486"/>
              <a:gd name="connsiteY5-56" fmla="*/ 122489 h 1019798"/>
              <a:gd name="connsiteX6-57" fmla="*/ 301952 w 1552486"/>
              <a:gd name="connsiteY6-58" fmla="*/ 247828 h 1019798"/>
              <a:gd name="connsiteX7-59" fmla="*/ 977070 w 1552486"/>
              <a:gd name="connsiteY7-60" fmla="*/ 914400 h 1019798"/>
              <a:gd name="connsiteX8-61" fmla="*/ 928643 w 1552486"/>
              <a:gd name="connsiteY8-62" fmla="*/ 914400 h 1019798"/>
              <a:gd name="connsiteX9-63" fmla="*/ 928643 w 1552486"/>
              <a:gd name="connsiteY9-64" fmla="*/ 1019798 h 1019798"/>
              <a:gd name="connsiteX10-65" fmla="*/ 1552486 w 1552486"/>
              <a:gd name="connsiteY10-66" fmla="*/ 1019798 h 1019798"/>
              <a:gd name="connsiteX0-67" fmla="*/ 1552486 w 1552486"/>
              <a:gd name="connsiteY0-68" fmla="*/ 1067086 h 1067086"/>
              <a:gd name="connsiteX1-69" fmla="*/ 1552486 w 1552486"/>
              <a:gd name="connsiteY1-70" fmla="*/ 440394 h 1067086"/>
              <a:gd name="connsiteX2-71" fmla="*/ 1449937 w 1552486"/>
              <a:gd name="connsiteY2-72" fmla="*/ 440394 h 1067086"/>
              <a:gd name="connsiteX3-73" fmla="*/ 1449937 w 1552486"/>
              <a:gd name="connsiteY3-74" fmla="*/ 483123 h 1067086"/>
              <a:gd name="connsiteX4-75" fmla="*/ 1014102 w 1552486"/>
              <a:gd name="connsiteY4-76" fmla="*/ 47288 h 1067086"/>
              <a:gd name="connsiteX5-77" fmla="*/ 0 w 1552486"/>
              <a:gd name="connsiteY5-78" fmla="*/ 169777 h 1067086"/>
              <a:gd name="connsiteX6-79" fmla="*/ 301952 w 1552486"/>
              <a:gd name="connsiteY6-80" fmla="*/ 295116 h 1067086"/>
              <a:gd name="connsiteX7-81" fmla="*/ 977070 w 1552486"/>
              <a:gd name="connsiteY7-82" fmla="*/ 961688 h 1067086"/>
              <a:gd name="connsiteX8-83" fmla="*/ 928643 w 1552486"/>
              <a:gd name="connsiteY8-84" fmla="*/ 961688 h 1067086"/>
              <a:gd name="connsiteX9-85" fmla="*/ 928643 w 1552486"/>
              <a:gd name="connsiteY9-86" fmla="*/ 1067086 h 1067086"/>
              <a:gd name="connsiteX10-87" fmla="*/ 1552486 w 1552486"/>
              <a:gd name="connsiteY10-88" fmla="*/ 1067086 h 1067086"/>
              <a:gd name="connsiteX0-89" fmla="*/ 1552486 w 1552486"/>
              <a:gd name="connsiteY0-90" fmla="*/ 1174802 h 1174802"/>
              <a:gd name="connsiteX1-91" fmla="*/ 1552486 w 1552486"/>
              <a:gd name="connsiteY1-92" fmla="*/ 548110 h 1174802"/>
              <a:gd name="connsiteX2-93" fmla="*/ 1449937 w 1552486"/>
              <a:gd name="connsiteY2-94" fmla="*/ 548110 h 1174802"/>
              <a:gd name="connsiteX3-95" fmla="*/ 1449937 w 1552486"/>
              <a:gd name="connsiteY3-96" fmla="*/ 590839 h 1174802"/>
              <a:gd name="connsiteX4-97" fmla="*/ 1014102 w 1552486"/>
              <a:gd name="connsiteY4-98" fmla="*/ 155004 h 1174802"/>
              <a:gd name="connsiteX5-99" fmla="*/ 0 w 1552486"/>
              <a:gd name="connsiteY5-100" fmla="*/ 277493 h 1174802"/>
              <a:gd name="connsiteX6-101" fmla="*/ 301952 w 1552486"/>
              <a:gd name="connsiteY6-102" fmla="*/ 402832 h 1174802"/>
              <a:gd name="connsiteX7-103" fmla="*/ 977070 w 1552486"/>
              <a:gd name="connsiteY7-104" fmla="*/ 1069404 h 1174802"/>
              <a:gd name="connsiteX8-105" fmla="*/ 928643 w 1552486"/>
              <a:gd name="connsiteY8-106" fmla="*/ 1069404 h 1174802"/>
              <a:gd name="connsiteX9-107" fmla="*/ 928643 w 1552486"/>
              <a:gd name="connsiteY9-108" fmla="*/ 1174802 h 1174802"/>
              <a:gd name="connsiteX10-109" fmla="*/ 1552486 w 1552486"/>
              <a:gd name="connsiteY10-110" fmla="*/ 1174802 h 1174802"/>
            </a:gdLst>
            <a:ahLst/>
            <a:cxnLst>
              <a:cxn ang="0">
                <a:pos x="connsiteX0-89" y="connsiteY0-90"/>
              </a:cxn>
              <a:cxn ang="0">
                <a:pos x="connsiteX1-91" y="connsiteY1-92"/>
              </a:cxn>
              <a:cxn ang="0">
                <a:pos x="connsiteX2-93" y="connsiteY2-94"/>
              </a:cxn>
              <a:cxn ang="0">
                <a:pos x="connsiteX3-95" y="connsiteY3-96"/>
              </a:cxn>
              <a:cxn ang="0">
                <a:pos x="connsiteX4-97" y="connsiteY4-98"/>
              </a:cxn>
              <a:cxn ang="0">
                <a:pos x="connsiteX5-99" y="connsiteY5-100"/>
              </a:cxn>
              <a:cxn ang="0">
                <a:pos x="connsiteX6-101" y="connsiteY6-102"/>
              </a:cxn>
              <a:cxn ang="0">
                <a:pos x="connsiteX7-103" y="connsiteY7-104"/>
              </a:cxn>
              <a:cxn ang="0">
                <a:pos x="connsiteX8-105" y="connsiteY8-106"/>
              </a:cxn>
              <a:cxn ang="0">
                <a:pos x="connsiteX9-107" y="connsiteY9-108"/>
              </a:cxn>
              <a:cxn ang="0">
                <a:pos x="connsiteX10-109" y="connsiteY10-110"/>
              </a:cxn>
            </a:cxnLst>
            <a:rect l="l" t="t" r="r" b="b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8" name="矩形 9"/>
          <p:cNvSpPr>
            <a:spLocks noChangeArrowheads="1"/>
          </p:cNvSpPr>
          <p:nvPr/>
        </p:nvSpPr>
        <p:spPr bwMode="auto">
          <a:xfrm>
            <a:off x="3176588" y="3930650"/>
            <a:ext cx="596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</a:rPr>
              <a:t>01</a:t>
            </a:r>
            <a:endParaRPr lang="zh-CN" altLang="en-US" sz="3200" b="1">
              <a:solidFill>
                <a:srgbClr val="FEFEFE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7419" name="矩形 10"/>
          <p:cNvSpPr>
            <a:spLocks noChangeArrowheads="1"/>
          </p:cNvSpPr>
          <p:nvPr/>
        </p:nvSpPr>
        <p:spPr bwMode="auto">
          <a:xfrm>
            <a:off x="5484813" y="3687763"/>
            <a:ext cx="5984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FFFF"/>
                </a:solidFill>
                <a:latin typeface="方正姚体" pitchFamily="2" charset="-122"/>
                <a:ea typeface="方正姚体" pitchFamily="2" charset="-122"/>
              </a:rPr>
              <a:t>02</a:t>
            </a:r>
            <a:endParaRPr lang="zh-CN" altLang="en-US" sz="3200" b="1">
              <a:solidFill>
                <a:srgbClr val="FFFF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7420" name="矩形 11"/>
          <p:cNvSpPr>
            <a:spLocks noChangeArrowheads="1"/>
          </p:cNvSpPr>
          <p:nvPr/>
        </p:nvSpPr>
        <p:spPr bwMode="auto">
          <a:xfrm>
            <a:off x="7799388" y="3929063"/>
            <a:ext cx="5984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FFFF"/>
                </a:solidFill>
                <a:latin typeface="方正姚体" pitchFamily="2" charset="-122"/>
                <a:ea typeface="方正姚体" pitchFamily="2" charset="-122"/>
              </a:rPr>
              <a:t>03</a:t>
            </a:r>
            <a:endParaRPr lang="zh-CN" altLang="en-US" sz="3200" b="1">
              <a:solidFill>
                <a:srgbClr val="FFFF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7421" name="矩形 12"/>
          <p:cNvSpPr>
            <a:spLocks noChangeArrowheads="1"/>
          </p:cNvSpPr>
          <p:nvPr/>
        </p:nvSpPr>
        <p:spPr bwMode="auto">
          <a:xfrm>
            <a:off x="10121900" y="3736975"/>
            <a:ext cx="598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FFFF"/>
                </a:solidFill>
                <a:latin typeface="方正姚体" pitchFamily="2" charset="-122"/>
                <a:ea typeface="方正姚体" pitchFamily="2" charset="-122"/>
              </a:rPr>
              <a:t>04</a:t>
            </a:r>
            <a:endParaRPr lang="zh-CN" altLang="en-US" sz="3200" b="1">
              <a:solidFill>
                <a:srgbClr val="FFFF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7422" name="矩形 13"/>
          <p:cNvSpPr>
            <a:spLocks noChangeArrowheads="1"/>
          </p:cNvSpPr>
          <p:nvPr/>
        </p:nvSpPr>
        <p:spPr bwMode="auto">
          <a:xfrm rot="2700000">
            <a:off x="2355057" y="3358356"/>
            <a:ext cx="947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EFEFE"/>
                </a:solidFill>
                <a:latin typeface="方正姚体" pitchFamily="2" charset="-122"/>
                <a:ea typeface="方正姚体" pitchFamily="2" charset="-122"/>
              </a:rPr>
              <a:t>STEP</a:t>
            </a:r>
            <a:endParaRPr lang="zh-CN" altLang="en-US" sz="2800">
              <a:solidFill>
                <a:srgbClr val="FEFEFE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7423" name="矩形 14"/>
          <p:cNvSpPr>
            <a:spLocks noChangeArrowheads="1"/>
          </p:cNvSpPr>
          <p:nvPr/>
        </p:nvSpPr>
        <p:spPr bwMode="auto">
          <a:xfrm rot="2700000">
            <a:off x="6949282" y="3329781"/>
            <a:ext cx="947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FFFF"/>
                </a:solidFill>
                <a:latin typeface="方正姚体" pitchFamily="2" charset="-122"/>
                <a:ea typeface="方正姚体" pitchFamily="2" charset="-122"/>
              </a:rPr>
              <a:t>STEP</a:t>
            </a:r>
            <a:endParaRPr lang="zh-CN" altLang="en-US" sz="2800">
              <a:solidFill>
                <a:srgbClr val="FFFF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7424" name="矩形 15"/>
          <p:cNvSpPr>
            <a:spLocks noChangeArrowheads="1"/>
          </p:cNvSpPr>
          <p:nvPr/>
        </p:nvSpPr>
        <p:spPr bwMode="auto">
          <a:xfrm rot="-2700000">
            <a:off x="4776788" y="4391025"/>
            <a:ext cx="9477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FFFF"/>
                </a:solidFill>
                <a:latin typeface="方正姚体" pitchFamily="2" charset="-122"/>
                <a:ea typeface="方正姚体" pitchFamily="2" charset="-122"/>
              </a:rPr>
              <a:t>STEP</a:t>
            </a:r>
            <a:endParaRPr lang="zh-CN" altLang="en-US" sz="2800">
              <a:solidFill>
                <a:srgbClr val="FFFF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7425" name="矩形 16"/>
          <p:cNvSpPr>
            <a:spLocks noChangeArrowheads="1"/>
          </p:cNvSpPr>
          <p:nvPr/>
        </p:nvSpPr>
        <p:spPr bwMode="auto">
          <a:xfrm rot="-2700000">
            <a:off x="9371013" y="4364038"/>
            <a:ext cx="9477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FFFF"/>
                </a:solidFill>
                <a:latin typeface="方正姚体" pitchFamily="2" charset="-122"/>
                <a:ea typeface="方正姚体" pitchFamily="2" charset="-122"/>
              </a:rPr>
              <a:t>STEP</a:t>
            </a:r>
            <a:endParaRPr lang="zh-CN" altLang="en-US" sz="2800">
              <a:solidFill>
                <a:srgbClr val="FFFF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17426" name="Freeform 46"/>
          <p:cNvSpPr>
            <a:spLocks noEditPoints="1" noChangeArrowheads="1"/>
          </p:cNvSpPr>
          <p:nvPr/>
        </p:nvSpPr>
        <p:spPr bwMode="auto">
          <a:xfrm>
            <a:off x="2089150" y="2921000"/>
            <a:ext cx="390525" cy="390525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91 h 144"/>
              <a:gd name="T12" fmla="*/ 108 w 144"/>
              <a:gd name="T13" fmla="*/ 93 h 144"/>
              <a:gd name="T14" fmla="*/ 84 w 144"/>
              <a:gd name="T15" fmla="*/ 93 h 144"/>
              <a:gd name="T16" fmla="*/ 84 w 144"/>
              <a:gd name="T17" fmla="*/ 100 h 144"/>
              <a:gd name="T18" fmla="*/ 101 w 144"/>
              <a:gd name="T19" fmla="*/ 100 h 144"/>
              <a:gd name="T20" fmla="*/ 103 w 144"/>
              <a:gd name="T21" fmla="*/ 102 h 144"/>
              <a:gd name="T22" fmla="*/ 103 w 144"/>
              <a:gd name="T23" fmla="*/ 108 h 144"/>
              <a:gd name="T24" fmla="*/ 101 w 144"/>
              <a:gd name="T25" fmla="*/ 110 h 144"/>
              <a:gd name="T26" fmla="*/ 43 w 144"/>
              <a:gd name="T27" fmla="*/ 110 h 144"/>
              <a:gd name="T28" fmla="*/ 41 w 144"/>
              <a:gd name="T29" fmla="*/ 108 h 144"/>
              <a:gd name="T30" fmla="*/ 41 w 144"/>
              <a:gd name="T31" fmla="*/ 102 h 144"/>
              <a:gd name="T32" fmla="*/ 43 w 144"/>
              <a:gd name="T33" fmla="*/ 100 h 144"/>
              <a:gd name="T34" fmla="*/ 60 w 144"/>
              <a:gd name="T35" fmla="*/ 100 h 144"/>
              <a:gd name="T36" fmla="*/ 60 w 144"/>
              <a:gd name="T37" fmla="*/ 93 h 144"/>
              <a:gd name="T38" fmla="*/ 36 w 144"/>
              <a:gd name="T39" fmla="*/ 93 h 144"/>
              <a:gd name="T40" fmla="*/ 34 w 144"/>
              <a:gd name="T41" fmla="*/ 91 h 144"/>
              <a:gd name="T42" fmla="*/ 34 w 144"/>
              <a:gd name="T43" fmla="*/ 37 h 144"/>
              <a:gd name="T44" fmla="*/ 36 w 144"/>
              <a:gd name="T45" fmla="*/ 35 h 144"/>
              <a:gd name="T46" fmla="*/ 108 w 144"/>
              <a:gd name="T47" fmla="*/ 35 h 144"/>
              <a:gd name="T48" fmla="*/ 110 w 144"/>
              <a:gd name="T49" fmla="*/ 37 h 144"/>
              <a:gd name="T50" fmla="*/ 110 w 144"/>
              <a:gd name="T51" fmla="*/ 9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91"/>
                </a:moveTo>
                <a:cubicBezTo>
                  <a:pt x="110" y="92"/>
                  <a:pt x="109" y="93"/>
                  <a:pt x="108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101"/>
                  <a:pt x="103" y="102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9"/>
                  <a:pt x="102" y="110"/>
                  <a:pt x="101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2" y="110"/>
                  <a:pt x="41" y="109"/>
                  <a:pt x="41" y="108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41" y="101"/>
                  <a:pt x="42" y="100"/>
                  <a:pt x="4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3"/>
                  <a:pt x="60" y="93"/>
                  <a:pt x="60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5" y="93"/>
                  <a:pt x="34" y="92"/>
                  <a:pt x="34" y="91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5" y="35"/>
                  <a:pt x="36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9" y="35"/>
                  <a:pt x="110" y="36"/>
                  <a:pt x="110" y="37"/>
                </a:cubicBezTo>
                <a:lnTo>
                  <a:pt x="110" y="91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427" name="Freeform 52"/>
          <p:cNvSpPr>
            <a:spLocks noEditPoints="1" noChangeArrowheads="1"/>
          </p:cNvSpPr>
          <p:nvPr/>
        </p:nvSpPr>
        <p:spPr bwMode="auto">
          <a:xfrm>
            <a:off x="4395788" y="4922838"/>
            <a:ext cx="390525" cy="390525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428" name="Freeform 62"/>
          <p:cNvSpPr>
            <a:spLocks noEditPoints="1" noChangeArrowheads="1"/>
          </p:cNvSpPr>
          <p:nvPr/>
        </p:nvSpPr>
        <p:spPr bwMode="auto">
          <a:xfrm>
            <a:off x="9002713" y="4922838"/>
            <a:ext cx="392112" cy="390525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0 w 144"/>
              <a:gd name="T11" fmla="*/ 107 h 144"/>
              <a:gd name="T12" fmla="*/ 48 w 144"/>
              <a:gd name="T13" fmla="*/ 110 h 144"/>
              <a:gd name="T14" fmla="*/ 33 w 144"/>
              <a:gd name="T15" fmla="*/ 110 h 144"/>
              <a:gd name="T16" fmla="*/ 30 w 144"/>
              <a:gd name="T17" fmla="*/ 107 h 144"/>
              <a:gd name="T18" fmla="*/ 30 w 144"/>
              <a:gd name="T19" fmla="*/ 76 h 144"/>
              <a:gd name="T20" fmla="*/ 33 w 144"/>
              <a:gd name="T21" fmla="*/ 74 h 144"/>
              <a:gd name="T22" fmla="*/ 48 w 144"/>
              <a:gd name="T23" fmla="*/ 74 h 144"/>
              <a:gd name="T24" fmla="*/ 50 w 144"/>
              <a:gd name="T25" fmla="*/ 76 h 144"/>
              <a:gd name="T26" fmla="*/ 50 w 144"/>
              <a:gd name="T27" fmla="*/ 107 h 144"/>
              <a:gd name="T28" fmla="*/ 80 w 144"/>
              <a:gd name="T29" fmla="*/ 107 h 144"/>
              <a:gd name="T30" fmla="*/ 77 w 144"/>
              <a:gd name="T31" fmla="*/ 110 h 144"/>
              <a:gd name="T32" fmla="*/ 63 w 144"/>
              <a:gd name="T33" fmla="*/ 110 h 144"/>
              <a:gd name="T34" fmla="*/ 60 w 144"/>
              <a:gd name="T35" fmla="*/ 107 h 144"/>
              <a:gd name="T36" fmla="*/ 60 w 144"/>
              <a:gd name="T37" fmla="*/ 55 h 144"/>
              <a:gd name="T38" fmla="*/ 63 w 144"/>
              <a:gd name="T39" fmla="*/ 52 h 144"/>
              <a:gd name="T40" fmla="*/ 77 w 144"/>
              <a:gd name="T41" fmla="*/ 52 h 144"/>
              <a:gd name="T42" fmla="*/ 80 w 144"/>
              <a:gd name="T43" fmla="*/ 55 h 144"/>
              <a:gd name="T44" fmla="*/ 80 w 144"/>
              <a:gd name="T45" fmla="*/ 107 h 144"/>
              <a:gd name="T46" fmla="*/ 110 w 144"/>
              <a:gd name="T47" fmla="*/ 107 h 144"/>
              <a:gd name="T48" fmla="*/ 107 w 144"/>
              <a:gd name="T49" fmla="*/ 110 h 144"/>
              <a:gd name="T50" fmla="*/ 92 w 144"/>
              <a:gd name="T51" fmla="*/ 110 h 144"/>
              <a:gd name="T52" fmla="*/ 89 w 144"/>
              <a:gd name="T53" fmla="*/ 107 h 144"/>
              <a:gd name="T54" fmla="*/ 89 w 144"/>
              <a:gd name="T55" fmla="*/ 32 h 144"/>
              <a:gd name="T56" fmla="*/ 92 w 144"/>
              <a:gd name="T57" fmla="*/ 29 h 144"/>
              <a:gd name="T58" fmla="*/ 107 w 144"/>
              <a:gd name="T59" fmla="*/ 29 h 144"/>
              <a:gd name="T60" fmla="*/ 110 w 144"/>
              <a:gd name="T61" fmla="*/ 32 h 144"/>
              <a:gd name="T62" fmla="*/ 110 w 144"/>
              <a:gd name="T63" fmla="*/ 10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0" y="107"/>
                </a:moveTo>
                <a:cubicBezTo>
                  <a:pt x="50" y="109"/>
                  <a:pt x="49" y="110"/>
                  <a:pt x="48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0"/>
                  <a:pt x="30" y="109"/>
                  <a:pt x="30" y="107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1" y="74"/>
                  <a:pt x="33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50" y="75"/>
                  <a:pt x="50" y="76"/>
                </a:cubicBezTo>
                <a:lnTo>
                  <a:pt x="50" y="107"/>
                </a:lnTo>
                <a:close/>
                <a:moveTo>
                  <a:pt x="80" y="107"/>
                </a:moveTo>
                <a:cubicBezTo>
                  <a:pt x="80" y="109"/>
                  <a:pt x="79" y="110"/>
                  <a:pt x="77" y="110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0"/>
                  <a:pt x="60" y="109"/>
                  <a:pt x="60" y="107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1" y="52"/>
                  <a:pt x="63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9" y="52"/>
                  <a:pt x="80" y="53"/>
                  <a:pt x="80" y="55"/>
                </a:cubicBezTo>
                <a:lnTo>
                  <a:pt x="80" y="107"/>
                </a:lnTo>
                <a:close/>
                <a:moveTo>
                  <a:pt x="110" y="107"/>
                </a:moveTo>
                <a:cubicBezTo>
                  <a:pt x="110" y="109"/>
                  <a:pt x="108" y="110"/>
                  <a:pt x="107" y="11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91" y="110"/>
                  <a:pt x="89" y="109"/>
                  <a:pt x="89" y="107"/>
                </a:cubicBezTo>
                <a:cubicBezTo>
                  <a:pt x="89" y="32"/>
                  <a:pt x="89" y="32"/>
                  <a:pt x="89" y="32"/>
                </a:cubicBezTo>
                <a:cubicBezTo>
                  <a:pt x="89" y="30"/>
                  <a:pt x="91" y="29"/>
                  <a:pt x="92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8" y="29"/>
                  <a:pt x="110" y="30"/>
                  <a:pt x="110" y="32"/>
                </a:cubicBezTo>
                <a:lnTo>
                  <a:pt x="110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429" name="Freeform 76"/>
          <p:cNvSpPr>
            <a:spLocks noEditPoints="1" noChangeArrowheads="1"/>
          </p:cNvSpPr>
          <p:nvPr/>
        </p:nvSpPr>
        <p:spPr bwMode="auto">
          <a:xfrm>
            <a:off x="6678613" y="2921000"/>
            <a:ext cx="390525" cy="390525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2 w 144"/>
              <a:gd name="T11" fmla="*/ 34 h 144"/>
              <a:gd name="T12" fmla="*/ 62 w 144"/>
              <a:gd name="T13" fmla="*/ 44 h 144"/>
              <a:gd name="T14" fmla="*/ 52 w 144"/>
              <a:gd name="T15" fmla="*/ 54 h 144"/>
              <a:gd name="T16" fmla="*/ 42 w 144"/>
              <a:gd name="T17" fmla="*/ 44 h 144"/>
              <a:gd name="T18" fmla="*/ 52 w 144"/>
              <a:gd name="T19" fmla="*/ 34 h 144"/>
              <a:gd name="T20" fmla="*/ 88 w 144"/>
              <a:gd name="T21" fmla="*/ 94 h 144"/>
              <a:gd name="T22" fmla="*/ 55 w 144"/>
              <a:gd name="T23" fmla="*/ 121 h 144"/>
              <a:gd name="T24" fmla="*/ 29 w 144"/>
              <a:gd name="T25" fmla="*/ 88 h 144"/>
              <a:gd name="T26" fmla="*/ 62 w 144"/>
              <a:gd name="T27" fmla="*/ 62 h 144"/>
              <a:gd name="T28" fmla="*/ 88 w 144"/>
              <a:gd name="T29" fmla="*/ 94 h 144"/>
              <a:gd name="T30" fmla="*/ 89 w 144"/>
              <a:gd name="T31" fmla="*/ 59 h 144"/>
              <a:gd name="T32" fmla="*/ 73 w 144"/>
              <a:gd name="T33" fmla="*/ 40 h 144"/>
              <a:gd name="T34" fmla="*/ 92 w 144"/>
              <a:gd name="T35" fmla="*/ 24 h 144"/>
              <a:gd name="T36" fmla="*/ 108 w 144"/>
              <a:gd name="T37" fmla="*/ 44 h 144"/>
              <a:gd name="T38" fmla="*/ 89 w 144"/>
              <a:gd name="T39" fmla="*/ 59 h 144"/>
              <a:gd name="T40" fmla="*/ 108 w 144"/>
              <a:gd name="T41" fmla="*/ 94 h 144"/>
              <a:gd name="T42" fmla="*/ 96 w 144"/>
              <a:gd name="T43" fmla="*/ 79 h 144"/>
              <a:gd name="T44" fmla="*/ 111 w 144"/>
              <a:gd name="T45" fmla="*/ 67 h 144"/>
              <a:gd name="T46" fmla="*/ 123 w 144"/>
              <a:gd name="T47" fmla="*/ 82 h 144"/>
              <a:gd name="T48" fmla="*/ 108 w 144"/>
              <a:gd name="T49" fmla="*/ 9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2" y="34"/>
                </a:moveTo>
                <a:cubicBezTo>
                  <a:pt x="58" y="34"/>
                  <a:pt x="62" y="38"/>
                  <a:pt x="62" y="44"/>
                </a:cubicBezTo>
                <a:cubicBezTo>
                  <a:pt x="62" y="49"/>
                  <a:pt x="58" y="54"/>
                  <a:pt x="52" y="54"/>
                </a:cubicBezTo>
                <a:cubicBezTo>
                  <a:pt x="47" y="54"/>
                  <a:pt x="42" y="49"/>
                  <a:pt x="42" y="44"/>
                </a:cubicBezTo>
                <a:cubicBezTo>
                  <a:pt x="42" y="38"/>
                  <a:pt x="47" y="34"/>
                  <a:pt x="52" y="34"/>
                </a:cubicBezTo>
                <a:close/>
                <a:moveTo>
                  <a:pt x="88" y="94"/>
                </a:moveTo>
                <a:cubicBezTo>
                  <a:pt x="86" y="111"/>
                  <a:pt x="72" y="122"/>
                  <a:pt x="55" y="121"/>
                </a:cubicBezTo>
                <a:cubicBezTo>
                  <a:pt x="39" y="119"/>
                  <a:pt x="27" y="104"/>
                  <a:pt x="29" y="88"/>
                </a:cubicBezTo>
                <a:cubicBezTo>
                  <a:pt x="31" y="72"/>
                  <a:pt x="45" y="60"/>
                  <a:pt x="62" y="62"/>
                </a:cubicBezTo>
                <a:cubicBezTo>
                  <a:pt x="78" y="64"/>
                  <a:pt x="90" y="78"/>
                  <a:pt x="88" y="94"/>
                </a:cubicBezTo>
                <a:close/>
                <a:moveTo>
                  <a:pt x="89" y="59"/>
                </a:moveTo>
                <a:cubicBezTo>
                  <a:pt x="79" y="58"/>
                  <a:pt x="72" y="50"/>
                  <a:pt x="73" y="40"/>
                </a:cubicBezTo>
                <a:cubicBezTo>
                  <a:pt x="74" y="30"/>
                  <a:pt x="83" y="23"/>
                  <a:pt x="92" y="24"/>
                </a:cubicBezTo>
                <a:cubicBezTo>
                  <a:pt x="102" y="25"/>
                  <a:pt x="109" y="34"/>
                  <a:pt x="108" y="44"/>
                </a:cubicBezTo>
                <a:cubicBezTo>
                  <a:pt x="107" y="53"/>
                  <a:pt x="98" y="60"/>
                  <a:pt x="89" y="59"/>
                </a:cubicBezTo>
                <a:close/>
                <a:moveTo>
                  <a:pt x="108" y="94"/>
                </a:moveTo>
                <a:cubicBezTo>
                  <a:pt x="101" y="93"/>
                  <a:pt x="95" y="86"/>
                  <a:pt x="96" y="79"/>
                </a:cubicBezTo>
                <a:cubicBezTo>
                  <a:pt x="97" y="71"/>
                  <a:pt x="104" y="66"/>
                  <a:pt x="111" y="67"/>
                </a:cubicBezTo>
                <a:cubicBezTo>
                  <a:pt x="119" y="68"/>
                  <a:pt x="124" y="74"/>
                  <a:pt x="123" y="82"/>
                </a:cubicBezTo>
                <a:cubicBezTo>
                  <a:pt x="123" y="89"/>
                  <a:pt x="116" y="95"/>
                  <a:pt x="108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7430" name="文本框 21"/>
          <p:cNvSpPr txBox="1">
            <a:spLocks noChangeArrowheads="1"/>
          </p:cNvSpPr>
          <p:nvPr/>
        </p:nvSpPr>
        <p:spPr bwMode="auto">
          <a:xfrm>
            <a:off x="1449388" y="1684338"/>
            <a:ext cx="23431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 to the Center 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of the  narrative thought</a:t>
            </a:r>
          </a:p>
          <a:p>
            <a:endParaRPr lang="en-US" altLang="zh-CN" sz="1200">
              <a:solidFill>
                <a:srgbClr val="404040"/>
              </a:solidFill>
            </a:endParaRPr>
          </a:p>
          <a:p>
            <a:endParaRPr lang="en-US" altLang="zh-CN" sz="1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1" name="文本框 22"/>
          <p:cNvSpPr txBox="1">
            <a:spLocks noChangeArrowheads="1"/>
          </p:cNvSpPr>
          <p:nvPr/>
        </p:nvSpPr>
        <p:spPr bwMode="auto">
          <a:xfrm>
            <a:off x="3541713" y="5784850"/>
            <a:ext cx="23447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 to the Center 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of the  narrative thought</a:t>
            </a:r>
          </a:p>
          <a:p>
            <a:endParaRPr lang="en-US" altLang="zh-CN" sz="1200">
              <a:solidFill>
                <a:srgbClr val="404040"/>
              </a:solidFill>
            </a:endParaRPr>
          </a:p>
          <a:p>
            <a:endParaRPr lang="en-US" altLang="zh-CN" sz="1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2" name="文本框 23"/>
          <p:cNvSpPr txBox="1">
            <a:spLocks noChangeArrowheads="1"/>
          </p:cNvSpPr>
          <p:nvPr/>
        </p:nvSpPr>
        <p:spPr bwMode="auto">
          <a:xfrm>
            <a:off x="6091238" y="1690688"/>
            <a:ext cx="23431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 to the Center 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of the  narrative thought</a:t>
            </a:r>
          </a:p>
          <a:p>
            <a:endParaRPr lang="en-US" altLang="zh-CN" sz="1200">
              <a:solidFill>
                <a:srgbClr val="404040"/>
              </a:solidFill>
            </a:endParaRPr>
          </a:p>
          <a:p>
            <a:endParaRPr lang="en-US" altLang="zh-CN" sz="1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3" name="文本框 24"/>
          <p:cNvSpPr txBox="1">
            <a:spLocks noChangeArrowheads="1"/>
          </p:cNvSpPr>
          <p:nvPr/>
        </p:nvSpPr>
        <p:spPr bwMode="auto">
          <a:xfrm>
            <a:off x="8221663" y="5789613"/>
            <a:ext cx="23447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 to the Center 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of the  narrative thought</a:t>
            </a:r>
          </a:p>
          <a:p>
            <a:endParaRPr lang="en-US" altLang="zh-CN" sz="1200">
              <a:solidFill>
                <a:srgbClr val="404040"/>
              </a:solidFill>
            </a:endParaRPr>
          </a:p>
          <a:p>
            <a:endParaRPr lang="en-US" altLang="zh-CN" sz="1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rot="10800000">
            <a:off x="7026275" y="3554413"/>
            <a:ext cx="0" cy="1116012"/>
          </a:xfrm>
          <a:prstGeom prst="line">
            <a:avLst/>
          </a:prstGeom>
          <a:ln w="25400">
            <a:solidFill>
              <a:srgbClr val="4040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0800000">
            <a:off x="9115425" y="3446463"/>
            <a:ext cx="0" cy="1223962"/>
          </a:xfrm>
          <a:prstGeom prst="line">
            <a:avLst/>
          </a:prstGeom>
          <a:ln w="25400">
            <a:solidFill>
              <a:srgbClr val="4040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0800000">
            <a:off x="4964113" y="3446463"/>
            <a:ext cx="0" cy="1223962"/>
          </a:xfrm>
          <a:prstGeom prst="line">
            <a:avLst/>
          </a:prstGeom>
          <a:ln w="25400">
            <a:solidFill>
              <a:srgbClr val="4040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0800000">
            <a:off x="2890838" y="3605213"/>
            <a:ext cx="0" cy="1223962"/>
          </a:xfrm>
          <a:prstGeom prst="line">
            <a:avLst/>
          </a:prstGeom>
          <a:ln w="25400">
            <a:solidFill>
              <a:srgbClr val="40404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0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发展规划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441" name="文本框 17"/>
          <p:cNvSpPr>
            <a:spLocks noChangeArrowheads="1"/>
          </p:cNvSpPr>
          <p:nvPr/>
        </p:nvSpPr>
        <p:spPr bwMode="auto">
          <a:xfrm>
            <a:off x="941388" y="-4763"/>
            <a:ext cx="795337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2.4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865688"/>
            <a:ext cx="12192000" cy="2006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>
            <a:off x="2176463" y="2387600"/>
            <a:ext cx="1427162" cy="1585913"/>
          </a:xfrm>
          <a:custGeom>
            <a:avLst/>
            <a:gdLst>
              <a:gd name="connsiteX0" fmla="*/ 713969 w 1427938"/>
              <a:gd name="connsiteY0" fmla="*/ 0 h 1586071"/>
              <a:gd name="connsiteX1" fmla="*/ 1427938 w 1427938"/>
              <a:gd name="connsiteY1" fmla="*/ 713969 h 1586071"/>
              <a:gd name="connsiteX2" fmla="*/ 991878 w 1427938"/>
              <a:gd name="connsiteY2" fmla="*/ 1371831 h 1586071"/>
              <a:gd name="connsiteX3" fmla="*/ 886675 w 1427938"/>
              <a:gd name="connsiteY3" fmla="*/ 1404488 h 1586071"/>
              <a:gd name="connsiteX4" fmla="*/ 713968 w 1427938"/>
              <a:gd name="connsiteY4" fmla="*/ 1586071 h 1586071"/>
              <a:gd name="connsiteX5" fmla="*/ 541261 w 1427938"/>
              <a:gd name="connsiteY5" fmla="*/ 1404487 h 1586071"/>
              <a:gd name="connsiteX6" fmla="*/ 436060 w 1427938"/>
              <a:gd name="connsiteY6" fmla="*/ 1371831 h 1586071"/>
              <a:gd name="connsiteX7" fmla="*/ 0 w 1427938"/>
              <a:gd name="connsiteY7" fmla="*/ 713969 h 1586071"/>
              <a:gd name="connsiteX8" fmla="*/ 713969 w 1427938"/>
              <a:gd name="connsiteY8" fmla="*/ 0 h 158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7938" h="1586071">
                <a:moveTo>
                  <a:pt x="713969" y="0"/>
                </a:moveTo>
                <a:cubicBezTo>
                  <a:pt x="1108283" y="0"/>
                  <a:pt x="1427938" y="319655"/>
                  <a:pt x="1427938" y="713969"/>
                </a:cubicBezTo>
                <a:cubicBezTo>
                  <a:pt x="1427938" y="1009705"/>
                  <a:pt x="1248132" y="1263444"/>
                  <a:pt x="991878" y="1371831"/>
                </a:cubicBezTo>
                <a:lnTo>
                  <a:pt x="886675" y="1404488"/>
                </a:lnTo>
                <a:lnTo>
                  <a:pt x="713968" y="1586071"/>
                </a:lnTo>
                <a:lnTo>
                  <a:pt x="541261" y="1404487"/>
                </a:lnTo>
                <a:lnTo>
                  <a:pt x="436060" y="1371831"/>
                </a:lnTo>
                <a:cubicBezTo>
                  <a:pt x="179806" y="1263444"/>
                  <a:pt x="0" y="1009705"/>
                  <a:pt x="0" y="713969"/>
                </a:cubicBezTo>
                <a:cubicBezTo>
                  <a:pt x="0" y="319655"/>
                  <a:pt x="319655" y="0"/>
                  <a:pt x="713969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任意多边形 7"/>
          <p:cNvSpPr>
            <a:spLocks noChangeAspect="1"/>
          </p:cNvSpPr>
          <p:nvPr/>
        </p:nvSpPr>
        <p:spPr>
          <a:xfrm>
            <a:off x="4251325" y="1966913"/>
            <a:ext cx="1427163" cy="1587500"/>
          </a:xfrm>
          <a:custGeom>
            <a:avLst/>
            <a:gdLst>
              <a:gd name="connsiteX0" fmla="*/ 713969 w 1427938"/>
              <a:gd name="connsiteY0" fmla="*/ 0 h 1586071"/>
              <a:gd name="connsiteX1" fmla="*/ 1427938 w 1427938"/>
              <a:gd name="connsiteY1" fmla="*/ 713969 h 1586071"/>
              <a:gd name="connsiteX2" fmla="*/ 991878 w 1427938"/>
              <a:gd name="connsiteY2" fmla="*/ 1371831 h 1586071"/>
              <a:gd name="connsiteX3" fmla="*/ 886675 w 1427938"/>
              <a:gd name="connsiteY3" fmla="*/ 1404488 h 1586071"/>
              <a:gd name="connsiteX4" fmla="*/ 713968 w 1427938"/>
              <a:gd name="connsiteY4" fmla="*/ 1586071 h 1586071"/>
              <a:gd name="connsiteX5" fmla="*/ 541261 w 1427938"/>
              <a:gd name="connsiteY5" fmla="*/ 1404487 h 1586071"/>
              <a:gd name="connsiteX6" fmla="*/ 436060 w 1427938"/>
              <a:gd name="connsiteY6" fmla="*/ 1371831 h 1586071"/>
              <a:gd name="connsiteX7" fmla="*/ 0 w 1427938"/>
              <a:gd name="connsiteY7" fmla="*/ 713969 h 1586071"/>
              <a:gd name="connsiteX8" fmla="*/ 713969 w 1427938"/>
              <a:gd name="connsiteY8" fmla="*/ 0 h 158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7938" h="1586071">
                <a:moveTo>
                  <a:pt x="713969" y="0"/>
                </a:moveTo>
                <a:cubicBezTo>
                  <a:pt x="1108283" y="0"/>
                  <a:pt x="1427938" y="319655"/>
                  <a:pt x="1427938" y="713969"/>
                </a:cubicBezTo>
                <a:cubicBezTo>
                  <a:pt x="1427938" y="1009705"/>
                  <a:pt x="1248132" y="1263444"/>
                  <a:pt x="991878" y="1371831"/>
                </a:cubicBezTo>
                <a:lnTo>
                  <a:pt x="886675" y="1404488"/>
                </a:lnTo>
                <a:lnTo>
                  <a:pt x="713968" y="1586071"/>
                </a:lnTo>
                <a:lnTo>
                  <a:pt x="541261" y="1404487"/>
                </a:lnTo>
                <a:lnTo>
                  <a:pt x="436060" y="1371831"/>
                </a:lnTo>
                <a:cubicBezTo>
                  <a:pt x="179806" y="1263444"/>
                  <a:pt x="0" y="1009705"/>
                  <a:pt x="0" y="713969"/>
                </a:cubicBezTo>
                <a:cubicBezTo>
                  <a:pt x="0" y="319655"/>
                  <a:pt x="319655" y="0"/>
                  <a:pt x="713969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>
            <a:spLocks noChangeAspect="1"/>
          </p:cNvSpPr>
          <p:nvPr/>
        </p:nvSpPr>
        <p:spPr>
          <a:xfrm>
            <a:off x="6326188" y="2387600"/>
            <a:ext cx="1427162" cy="1585913"/>
          </a:xfrm>
          <a:custGeom>
            <a:avLst/>
            <a:gdLst>
              <a:gd name="connsiteX0" fmla="*/ 713969 w 1427938"/>
              <a:gd name="connsiteY0" fmla="*/ 0 h 1586071"/>
              <a:gd name="connsiteX1" fmla="*/ 1427938 w 1427938"/>
              <a:gd name="connsiteY1" fmla="*/ 713969 h 1586071"/>
              <a:gd name="connsiteX2" fmla="*/ 991878 w 1427938"/>
              <a:gd name="connsiteY2" fmla="*/ 1371831 h 1586071"/>
              <a:gd name="connsiteX3" fmla="*/ 886675 w 1427938"/>
              <a:gd name="connsiteY3" fmla="*/ 1404488 h 1586071"/>
              <a:gd name="connsiteX4" fmla="*/ 713968 w 1427938"/>
              <a:gd name="connsiteY4" fmla="*/ 1586071 h 1586071"/>
              <a:gd name="connsiteX5" fmla="*/ 541261 w 1427938"/>
              <a:gd name="connsiteY5" fmla="*/ 1404487 h 1586071"/>
              <a:gd name="connsiteX6" fmla="*/ 436060 w 1427938"/>
              <a:gd name="connsiteY6" fmla="*/ 1371831 h 1586071"/>
              <a:gd name="connsiteX7" fmla="*/ 0 w 1427938"/>
              <a:gd name="connsiteY7" fmla="*/ 713969 h 1586071"/>
              <a:gd name="connsiteX8" fmla="*/ 713969 w 1427938"/>
              <a:gd name="connsiteY8" fmla="*/ 0 h 158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7938" h="1586071">
                <a:moveTo>
                  <a:pt x="713969" y="0"/>
                </a:moveTo>
                <a:cubicBezTo>
                  <a:pt x="1108283" y="0"/>
                  <a:pt x="1427938" y="319655"/>
                  <a:pt x="1427938" y="713969"/>
                </a:cubicBezTo>
                <a:cubicBezTo>
                  <a:pt x="1427938" y="1009705"/>
                  <a:pt x="1248132" y="1263444"/>
                  <a:pt x="991878" y="1371831"/>
                </a:cubicBezTo>
                <a:lnTo>
                  <a:pt x="886675" y="1404488"/>
                </a:lnTo>
                <a:lnTo>
                  <a:pt x="713968" y="1586071"/>
                </a:lnTo>
                <a:lnTo>
                  <a:pt x="541261" y="1404487"/>
                </a:lnTo>
                <a:lnTo>
                  <a:pt x="436060" y="1371831"/>
                </a:lnTo>
                <a:cubicBezTo>
                  <a:pt x="179806" y="1263444"/>
                  <a:pt x="0" y="1009705"/>
                  <a:pt x="0" y="713969"/>
                </a:cubicBezTo>
                <a:cubicBezTo>
                  <a:pt x="0" y="319655"/>
                  <a:pt x="319655" y="0"/>
                  <a:pt x="713969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任意多边形 9"/>
          <p:cNvSpPr>
            <a:spLocks noChangeAspect="1"/>
          </p:cNvSpPr>
          <p:nvPr/>
        </p:nvSpPr>
        <p:spPr>
          <a:xfrm>
            <a:off x="8401050" y="1966913"/>
            <a:ext cx="1427163" cy="1587500"/>
          </a:xfrm>
          <a:custGeom>
            <a:avLst/>
            <a:gdLst>
              <a:gd name="connsiteX0" fmla="*/ 713969 w 1427938"/>
              <a:gd name="connsiteY0" fmla="*/ 0 h 1586071"/>
              <a:gd name="connsiteX1" fmla="*/ 1427938 w 1427938"/>
              <a:gd name="connsiteY1" fmla="*/ 713969 h 1586071"/>
              <a:gd name="connsiteX2" fmla="*/ 991878 w 1427938"/>
              <a:gd name="connsiteY2" fmla="*/ 1371831 h 1586071"/>
              <a:gd name="connsiteX3" fmla="*/ 886675 w 1427938"/>
              <a:gd name="connsiteY3" fmla="*/ 1404488 h 1586071"/>
              <a:gd name="connsiteX4" fmla="*/ 713968 w 1427938"/>
              <a:gd name="connsiteY4" fmla="*/ 1586071 h 1586071"/>
              <a:gd name="connsiteX5" fmla="*/ 541261 w 1427938"/>
              <a:gd name="connsiteY5" fmla="*/ 1404487 h 1586071"/>
              <a:gd name="connsiteX6" fmla="*/ 436060 w 1427938"/>
              <a:gd name="connsiteY6" fmla="*/ 1371831 h 1586071"/>
              <a:gd name="connsiteX7" fmla="*/ 0 w 1427938"/>
              <a:gd name="connsiteY7" fmla="*/ 713969 h 1586071"/>
              <a:gd name="connsiteX8" fmla="*/ 713969 w 1427938"/>
              <a:gd name="connsiteY8" fmla="*/ 0 h 158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7938" h="1586071">
                <a:moveTo>
                  <a:pt x="713969" y="0"/>
                </a:moveTo>
                <a:cubicBezTo>
                  <a:pt x="1108283" y="0"/>
                  <a:pt x="1427938" y="319655"/>
                  <a:pt x="1427938" y="713969"/>
                </a:cubicBezTo>
                <a:cubicBezTo>
                  <a:pt x="1427938" y="1009705"/>
                  <a:pt x="1248132" y="1263444"/>
                  <a:pt x="991878" y="1371831"/>
                </a:cubicBezTo>
                <a:lnTo>
                  <a:pt x="886675" y="1404488"/>
                </a:lnTo>
                <a:lnTo>
                  <a:pt x="713968" y="1586071"/>
                </a:lnTo>
                <a:lnTo>
                  <a:pt x="541261" y="1404487"/>
                </a:lnTo>
                <a:lnTo>
                  <a:pt x="436060" y="1371831"/>
                </a:lnTo>
                <a:cubicBezTo>
                  <a:pt x="179806" y="1263444"/>
                  <a:pt x="0" y="1009705"/>
                  <a:pt x="0" y="713969"/>
                </a:cubicBezTo>
                <a:cubicBezTo>
                  <a:pt x="0" y="319655"/>
                  <a:pt x="319655" y="0"/>
                  <a:pt x="713969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2711450" y="4665663"/>
            <a:ext cx="360363" cy="358775"/>
          </a:xfrm>
          <a:prstGeom prst="ellipse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4783138" y="4665663"/>
            <a:ext cx="360362" cy="358775"/>
          </a:xfrm>
          <a:prstGeom prst="ellipse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6846888" y="4667250"/>
            <a:ext cx="360362" cy="360363"/>
          </a:xfrm>
          <a:prstGeom prst="ellipse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8934450" y="4672013"/>
            <a:ext cx="360363" cy="360362"/>
          </a:xfrm>
          <a:prstGeom prst="ellipse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51" name="文本框 32"/>
          <p:cNvSpPr txBox="1">
            <a:spLocks noChangeArrowheads="1"/>
          </p:cNvSpPr>
          <p:nvPr/>
        </p:nvSpPr>
        <p:spPr bwMode="auto">
          <a:xfrm>
            <a:off x="2206625" y="5468938"/>
            <a:ext cx="1489075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MORE  THAN  </a:t>
            </a:r>
          </a:p>
          <a:p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   TEMPLATE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to the Center  of the 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404040"/>
              </a:solidFill>
            </a:endParaRPr>
          </a:p>
          <a:p>
            <a:endParaRPr lang="en-US" altLang="zh-CN" sz="1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2" name="文本框 33"/>
          <p:cNvSpPr txBox="1">
            <a:spLocks noChangeArrowheads="1"/>
          </p:cNvSpPr>
          <p:nvPr/>
        </p:nvSpPr>
        <p:spPr bwMode="auto">
          <a:xfrm>
            <a:off x="4246563" y="5468938"/>
            <a:ext cx="1489075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MORE  THAN  </a:t>
            </a:r>
          </a:p>
          <a:p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   TEMPLATE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to the Center  of the 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chemeClr val="bg1"/>
              </a:solidFill>
            </a:endParaRPr>
          </a:p>
          <a:p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3" name="文本框 34"/>
          <p:cNvSpPr txBox="1">
            <a:spLocks noChangeArrowheads="1"/>
          </p:cNvSpPr>
          <p:nvPr/>
        </p:nvSpPr>
        <p:spPr bwMode="auto">
          <a:xfrm>
            <a:off x="6294438" y="5468938"/>
            <a:ext cx="1490662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MORE  THAN  </a:t>
            </a:r>
          </a:p>
          <a:p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   TEMPLATE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to the Center  of the 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404040"/>
              </a:solidFill>
            </a:endParaRPr>
          </a:p>
          <a:p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4" name="文本框 35"/>
          <p:cNvSpPr txBox="1">
            <a:spLocks noChangeArrowheads="1"/>
          </p:cNvSpPr>
          <p:nvPr/>
        </p:nvSpPr>
        <p:spPr bwMode="auto">
          <a:xfrm>
            <a:off x="8401050" y="5468938"/>
            <a:ext cx="1489075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595959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MORE  THAN  </a:t>
            </a:r>
          </a:p>
          <a:p>
            <a:r>
              <a:rPr lang="en-US" altLang="zh-CN" sz="1600" b="1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   TEMPLATE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to the Center  of the </a:t>
            </a:r>
          </a:p>
          <a:p>
            <a:r>
              <a:rPr lang="en-US" altLang="zh-CN" sz="12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404040"/>
              </a:solidFill>
            </a:endParaRPr>
          </a:p>
          <a:p>
            <a:endParaRPr lang="en-US" altLang="zh-CN" sz="1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55" name="文本框 36"/>
          <p:cNvSpPr txBox="1">
            <a:spLocks noChangeArrowheads="1"/>
          </p:cNvSpPr>
          <p:nvPr/>
        </p:nvSpPr>
        <p:spPr bwMode="auto">
          <a:xfrm>
            <a:off x="2400300" y="2833688"/>
            <a:ext cx="97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Impact" panose="020B0806030902050204" pitchFamily="34" charset="0"/>
                <a:ea typeface="方正姚体" pitchFamily="2" charset="-122"/>
              </a:rPr>
              <a:t>2012</a:t>
            </a:r>
            <a:endParaRPr lang="zh-CN" altLang="en-US" sz="3200">
              <a:solidFill>
                <a:schemeClr val="bg1"/>
              </a:solidFill>
              <a:latin typeface="Impact" panose="020B0806030902050204" pitchFamily="34" charset="0"/>
              <a:ea typeface="方正姚体" pitchFamily="2" charset="-122"/>
            </a:endParaRPr>
          </a:p>
        </p:txBody>
      </p:sp>
      <p:sp>
        <p:nvSpPr>
          <p:cNvPr id="18456" name="文本框 37"/>
          <p:cNvSpPr txBox="1">
            <a:spLocks noChangeArrowheads="1"/>
          </p:cNvSpPr>
          <p:nvPr/>
        </p:nvSpPr>
        <p:spPr bwMode="auto">
          <a:xfrm>
            <a:off x="4498975" y="2374900"/>
            <a:ext cx="9858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Impact" panose="020B0806030902050204" pitchFamily="34" charset="0"/>
                <a:ea typeface="方正姚体" pitchFamily="2" charset="-122"/>
              </a:rPr>
              <a:t>2013</a:t>
            </a:r>
            <a:endParaRPr lang="zh-CN" altLang="en-US" sz="3200">
              <a:solidFill>
                <a:schemeClr val="bg1"/>
              </a:solidFill>
              <a:latin typeface="Impact" panose="020B0806030902050204" pitchFamily="34" charset="0"/>
              <a:ea typeface="方正姚体" pitchFamily="2" charset="-122"/>
            </a:endParaRPr>
          </a:p>
        </p:txBody>
      </p:sp>
      <p:sp>
        <p:nvSpPr>
          <p:cNvPr id="18457" name="文本框 38"/>
          <p:cNvSpPr txBox="1">
            <a:spLocks noChangeArrowheads="1"/>
          </p:cNvSpPr>
          <p:nvPr/>
        </p:nvSpPr>
        <p:spPr bwMode="auto">
          <a:xfrm>
            <a:off x="6569075" y="2814638"/>
            <a:ext cx="9858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Impact" panose="020B0806030902050204" pitchFamily="34" charset="0"/>
                <a:ea typeface="方正姚体" pitchFamily="2" charset="-122"/>
              </a:rPr>
              <a:t>2014</a:t>
            </a:r>
            <a:endParaRPr lang="zh-CN" altLang="en-US" sz="3200">
              <a:solidFill>
                <a:schemeClr val="bg1"/>
              </a:solidFill>
              <a:latin typeface="Impact" panose="020B0806030902050204" pitchFamily="34" charset="0"/>
              <a:ea typeface="方正姚体" pitchFamily="2" charset="-122"/>
            </a:endParaRPr>
          </a:p>
        </p:txBody>
      </p:sp>
      <p:sp>
        <p:nvSpPr>
          <p:cNvPr id="18458" name="文本框 39"/>
          <p:cNvSpPr txBox="1">
            <a:spLocks noChangeArrowheads="1"/>
          </p:cNvSpPr>
          <p:nvPr/>
        </p:nvSpPr>
        <p:spPr bwMode="auto">
          <a:xfrm>
            <a:off x="8621713" y="2390775"/>
            <a:ext cx="9858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bg1"/>
                </a:solidFill>
                <a:latin typeface="Impact" panose="020B0806030902050204" pitchFamily="34" charset="0"/>
                <a:ea typeface="方正姚体" pitchFamily="2" charset="-122"/>
              </a:rPr>
              <a:t>2015</a:t>
            </a:r>
            <a:endParaRPr lang="zh-CN" altLang="en-US" sz="3200">
              <a:solidFill>
                <a:schemeClr val="bg1"/>
              </a:solidFill>
              <a:latin typeface="Impact" panose="020B0806030902050204" pitchFamily="34" charset="0"/>
              <a:ea typeface="方正姚体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410" r="30404" b="133"/>
          <a:stretch>
            <a:fillRect/>
          </a:stretch>
        </p:blipFill>
        <p:spPr>
          <a:xfrm>
            <a:off x="0" y="546515"/>
            <a:ext cx="5412658" cy="5795889"/>
          </a:xfrm>
          <a:custGeom>
            <a:avLst/>
            <a:gdLst>
              <a:gd name="connsiteX0" fmla="*/ 0 w 5412658"/>
              <a:gd name="connsiteY0" fmla="*/ 0 h 5795889"/>
              <a:gd name="connsiteX1" fmla="*/ 5412658 w 5412658"/>
              <a:gd name="connsiteY1" fmla="*/ 0 h 5795889"/>
              <a:gd name="connsiteX2" fmla="*/ 5412658 w 5412658"/>
              <a:gd name="connsiteY2" fmla="*/ 5795889 h 5795889"/>
              <a:gd name="connsiteX3" fmla="*/ 0 w 5412658"/>
              <a:gd name="connsiteY3" fmla="*/ 5795889 h 579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2658" h="5795889">
                <a:moveTo>
                  <a:pt x="0" y="0"/>
                </a:moveTo>
                <a:lnTo>
                  <a:pt x="5412658" y="0"/>
                </a:lnTo>
                <a:lnTo>
                  <a:pt x="5412658" y="5795889"/>
                </a:lnTo>
                <a:lnTo>
                  <a:pt x="0" y="5795889"/>
                </a:lnTo>
                <a:close/>
              </a:path>
            </a:pathLst>
          </a:custGeom>
        </p:spPr>
      </p:pic>
      <p:sp>
        <p:nvSpPr>
          <p:cNvPr id="6" name="椭圆 5"/>
          <p:cNvSpPr>
            <a:spLocks noChangeAspect="1"/>
          </p:cNvSpPr>
          <p:nvPr/>
        </p:nvSpPr>
        <p:spPr>
          <a:xfrm>
            <a:off x="3395663" y="1554163"/>
            <a:ext cx="3779837" cy="3779837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98850" y="1652588"/>
            <a:ext cx="3582988" cy="3582987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1" name="文本框 7"/>
          <p:cNvSpPr txBox="1">
            <a:spLocks noChangeArrowheads="1"/>
          </p:cNvSpPr>
          <p:nvPr/>
        </p:nvSpPr>
        <p:spPr bwMode="auto">
          <a:xfrm flipH="1">
            <a:off x="4516438" y="2455863"/>
            <a:ext cx="175895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11500" b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9963" y="-1055688"/>
            <a:ext cx="690562" cy="942975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3" name="文本框 34"/>
          <p:cNvSpPr>
            <a:spLocks noChangeArrowheads="1"/>
          </p:cNvSpPr>
          <p:nvPr/>
        </p:nvSpPr>
        <p:spPr bwMode="auto">
          <a:xfrm>
            <a:off x="7827963" y="2925763"/>
            <a:ext cx="3262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6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464" name="直接连接符 35"/>
          <p:cNvSpPr>
            <a:spLocks noChangeShapeType="1"/>
          </p:cNvSpPr>
          <p:nvPr/>
        </p:nvSpPr>
        <p:spPr bwMode="auto">
          <a:xfrm rot="5400000">
            <a:off x="9359900" y="2278063"/>
            <a:ext cx="0" cy="3600450"/>
          </a:xfrm>
          <a:prstGeom prst="line">
            <a:avLst/>
          </a:prstGeom>
          <a:noFill/>
          <a:ln w="12700">
            <a:solidFill>
              <a:srgbClr val="595959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5" name="直接连接符 36"/>
          <p:cNvSpPr>
            <a:spLocks noChangeShapeType="1"/>
          </p:cNvSpPr>
          <p:nvPr/>
        </p:nvSpPr>
        <p:spPr bwMode="auto">
          <a:xfrm rot="5400000">
            <a:off x="9359106" y="985044"/>
            <a:ext cx="1588" cy="3600450"/>
          </a:xfrm>
          <a:prstGeom prst="line">
            <a:avLst/>
          </a:prstGeom>
          <a:noFill/>
          <a:ln w="12700">
            <a:solidFill>
              <a:srgbClr val="595959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5" name="文本框 17"/>
          <p:cNvSpPr>
            <a:spLocks noChangeArrowheads="1"/>
          </p:cNvSpPr>
          <p:nvPr/>
        </p:nvSpPr>
        <p:spPr bwMode="auto">
          <a:xfrm>
            <a:off x="941388" y="-4763"/>
            <a:ext cx="747712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3.1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43988" y="2432050"/>
            <a:ext cx="2370137" cy="3887788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43988" y="2432050"/>
            <a:ext cx="2370137" cy="703263"/>
          </a:xfrm>
          <a:prstGeom prst="rect">
            <a:avLst/>
          </a:prstGeom>
          <a:solidFill>
            <a:srgbClr val="367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43988" y="5878513"/>
            <a:ext cx="2370137" cy="441325"/>
          </a:xfrm>
          <a:prstGeom prst="rect">
            <a:avLst/>
          </a:prstGeom>
          <a:solidFill>
            <a:srgbClr val="367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07213" y="2657475"/>
            <a:ext cx="2136775" cy="352107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07213" y="2657475"/>
            <a:ext cx="2136775" cy="609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07213" y="5737225"/>
            <a:ext cx="2136775" cy="44132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94288" y="2879725"/>
            <a:ext cx="1812925" cy="2717800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94288" y="5597525"/>
            <a:ext cx="1812925" cy="306388"/>
          </a:xfrm>
          <a:prstGeom prst="rect">
            <a:avLst/>
          </a:prstGeom>
          <a:solidFill>
            <a:srgbClr val="367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094288" y="2879725"/>
            <a:ext cx="1812925" cy="527050"/>
          </a:xfrm>
          <a:prstGeom prst="rect">
            <a:avLst/>
          </a:prstGeom>
          <a:solidFill>
            <a:srgbClr val="367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95" name="文本框 14"/>
          <p:cNvSpPr txBox="1">
            <a:spLocks noChangeArrowheads="1"/>
          </p:cNvSpPr>
          <p:nvPr/>
        </p:nvSpPr>
        <p:spPr bwMode="auto">
          <a:xfrm>
            <a:off x="5180013" y="3532188"/>
            <a:ext cx="1416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3600" b="1">
                <a:solidFill>
                  <a:schemeClr val="bg1"/>
                </a:solidFill>
                <a:latin typeface="方正姚体" pitchFamily="2" charset="-122"/>
              </a:rPr>
              <a:t>1,368</a:t>
            </a:r>
            <a:endParaRPr lang="zh-CN" altLang="zh-CN" sz="3600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0496" name="文本框 15"/>
          <p:cNvSpPr txBox="1">
            <a:spLocks noChangeArrowheads="1"/>
          </p:cNvSpPr>
          <p:nvPr/>
        </p:nvSpPr>
        <p:spPr bwMode="auto">
          <a:xfrm>
            <a:off x="7153275" y="3400425"/>
            <a:ext cx="1417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3600" b="1">
                <a:solidFill>
                  <a:schemeClr val="bg1"/>
                </a:solidFill>
                <a:latin typeface="方正姚体" pitchFamily="2" charset="-122"/>
              </a:rPr>
              <a:t>2,580</a:t>
            </a:r>
            <a:endParaRPr lang="zh-CN" altLang="zh-CN" sz="3600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0497" name="文本框 16"/>
          <p:cNvSpPr txBox="1">
            <a:spLocks noChangeArrowheads="1"/>
          </p:cNvSpPr>
          <p:nvPr/>
        </p:nvSpPr>
        <p:spPr bwMode="auto">
          <a:xfrm>
            <a:off x="9439275" y="3249613"/>
            <a:ext cx="14176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3600" b="1">
                <a:solidFill>
                  <a:schemeClr val="bg1"/>
                </a:solidFill>
                <a:latin typeface="方正姚体" pitchFamily="2" charset="-122"/>
              </a:rPr>
              <a:t>3,482</a:t>
            </a:r>
            <a:endParaRPr lang="zh-CN" altLang="zh-CN" sz="3600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0498" name="文本框 17"/>
          <p:cNvSpPr txBox="1">
            <a:spLocks noChangeArrowheads="1"/>
          </p:cNvSpPr>
          <p:nvPr/>
        </p:nvSpPr>
        <p:spPr bwMode="auto">
          <a:xfrm>
            <a:off x="5180013" y="4179888"/>
            <a:ext cx="17526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EFFA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endParaRPr lang="en-US" altLang="zh-CN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Click here to add  you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to the Center of the 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400">
              <a:solidFill>
                <a:srgbClr val="FCFCFC"/>
              </a:solidFill>
            </a:endParaRPr>
          </a:p>
          <a:p>
            <a:endParaRPr lang="en-US" altLang="zh-CN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9" name="文本框 18"/>
          <p:cNvSpPr txBox="1">
            <a:spLocks noChangeArrowheads="1"/>
          </p:cNvSpPr>
          <p:nvPr/>
        </p:nvSpPr>
        <p:spPr bwMode="auto">
          <a:xfrm>
            <a:off x="6959600" y="3941763"/>
            <a:ext cx="2097088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EFFA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endParaRPr lang="en-US" altLang="zh-CN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Click here to add  you to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the Center of the  narrative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Thought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Click here to add  you to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the Center of the  narrative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thought</a:t>
            </a:r>
          </a:p>
          <a:p>
            <a:endParaRPr lang="en-US" altLang="zh-CN" sz="1400">
              <a:solidFill>
                <a:srgbClr val="FCFCFC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400">
              <a:solidFill>
                <a:srgbClr val="FCFCFC"/>
              </a:solidFill>
            </a:endParaRPr>
          </a:p>
          <a:p>
            <a:endParaRPr lang="en-US" altLang="zh-CN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00" name="文本框 19"/>
          <p:cNvSpPr txBox="1">
            <a:spLocks noChangeArrowheads="1"/>
          </p:cNvSpPr>
          <p:nvPr/>
        </p:nvSpPr>
        <p:spPr bwMode="auto">
          <a:xfrm>
            <a:off x="9185275" y="3762375"/>
            <a:ext cx="2097088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EFFA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endParaRPr lang="en-US" altLang="zh-CN" sz="16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Click here to add  you to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the Center of the  narrative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Thought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Click here to add  you to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the Center of the  narrative </a:t>
            </a:r>
          </a:p>
          <a:p>
            <a:r>
              <a:rPr lang="en-US" altLang="zh-CN" sz="1400">
                <a:solidFill>
                  <a:srgbClr val="FCFCFC"/>
                </a:solidFill>
                <a:latin typeface="方正姚体" pitchFamily="2" charset="-122"/>
                <a:ea typeface="方正姚体" pitchFamily="2" charset="-122"/>
              </a:rPr>
              <a:t>thought</a:t>
            </a:r>
          </a:p>
          <a:p>
            <a:endParaRPr lang="en-US" altLang="zh-CN" sz="1400">
              <a:solidFill>
                <a:srgbClr val="FCFCFC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400">
              <a:solidFill>
                <a:srgbClr val="FCFCFC"/>
              </a:solidFill>
            </a:endParaRPr>
          </a:p>
          <a:p>
            <a:endParaRPr lang="en-US" altLang="zh-CN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773568" y="2777008"/>
            <a:ext cx="367557" cy="415720"/>
            <a:chOff x="4994016" y="4872552"/>
            <a:chExt cx="406393" cy="459645"/>
          </a:xfrm>
          <a:solidFill>
            <a:srgbClr val="FDFDFD"/>
          </a:solidFill>
          <a:effectLst/>
        </p:grpSpPr>
        <p:sp>
          <p:nvSpPr>
            <p:cNvPr id="22" name="Freeform 148"/>
            <p:cNvSpPr>
              <a:spLocks noEditPoints="1"/>
            </p:cNvSpPr>
            <p:nvPr/>
          </p:nvSpPr>
          <p:spPr bwMode="auto">
            <a:xfrm>
              <a:off x="5049136" y="4872552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3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4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823980" y="3017865"/>
            <a:ext cx="353555" cy="338132"/>
            <a:chOff x="1004888" y="993775"/>
            <a:chExt cx="2438400" cy="2332038"/>
          </a:xfrm>
          <a:solidFill>
            <a:srgbClr val="FDFDFD"/>
          </a:solidFill>
        </p:grpSpPr>
        <p:sp>
          <p:nvSpPr>
            <p:cNvPr id="26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  <p:sp>
          <p:nvSpPr>
            <p:cNvPr id="27" name="任意多边形 26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>
            <a:grpSpLocks noChangeAspect="1"/>
          </p:cNvGrpSpPr>
          <p:nvPr/>
        </p:nvGrpSpPr>
        <p:grpSpPr>
          <a:xfrm>
            <a:off x="10073261" y="2577836"/>
            <a:ext cx="305462" cy="390650"/>
            <a:chOff x="1605186" y="572440"/>
            <a:chExt cx="563562" cy="720725"/>
          </a:xfrm>
          <a:solidFill>
            <a:srgbClr val="FDFDFD"/>
          </a:solidFill>
        </p:grpSpPr>
        <p:sp>
          <p:nvSpPr>
            <p:cNvPr id="29" name="Freeform 32"/>
            <p:cNvSpPr/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0" name="Freeform 33"/>
            <p:cNvSpPr/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1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sp>
        <p:nvSpPr>
          <p:cNvPr id="20504" name="文本框 31"/>
          <p:cNvSpPr txBox="1">
            <a:spLocks noChangeArrowheads="1"/>
          </p:cNvSpPr>
          <p:nvPr/>
        </p:nvSpPr>
        <p:spPr bwMode="auto">
          <a:xfrm>
            <a:off x="519113" y="2682875"/>
            <a:ext cx="3973512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 to the  center of the  narrative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thought Click hereto add   you to the center of the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narrative thought  Click here to add  you to the center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of the  narrative thought</a:t>
            </a:r>
          </a:p>
          <a:p>
            <a:endParaRPr lang="en-US" altLang="zh-CN" sz="1400">
              <a:solidFill>
                <a:srgbClr val="404040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 to the  center of the  narrative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thought Click hereto add   you to the center of the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narrative thought  Click here to add  you to the center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of the  narrative thought</a:t>
            </a:r>
          </a:p>
          <a:p>
            <a:endParaRPr lang="en-US" altLang="zh-CN" sz="1400">
              <a:solidFill>
                <a:srgbClr val="404040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 to the  center of the  narrative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thought Click hereto add   you to the center of the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narrative thought  Click here to add  you to the center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of the  narrative thought</a:t>
            </a:r>
          </a:p>
          <a:p>
            <a:endParaRPr lang="en-US" altLang="zh-CN" sz="1400">
              <a:solidFill>
                <a:srgbClr val="404040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400">
              <a:solidFill>
                <a:srgbClr val="404040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400">
              <a:solidFill>
                <a:srgbClr val="404040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>
              <a:solidFill>
                <a:srgbClr val="404040"/>
              </a:solidFill>
              <a:latin typeface="Agency FB" pitchFamily="34" charset="0"/>
              <a:ea typeface="华文宋体" pitchFamily="2" charset="-122"/>
            </a:endParaRPr>
          </a:p>
          <a:p>
            <a:endParaRPr lang="en-US" altLang="zh-CN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>
              <a:solidFill>
                <a:srgbClr val="FDFDFD"/>
              </a:solidFill>
            </a:endParaRPr>
          </a:p>
          <a:p>
            <a:endParaRPr lang="en-US" altLang="zh-CN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328613" y="0"/>
            <a:ext cx="5424487" cy="2708275"/>
          </a:xfrm>
          <a:custGeom>
            <a:avLst/>
            <a:gdLst>
              <a:gd name="connsiteX0" fmla="*/ 0 w 5424462"/>
              <a:gd name="connsiteY0" fmla="*/ 0 h 2708663"/>
              <a:gd name="connsiteX1" fmla="*/ 5424462 w 5424462"/>
              <a:gd name="connsiteY1" fmla="*/ 0 h 2708663"/>
              <a:gd name="connsiteX2" fmla="*/ 5410648 w 5424462"/>
              <a:gd name="connsiteY2" fmla="*/ 273571 h 2708663"/>
              <a:gd name="connsiteX3" fmla="*/ 2712231 w 5424462"/>
              <a:gd name="connsiteY3" fmla="*/ 2708663 h 2708663"/>
              <a:gd name="connsiteX4" fmla="*/ 13814 w 5424462"/>
              <a:gd name="connsiteY4" fmla="*/ 273571 h 2708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4462" h="2708663">
                <a:moveTo>
                  <a:pt x="0" y="0"/>
                </a:moveTo>
                <a:lnTo>
                  <a:pt x="5424462" y="0"/>
                </a:lnTo>
                <a:lnTo>
                  <a:pt x="5410648" y="273571"/>
                </a:lnTo>
                <a:cubicBezTo>
                  <a:pt x="5271745" y="1641326"/>
                  <a:pt x="4116633" y="2708663"/>
                  <a:pt x="2712231" y="2708663"/>
                </a:cubicBezTo>
                <a:cubicBezTo>
                  <a:pt x="1307829" y="2708663"/>
                  <a:pt x="152717" y="1641326"/>
                  <a:pt x="13814" y="273571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9471025" y="-12700"/>
            <a:ext cx="2063750" cy="1635125"/>
          </a:xfrm>
          <a:custGeom>
            <a:avLst/>
            <a:gdLst>
              <a:gd name="connsiteX0" fmla="*/ 195808 w 2065008"/>
              <a:gd name="connsiteY0" fmla="*/ 0 h 1635827"/>
              <a:gd name="connsiteX1" fmla="*/ 1869200 w 2065008"/>
              <a:gd name="connsiteY1" fmla="*/ 0 h 1635827"/>
              <a:gd name="connsiteX2" fmla="*/ 1888673 w 2065008"/>
              <a:gd name="connsiteY2" fmla="*/ 26040 h 1635827"/>
              <a:gd name="connsiteX3" fmla="*/ 2065008 w 2065008"/>
              <a:gd name="connsiteY3" fmla="*/ 603323 h 1635827"/>
              <a:gd name="connsiteX4" fmla="*/ 1032504 w 2065008"/>
              <a:gd name="connsiteY4" fmla="*/ 1635827 h 1635827"/>
              <a:gd name="connsiteX5" fmla="*/ 0 w 2065008"/>
              <a:gd name="connsiteY5" fmla="*/ 603323 h 1635827"/>
              <a:gd name="connsiteX6" fmla="*/ 176336 w 2065008"/>
              <a:gd name="connsiteY6" fmla="*/ 26040 h 1635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5008" h="1635827">
                <a:moveTo>
                  <a:pt x="195808" y="0"/>
                </a:moveTo>
                <a:lnTo>
                  <a:pt x="1869200" y="0"/>
                </a:lnTo>
                <a:lnTo>
                  <a:pt x="1888673" y="26040"/>
                </a:lnTo>
                <a:cubicBezTo>
                  <a:pt x="2000002" y="190829"/>
                  <a:pt x="2065008" y="389485"/>
                  <a:pt x="2065008" y="603323"/>
                </a:cubicBezTo>
                <a:cubicBezTo>
                  <a:pt x="2065008" y="1173559"/>
                  <a:pt x="1602740" y="1635827"/>
                  <a:pt x="1032504" y="1635827"/>
                </a:cubicBezTo>
                <a:cubicBezTo>
                  <a:pt x="462268" y="1635827"/>
                  <a:pt x="0" y="1173559"/>
                  <a:pt x="0" y="603323"/>
                </a:cubicBezTo>
                <a:cubicBezTo>
                  <a:pt x="0" y="389485"/>
                  <a:pt x="65006" y="190829"/>
                  <a:pt x="176336" y="2604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11138" y="2432050"/>
            <a:ext cx="906462" cy="906463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759700" y="415925"/>
            <a:ext cx="976313" cy="97631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8" name="文本框 23"/>
          <p:cNvSpPr txBox="1">
            <a:spLocks noChangeArrowheads="1"/>
          </p:cNvSpPr>
          <p:nvPr/>
        </p:nvSpPr>
        <p:spPr bwMode="auto">
          <a:xfrm>
            <a:off x="1189038" y="3365500"/>
            <a:ext cx="6778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  </a:t>
            </a:r>
            <a:r>
              <a:rPr lang="en-US" altLang="zh-CN" sz="3200" b="1">
                <a:solidFill>
                  <a:srgbClr val="1E4A7A"/>
                </a:solidFill>
                <a:latin typeface="方正姚体" pitchFamily="2" charset="-122"/>
              </a:rPr>
              <a:t>1.</a:t>
            </a:r>
            <a:endParaRPr lang="en-US" altLang="zh-CN" sz="2400" b="1">
              <a:solidFill>
                <a:srgbClr val="1E4A7A"/>
              </a:solidFill>
              <a:latin typeface="方正姚体" pitchFamily="2" charset="-122"/>
            </a:endParaRPr>
          </a:p>
        </p:txBody>
      </p:sp>
      <p:sp>
        <p:nvSpPr>
          <p:cNvPr id="3079" name="文本框 24"/>
          <p:cNvSpPr txBox="1">
            <a:spLocks noChangeArrowheads="1"/>
          </p:cNvSpPr>
          <p:nvPr/>
        </p:nvSpPr>
        <p:spPr bwMode="auto">
          <a:xfrm>
            <a:off x="1219200" y="4205288"/>
            <a:ext cx="6778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  </a:t>
            </a:r>
            <a:r>
              <a:rPr lang="en-US" altLang="zh-CN" sz="3200" b="1">
                <a:solidFill>
                  <a:srgbClr val="1E4A7A"/>
                </a:solidFill>
                <a:latin typeface="方正姚体" pitchFamily="2" charset="-122"/>
              </a:rPr>
              <a:t>2.</a:t>
            </a:r>
            <a:endParaRPr lang="en-US" altLang="zh-CN" sz="2400" b="1">
              <a:solidFill>
                <a:srgbClr val="1E4A7A"/>
              </a:solidFill>
              <a:latin typeface="方正姚体" pitchFamily="2" charset="-122"/>
            </a:endParaRPr>
          </a:p>
        </p:txBody>
      </p:sp>
      <p:sp>
        <p:nvSpPr>
          <p:cNvPr id="3080" name="文本框 25"/>
          <p:cNvSpPr txBox="1">
            <a:spLocks noChangeArrowheads="1"/>
          </p:cNvSpPr>
          <p:nvPr/>
        </p:nvSpPr>
        <p:spPr bwMode="auto">
          <a:xfrm>
            <a:off x="1219200" y="5045075"/>
            <a:ext cx="677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  </a:t>
            </a:r>
            <a:r>
              <a:rPr lang="en-US" altLang="zh-CN" sz="3200" b="1">
                <a:solidFill>
                  <a:srgbClr val="1E4A7A"/>
                </a:solidFill>
                <a:latin typeface="方正姚体" pitchFamily="2" charset="-122"/>
              </a:rPr>
              <a:t>3.</a:t>
            </a:r>
            <a:endParaRPr lang="en-US" altLang="zh-CN" sz="2400" b="1">
              <a:solidFill>
                <a:srgbClr val="1E4A7A"/>
              </a:solidFill>
              <a:latin typeface="方正姚体" pitchFamily="2" charset="-122"/>
            </a:endParaRPr>
          </a:p>
        </p:txBody>
      </p:sp>
      <p:sp>
        <p:nvSpPr>
          <p:cNvPr id="3081" name="文本框 26"/>
          <p:cNvSpPr txBox="1">
            <a:spLocks noChangeArrowheads="1"/>
          </p:cNvSpPr>
          <p:nvPr/>
        </p:nvSpPr>
        <p:spPr bwMode="auto">
          <a:xfrm>
            <a:off x="1219200" y="5884863"/>
            <a:ext cx="677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  </a:t>
            </a:r>
            <a:r>
              <a:rPr lang="en-US" altLang="zh-CN" sz="3200" b="1">
                <a:solidFill>
                  <a:srgbClr val="1E4A7A"/>
                </a:solidFill>
                <a:latin typeface="方正姚体" pitchFamily="2" charset="-122"/>
              </a:rPr>
              <a:t>4.</a:t>
            </a:r>
            <a:endParaRPr lang="en-US" altLang="zh-CN" sz="2400" b="1">
              <a:solidFill>
                <a:srgbClr val="1E4A7A"/>
              </a:solidFill>
              <a:latin typeface="方正姚体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2132013" y="3365500"/>
            <a:ext cx="0" cy="3057525"/>
          </a:xfrm>
          <a:prstGeom prst="line">
            <a:avLst/>
          </a:prstGeom>
          <a:ln>
            <a:solidFill>
              <a:srgbClr val="1E4A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969963" y="-1055688"/>
            <a:ext cx="690562" cy="942975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4" name="文本框 20"/>
          <p:cNvSpPr>
            <a:spLocks noChangeArrowheads="1"/>
          </p:cNvSpPr>
          <p:nvPr/>
        </p:nvSpPr>
        <p:spPr bwMode="auto">
          <a:xfrm>
            <a:off x="1612900" y="509588"/>
            <a:ext cx="28590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en-US" altLang="en-US" sz="7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5" name="文本框 16"/>
          <p:cNvSpPr>
            <a:spLocks noChangeArrowheads="1"/>
          </p:cNvSpPr>
          <p:nvPr/>
        </p:nvSpPr>
        <p:spPr bwMode="auto">
          <a:xfrm>
            <a:off x="2365375" y="3397250"/>
            <a:ext cx="16208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项目简介</a:t>
            </a:r>
            <a:endParaRPr lang="en-US" altLang="en-US" sz="28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6" name="文本框 17"/>
          <p:cNvSpPr>
            <a:spLocks noChangeArrowheads="1"/>
          </p:cNvSpPr>
          <p:nvPr/>
        </p:nvSpPr>
        <p:spPr bwMode="auto">
          <a:xfrm>
            <a:off x="2365375" y="4237038"/>
            <a:ext cx="16208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项目计划</a:t>
            </a:r>
            <a:endParaRPr lang="en-US" altLang="en-US" sz="28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7" name="文本框 18"/>
          <p:cNvSpPr>
            <a:spLocks noChangeArrowheads="1"/>
          </p:cNvSpPr>
          <p:nvPr/>
        </p:nvSpPr>
        <p:spPr bwMode="auto">
          <a:xfrm>
            <a:off x="2365375" y="5080000"/>
            <a:ext cx="16208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28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88" name="文本框 19"/>
          <p:cNvSpPr>
            <a:spLocks noChangeArrowheads="1"/>
          </p:cNvSpPr>
          <p:nvPr/>
        </p:nvSpPr>
        <p:spPr bwMode="auto">
          <a:xfrm>
            <a:off x="2365375" y="5916613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投资回报</a:t>
            </a:r>
            <a:endParaRPr lang="en-US" altLang="en-US" sz="28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339"/>
          <a:stretch>
            <a:fillRect/>
          </a:stretch>
        </p:blipFill>
        <p:spPr>
          <a:xfrm>
            <a:off x="5057334" y="1723194"/>
            <a:ext cx="7134666" cy="5147030"/>
          </a:xfrm>
          <a:custGeom>
            <a:avLst/>
            <a:gdLst>
              <a:gd name="connsiteX0" fmla="*/ 3815862 w 7134666"/>
              <a:gd name="connsiteY0" fmla="*/ 0 h 5147030"/>
              <a:gd name="connsiteX1" fmla="*/ 6980035 w 7134666"/>
              <a:gd name="connsiteY1" fmla="*/ 1682378 h 5147030"/>
              <a:gd name="connsiteX2" fmla="*/ 7134666 w 7134666"/>
              <a:gd name="connsiteY2" fmla="*/ 1936909 h 5147030"/>
              <a:gd name="connsiteX3" fmla="*/ 7134666 w 7134666"/>
              <a:gd name="connsiteY3" fmla="*/ 5147030 h 5147030"/>
              <a:gd name="connsiteX4" fmla="*/ 239095 w 7134666"/>
              <a:gd name="connsiteY4" fmla="*/ 5147030 h 5147030"/>
              <a:gd name="connsiteX5" fmla="*/ 231546 w 7134666"/>
              <a:gd name="connsiteY5" fmla="*/ 5127883 h 5147030"/>
              <a:gd name="connsiteX6" fmla="*/ 0 w 7134666"/>
              <a:gd name="connsiteY6" fmla="*/ 3815862 h 5147030"/>
              <a:gd name="connsiteX7" fmla="*/ 3815862 w 7134666"/>
              <a:gd name="connsiteY7" fmla="*/ 0 h 5147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4666" h="5147030">
                <a:moveTo>
                  <a:pt x="3815862" y="0"/>
                </a:moveTo>
                <a:cubicBezTo>
                  <a:pt x="5133013" y="0"/>
                  <a:pt x="6294297" y="667352"/>
                  <a:pt x="6980035" y="1682378"/>
                </a:cubicBezTo>
                <a:lnTo>
                  <a:pt x="7134666" y="1936909"/>
                </a:lnTo>
                <a:lnTo>
                  <a:pt x="7134666" y="5147030"/>
                </a:lnTo>
                <a:lnTo>
                  <a:pt x="239095" y="5147030"/>
                </a:lnTo>
                <a:lnTo>
                  <a:pt x="231546" y="5127883"/>
                </a:lnTo>
                <a:cubicBezTo>
                  <a:pt x="81751" y="4718774"/>
                  <a:pt x="0" y="4276865"/>
                  <a:pt x="0" y="3815862"/>
                </a:cubicBezTo>
                <a:cubicBezTo>
                  <a:pt x="0" y="1708421"/>
                  <a:pt x="1708420" y="0"/>
                  <a:pt x="3815862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8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09" name="文本框 17"/>
          <p:cNvSpPr>
            <a:spLocks noChangeArrowheads="1"/>
          </p:cNvSpPr>
          <p:nvPr/>
        </p:nvSpPr>
        <p:spPr bwMode="auto">
          <a:xfrm>
            <a:off x="941388" y="-4763"/>
            <a:ext cx="809625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3.2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389063" y="2366963"/>
            <a:ext cx="2165350" cy="2165350"/>
          </a:xfrm>
          <a:prstGeom prst="ellipse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3802063" y="2366963"/>
            <a:ext cx="2163762" cy="2165350"/>
          </a:xfrm>
          <a:prstGeom prst="ellipse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13475" y="2366963"/>
            <a:ext cx="2163763" cy="2165350"/>
          </a:xfrm>
          <a:prstGeom prst="ellipse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8624888" y="2366963"/>
            <a:ext cx="2163762" cy="2165350"/>
          </a:xfrm>
          <a:prstGeom prst="ellipse">
            <a:avLst/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248025" y="3033713"/>
            <a:ext cx="831850" cy="831850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673725" y="3033713"/>
            <a:ext cx="831850" cy="831850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085138" y="3033713"/>
            <a:ext cx="831850" cy="831850"/>
          </a:xfrm>
          <a:prstGeom prst="ellips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512742" y="3325388"/>
            <a:ext cx="301753" cy="288591"/>
            <a:chOff x="1004888" y="993775"/>
            <a:chExt cx="2438400" cy="2332038"/>
          </a:xfrm>
          <a:solidFill>
            <a:srgbClr val="FEFEFE"/>
          </a:solidFill>
          <a:effectLst/>
        </p:grpSpPr>
        <p:sp>
          <p:nvSpPr>
            <p:cNvPr id="14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  <p:sp>
          <p:nvSpPr>
            <p:cNvPr id="15" name="任意多边形 14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299330" y="3295911"/>
            <a:ext cx="403410" cy="306513"/>
            <a:chOff x="4268086" y="4221191"/>
            <a:chExt cx="509646" cy="387231"/>
          </a:xfrm>
          <a:solidFill>
            <a:srgbClr val="FEFEFE"/>
          </a:solidFill>
          <a:effectLst/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55404" y="3238320"/>
            <a:ext cx="262019" cy="335091"/>
            <a:chOff x="1605186" y="572440"/>
            <a:chExt cx="563562" cy="720725"/>
          </a:xfrm>
          <a:solidFill>
            <a:srgbClr val="FEFEFE"/>
          </a:solidFill>
          <a:effectLst/>
        </p:grpSpPr>
        <p:sp>
          <p:nvSpPr>
            <p:cNvPr id="20" name="Freeform 32"/>
            <p:cNvSpPr/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1" name="Freeform 33"/>
            <p:cNvSpPr/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2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sp>
        <p:nvSpPr>
          <p:cNvPr id="21520" name="文本框 22"/>
          <p:cNvSpPr txBox="1">
            <a:spLocks noChangeArrowheads="1"/>
          </p:cNvSpPr>
          <p:nvPr/>
        </p:nvSpPr>
        <p:spPr bwMode="auto">
          <a:xfrm>
            <a:off x="1779588" y="2876550"/>
            <a:ext cx="1127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32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68%</a:t>
            </a:r>
            <a:endParaRPr lang="zh-CN" altLang="zh-CN" sz="32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21" name="文本框 23"/>
          <p:cNvSpPr txBox="1">
            <a:spLocks noChangeArrowheads="1"/>
          </p:cNvSpPr>
          <p:nvPr/>
        </p:nvSpPr>
        <p:spPr bwMode="auto">
          <a:xfrm>
            <a:off x="4208463" y="2886075"/>
            <a:ext cx="11271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32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45%</a:t>
            </a:r>
            <a:endParaRPr lang="zh-CN" altLang="zh-CN" sz="32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22" name="文本框 24"/>
          <p:cNvSpPr txBox="1">
            <a:spLocks noChangeArrowheads="1"/>
          </p:cNvSpPr>
          <p:nvPr/>
        </p:nvSpPr>
        <p:spPr bwMode="auto">
          <a:xfrm>
            <a:off x="6638925" y="2882900"/>
            <a:ext cx="1127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32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77%</a:t>
            </a:r>
            <a:endParaRPr lang="zh-CN" altLang="zh-CN" sz="32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23" name="文本框 25"/>
          <p:cNvSpPr txBox="1">
            <a:spLocks noChangeArrowheads="1"/>
          </p:cNvSpPr>
          <p:nvPr/>
        </p:nvSpPr>
        <p:spPr bwMode="auto">
          <a:xfrm>
            <a:off x="9096375" y="2882900"/>
            <a:ext cx="1127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32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59%</a:t>
            </a:r>
            <a:endParaRPr lang="zh-CN" altLang="zh-CN" sz="32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24" name="文本框 26"/>
          <p:cNvSpPr txBox="1">
            <a:spLocks noChangeArrowheads="1"/>
          </p:cNvSpPr>
          <p:nvPr/>
        </p:nvSpPr>
        <p:spPr bwMode="auto">
          <a:xfrm>
            <a:off x="1816100" y="3906838"/>
            <a:ext cx="1279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TITLE   HERE</a:t>
            </a:r>
            <a:endParaRPr lang="en-US" altLang="zh-CN" sz="12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25" name="文本框 27"/>
          <p:cNvSpPr txBox="1">
            <a:spLocks noChangeArrowheads="1"/>
          </p:cNvSpPr>
          <p:nvPr/>
        </p:nvSpPr>
        <p:spPr bwMode="auto">
          <a:xfrm>
            <a:off x="4268788" y="3906838"/>
            <a:ext cx="1279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TITLE   HERE</a:t>
            </a:r>
            <a:endParaRPr lang="en-US" altLang="zh-CN" sz="12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26" name="文本框 28"/>
          <p:cNvSpPr txBox="1">
            <a:spLocks noChangeArrowheads="1"/>
          </p:cNvSpPr>
          <p:nvPr/>
        </p:nvSpPr>
        <p:spPr bwMode="auto">
          <a:xfrm>
            <a:off x="6630988" y="3906838"/>
            <a:ext cx="1279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TITLE   HERE</a:t>
            </a:r>
            <a:endParaRPr lang="en-US" altLang="zh-CN" sz="12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27" name="文本框 29"/>
          <p:cNvSpPr txBox="1">
            <a:spLocks noChangeArrowheads="1"/>
          </p:cNvSpPr>
          <p:nvPr/>
        </p:nvSpPr>
        <p:spPr bwMode="auto">
          <a:xfrm>
            <a:off x="9085263" y="3906838"/>
            <a:ext cx="1279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TITLE   HERE</a:t>
            </a:r>
            <a:endParaRPr lang="en-US" altLang="zh-CN" sz="12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28" name="文本框 30"/>
          <p:cNvSpPr txBox="1">
            <a:spLocks noChangeArrowheads="1"/>
          </p:cNvSpPr>
          <p:nvPr/>
        </p:nvSpPr>
        <p:spPr bwMode="auto">
          <a:xfrm>
            <a:off x="1612900" y="4857750"/>
            <a:ext cx="14890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 sz="1200" b="1"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Click here to add  you</a:t>
            </a: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To the  center of the </a:t>
            </a: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zh-CN" altLang="zh-CN" sz="1200">
              <a:solidFill>
                <a:srgbClr val="292929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29" name="文本框 31"/>
          <p:cNvSpPr txBox="1">
            <a:spLocks noChangeArrowheads="1"/>
          </p:cNvSpPr>
          <p:nvPr/>
        </p:nvSpPr>
        <p:spPr bwMode="auto">
          <a:xfrm>
            <a:off x="4065588" y="4857750"/>
            <a:ext cx="14890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 sz="1200" b="1"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Click here to add  you</a:t>
            </a: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To the  center of the </a:t>
            </a: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zh-CN" altLang="zh-CN" sz="1200">
              <a:solidFill>
                <a:srgbClr val="292929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30" name="文本框 32"/>
          <p:cNvSpPr txBox="1">
            <a:spLocks noChangeArrowheads="1"/>
          </p:cNvSpPr>
          <p:nvPr/>
        </p:nvSpPr>
        <p:spPr bwMode="auto">
          <a:xfrm>
            <a:off x="6518275" y="4857750"/>
            <a:ext cx="14890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 sz="1200" b="1"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Click here to add  you</a:t>
            </a: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To the  center of the </a:t>
            </a: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zh-CN" altLang="zh-CN" sz="1200">
              <a:solidFill>
                <a:srgbClr val="292929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1531" name="文本框 33"/>
          <p:cNvSpPr txBox="1">
            <a:spLocks noChangeArrowheads="1"/>
          </p:cNvSpPr>
          <p:nvPr/>
        </p:nvSpPr>
        <p:spPr bwMode="auto">
          <a:xfrm>
            <a:off x="8916988" y="4857750"/>
            <a:ext cx="14890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 sz="1200" b="1"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Click here to add  you</a:t>
            </a: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To the  center of the </a:t>
            </a:r>
          </a:p>
          <a:p>
            <a:r>
              <a:rPr lang="en-US" altLang="zh-CN" sz="12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zh-CN" altLang="zh-CN" sz="1200">
              <a:solidFill>
                <a:srgbClr val="292929"/>
              </a:solidFill>
              <a:latin typeface="方正姚体" pitchFamily="2" charset="-122"/>
              <a:ea typeface="方正姚体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2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3" name="文本框 17"/>
          <p:cNvSpPr>
            <a:spLocks noChangeArrowheads="1"/>
          </p:cNvSpPr>
          <p:nvPr/>
        </p:nvSpPr>
        <p:spPr bwMode="auto">
          <a:xfrm>
            <a:off x="941388" y="-4763"/>
            <a:ext cx="823912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3.3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grpSp>
        <p:nvGrpSpPr>
          <p:cNvPr id="35" name="Group 3"/>
          <p:cNvGrpSpPr/>
          <p:nvPr/>
        </p:nvGrpSpPr>
        <p:grpSpPr bwMode="auto">
          <a:xfrm>
            <a:off x="2136373" y="1962275"/>
            <a:ext cx="7937259" cy="4799858"/>
            <a:chOff x="617" y="1370"/>
            <a:chExt cx="4531" cy="2740"/>
          </a:xfrm>
          <a:solidFill>
            <a:schemeClr val="bg1">
              <a:lumMod val="75000"/>
            </a:schemeClr>
          </a:solidFill>
        </p:grpSpPr>
        <p:sp>
          <p:nvSpPr>
            <p:cNvPr id="36" name="Freeform 4"/>
            <p:cNvSpPr/>
            <p:nvPr/>
          </p:nvSpPr>
          <p:spPr bwMode="gray">
            <a:xfrm>
              <a:off x="1599" y="1634"/>
              <a:ext cx="84" cy="186"/>
            </a:xfrm>
            <a:custGeom>
              <a:avLst/>
              <a:gdLst>
                <a:gd name="T0" fmla="*/ 76 w 84"/>
                <a:gd name="T1" fmla="*/ 8 h 186"/>
                <a:gd name="T2" fmla="*/ 74 w 84"/>
                <a:gd name="T3" fmla="*/ 4 h 186"/>
                <a:gd name="T4" fmla="*/ 74 w 84"/>
                <a:gd name="T5" fmla="*/ 0 h 186"/>
                <a:gd name="T6" fmla="*/ 70 w 84"/>
                <a:gd name="T7" fmla="*/ 0 h 186"/>
                <a:gd name="T8" fmla="*/ 64 w 84"/>
                <a:gd name="T9" fmla="*/ 8 h 186"/>
                <a:gd name="T10" fmla="*/ 50 w 84"/>
                <a:gd name="T11" fmla="*/ 22 h 186"/>
                <a:gd name="T12" fmla="*/ 38 w 84"/>
                <a:gd name="T13" fmla="*/ 30 h 186"/>
                <a:gd name="T14" fmla="*/ 34 w 84"/>
                <a:gd name="T15" fmla="*/ 32 h 186"/>
                <a:gd name="T16" fmla="*/ 2 w 84"/>
                <a:gd name="T17" fmla="*/ 116 h 186"/>
                <a:gd name="T18" fmla="*/ 0 w 84"/>
                <a:gd name="T19" fmla="*/ 148 h 186"/>
                <a:gd name="T20" fmla="*/ 2 w 84"/>
                <a:gd name="T21" fmla="*/ 148 h 186"/>
                <a:gd name="T22" fmla="*/ 6 w 84"/>
                <a:gd name="T23" fmla="*/ 150 h 186"/>
                <a:gd name="T24" fmla="*/ 4 w 84"/>
                <a:gd name="T25" fmla="*/ 158 h 186"/>
                <a:gd name="T26" fmla="*/ 4 w 84"/>
                <a:gd name="T27" fmla="*/ 168 h 186"/>
                <a:gd name="T28" fmla="*/ 6 w 84"/>
                <a:gd name="T29" fmla="*/ 176 h 186"/>
                <a:gd name="T30" fmla="*/ 14 w 84"/>
                <a:gd name="T31" fmla="*/ 178 h 186"/>
                <a:gd name="T32" fmla="*/ 24 w 84"/>
                <a:gd name="T33" fmla="*/ 180 h 186"/>
                <a:gd name="T34" fmla="*/ 28 w 84"/>
                <a:gd name="T35" fmla="*/ 184 h 186"/>
                <a:gd name="T36" fmla="*/ 40 w 84"/>
                <a:gd name="T37" fmla="*/ 186 h 186"/>
                <a:gd name="T38" fmla="*/ 44 w 84"/>
                <a:gd name="T39" fmla="*/ 184 h 186"/>
                <a:gd name="T40" fmla="*/ 48 w 84"/>
                <a:gd name="T41" fmla="*/ 180 h 186"/>
                <a:gd name="T42" fmla="*/ 48 w 84"/>
                <a:gd name="T43" fmla="*/ 174 h 186"/>
                <a:gd name="T44" fmla="*/ 44 w 84"/>
                <a:gd name="T45" fmla="*/ 170 h 186"/>
                <a:gd name="T46" fmla="*/ 40 w 84"/>
                <a:gd name="T47" fmla="*/ 170 h 186"/>
                <a:gd name="T48" fmla="*/ 30 w 84"/>
                <a:gd name="T49" fmla="*/ 154 h 186"/>
                <a:gd name="T50" fmla="*/ 26 w 84"/>
                <a:gd name="T51" fmla="*/ 128 h 186"/>
                <a:gd name="T52" fmla="*/ 34 w 84"/>
                <a:gd name="T53" fmla="*/ 100 h 186"/>
                <a:gd name="T54" fmla="*/ 32 w 84"/>
                <a:gd name="T55" fmla="*/ 96 h 186"/>
                <a:gd name="T56" fmla="*/ 34 w 84"/>
                <a:gd name="T57" fmla="*/ 86 h 186"/>
                <a:gd name="T58" fmla="*/ 40 w 84"/>
                <a:gd name="T59" fmla="*/ 76 h 186"/>
                <a:gd name="T60" fmla="*/ 56 w 84"/>
                <a:gd name="T61" fmla="*/ 50 h 186"/>
                <a:gd name="T62" fmla="*/ 84 w 84"/>
                <a:gd name="T63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186">
                  <a:moveTo>
                    <a:pt x="76" y="8"/>
                  </a:moveTo>
                  <a:lnTo>
                    <a:pt x="76" y="8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6" y="2"/>
                  </a:lnTo>
                  <a:lnTo>
                    <a:pt x="64" y="8"/>
                  </a:lnTo>
                  <a:lnTo>
                    <a:pt x="56" y="16"/>
                  </a:lnTo>
                  <a:lnTo>
                    <a:pt x="50" y="22"/>
                  </a:lnTo>
                  <a:lnTo>
                    <a:pt x="44" y="28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4" y="32"/>
                  </a:lnTo>
                  <a:lnTo>
                    <a:pt x="8" y="88"/>
                  </a:lnTo>
                  <a:lnTo>
                    <a:pt x="2" y="116"/>
                  </a:lnTo>
                  <a:lnTo>
                    <a:pt x="2" y="124"/>
                  </a:lnTo>
                  <a:lnTo>
                    <a:pt x="0" y="148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4" y="148"/>
                  </a:lnTo>
                  <a:lnTo>
                    <a:pt x="6" y="150"/>
                  </a:lnTo>
                  <a:lnTo>
                    <a:pt x="6" y="154"/>
                  </a:lnTo>
                  <a:lnTo>
                    <a:pt x="4" y="158"/>
                  </a:lnTo>
                  <a:lnTo>
                    <a:pt x="4" y="162"/>
                  </a:lnTo>
                  <a:lnTo>
                    <a:pt x="4" y="168"/>
                  </a:lnTo>
                  <a:lnTo>
                    <a:pt x="4" y="172"/>
                  </a:lnTo>
                  <a:lnTo>
                    <a:pt x="6" y="176"/>
                  </a:lnTo>
                  <a:lnTo>
                    <a:pt x="8" y="178"/>
                  </a:lnTo>
                  <a:lnTo>
                    <a:pt x="14" y="178"/>
                  </a:lnTo>
                  <a:lnTo>
                    <a:pt x="20" y="178"/>
                  </a:lnTo>
                  <a:lnTo>
                    <a:pt x="24" y="180"/>
                  </a:lnTo>
                  <a:lnTo>
                    <a:pt x="26" y="182"/>
                  </a:lnTo>
                  <a:lnTo>
                    <a:pt x="28" y="184"/>
                  </a:lnTo>
                  <a:lnTo>
                    <a:pt x="28" y="184"/>
                  </a:lnTo>
                  <a:lnTo>
                    <a:pt x="40" y="186"/>
                  </a:lnTo>
                  <a:lnTo>
                    <a:pt x="42" y="186"/>
                  </a:lnTo>
                  <a:lnTo>
                    <a:pt x="44" y="184"/>
                  </a:lnTo>
                  <a:lnTo>
                    <a:pt x="46" y="184"/>
                  </a:lnTo>
                  <a:lnTo>
                    <a:pt x="48" y="180"/>
                  </a:lnTo>
                  <a:lnTo>
                    <a:pt x="50" y="178"/>
                  </a:lnTo>
                  <a:lnTo>
                    <a:pt x="48" y="174"/>
                  </a:lnTo>
                  <a:lnTo>
                    <a:pt x="46" y="172"/>
                  </a:lnTo>
                  <a:lnTo>
                    <a:pt x="44" y="170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26" y="142"/>
                  </a:lnTo>
                  <a:lnTo>
                    <a:pt x="26" y="128"/>
                  </a:lnTo>
                  <a:lnTo>
                    <a:pt x="26" y="112"/>
                  </a:lnTo>
                  <a:lnTo>
                    <a:pt x="34" y="100"/>
                  </a:lnTo>
                  <a:lnTo>
                    <a:pt x="34" y="98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4" y="86"/>
                  </a:lnTo>
                  <a:lnTo>
                    <a:pt x="36" y="82"/>
                  </a:lnTo>
                  <a:lnTo>
                    <a:pt x="40" y="76"/>
                  </a:lnTo>
                  <a:lnTo>
                    <a:pt x="48" y="66"/>
                  </a:lnTo>
                  <a:lnTo>
                    <a:pt x="56" y="50"/>
                  </a:lnTo>
                  <a:lnTo>
                    <a:pt x="66" y="36"/>
                  </a:lnTo>
                  <a:lnTo>
                    <a:pt x="84" y="22"/>
                  </a:lnTo>
                  <a:lnTo>
                    <a:pt x="76" y="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37" name="Freeform 5"/>
            <p:cNvSpPr/>
            <p:nvPr/>
          </p:nvSpPr>
          <p:spPr bwMode="gray">
            <a:xfrm>
              <a:off x="1421" y="1478"/>
              <a:ext cx="110" cy="70"/>
            </a:xfrm>
            <a:custGeom>
              <a:avLst/>
              <a:gdLst>
                <a:gd name="T0" fmla="*/ 26 w 110"/>
                <a:gd name="T1" fmla="*/ 10 h 70"/>
                <a:gd name="T2" fmla="*/ 26 w 110"/>
                <a:gd name="T3" fmla="*/ 10 h 70"/>
                <a:gd name="T4" fmla="*/ 26 w 110"/>
                <a:gd name="T5" fmla="*/ 12 h 70"/>
                <a:gd name="T6" fmla="*/ 24 w 110"/>
                <a:gd name="T7" fmla="*/ 16 h 70"/>
                <a:gd name="T8" fmla="*/ 22 w 110"/>
                <a:gd name="T9" fmla="*/ 18 h 70"/>
                <a:gd name="T10" fmla="*/ 20 w 110"/>
                <a:gd name="T11" fmla="*/ 20 h 70"/>
                <a:gd name="T12" fmla="*/ 14 w 110"/>
                <a:gd name="T13" fmla="*/ 22 h 70"/>
                <a:gd name="T14" fmla="*/ 10 w 110"/>
                <a:gd name="T15" fmla="*/ 24 h 70"/>
                <a:gd name="T16" fmla="*/ 4 w 110"/>
                <a:gd name="T17" fmla="*/ 24 h 70"/>
                <a:gd name="T18" fmla="*/ 2 w 110"/>
                <a:gd name="T19" fmla="*/ 28 h 70"/>
                <a:gd name="T20" fmla="*/ 0 w 110"/>
                <a:gd name="T21" fmla="*/ 30 h 70"/>
                <a:gd name="T22" fmla="*/ 0 w 110"/>
                <a:gd name="T23" fmla="*/ 32 h 70"/>
                <a:gd name="T24" fmla="*/ 2 w 110"/>
                <a:gd name="T25" fmla="*/ 34 h 70"/>
                <a:gd name="T26" fmla="*/ 8 w 110"/>
                <a:gd name="T27" fmla="*/ 38 h 70"/>
                <a:gd name="T28" fmla="*/ 22 w 110"/>
                <a:gd name="T29" fmla="*/ 42 h 70"/>
                <a:gd name="T30" fmla="*/ 34 w 110"/>
                <a:gd name="T31" fmla="*/ 44 h 70"/>
                <a:gd name="T32" fmla="*/ 46 w 110"/>
                <a:gd name="T33" fmla="*/ 44 h 70"/>
                <a:gd name="T34" fmla="*/ 50 w 110"/>
                <a:gd name="T35" fmla="*/ 44 h 70"/>
                <a:gd name="T36" fmla="*/ 68 w 110"/>
                <a:gd name="T37" fmla="*/ 70 h 70"/>
                <a:gd name="T38" fmla="*/ 86 w 110"/>
                <a:gd name="T39" fmla="*/ 56 h 70"/>
                <a:gd name="T40" fmla="*/ 88 w 110"/>
                <a:gd name="T41" fmla="*/ 44 h 70"/>
                <a:gd name="T42" fmla="*/ 88 w 110"/>
                <a:gd name="T43" fmla="*/ 44 h 70"/>
                <a:gd name="T44" fmla="*/ 92 w 110"/>
                <a:gd name="T45" fmla="*/ 42 h 70"/>
                <a:gd name="T46" fmla="*/ 96 w 110"/>
                <a:gd name="T47" fmla="*/ 40 h 70"/>
                <a:gd name="T48" fmla="*/ 100 w 110"/>
                <a:gd name="T49" fmla="*/ 36 h 70"/>
                <a:gd name="T50" fmla="*/ 104 w 110"/>
                <a:gd name="T51" fmla="*/ 32 h 70"/>
                <a:gd name="T52" fmla="*/ 108 w 110"/>
                <a:gd name="T53" fmla="*/ 28 h 70"/>
                <a:gd name="T54" fmla="*/ 110 w 110"/>
                <a:gd name="T55" fmla="*/ 22 h 70"/>
                <a:gd name="T56" fmla="*/ 110 w 110"/>
                <a:gd name="T57" fmla="*/ 18 h 70"/>
                <a:gd name="T58" fmla="*/ 110 w 110"/>
                <a:gd name="T59" fmla="*/ 16 h 70"/>
                <a:gd name="T60" fmla="*/ 108 w 110"/>
                <a:gd name="T61" fmla="*/ 16 h 70"/>
                <a:gd name="T62" fmla="*/ 106 w 110"/>
                <a:gd name="T63" fmla="*/ 16 h 70"/>
                <a:gd name="T64" fmla="*/ 104 w 110"/>
                <a:gd name="T65" fmla="*/ 18 h 70"/>
                <a:gd name="T66" fmla="*/ 102 w 110"/>
                <a:gd name="T67" fmla="*/ 18 h 70"/>
                <a:gd name="T68" fmla="*/ 100 w 110"/>
                <a:gd name="T69" fmla="*/ 20 h 70"/>
                <a:gd name="T70" fmla="*/ 98 w 110"/>
                <a:gd name="T71" fmla="*/ 22 h 70"/>
                <a:gd name="T72" fmla="*/ 98 w 110"/>
                <a:gd name="T73" fmla="*/ 22 h 70"/>
                <a:gd name="T74" fmla="*/ 80 w 110"/>
                <a:gd name="T75" fmla="*/ 32 h 70"/>
                <a:gd name="T76" fmla="*/ 62 w 110"/>
                <a:gd name="T77" fmla="*/ 30 h 70"/>
                <a:gd name="T78" fmla="*/ 60 w 110"/>
                <a:gd name="T79" fmla="*/ 28 h 70"/>
                <a:gd name="T80" fmla="*/ 58 w 110"/>
                <a:gd name="T81" fmla="*/ 28 h 70"/>
                <a:gd name="T82" fmla="*/ 56 w 110"/>
                <a:gd name="T83" fmla="*/ 24 h 70"/>
                <a:gd name="T84" fmla="*/ 56 w 110"/>
                <a:gd name="T85" fmla="*/ 22 h 70"/>
                <a:gd name="T86" fmla="*/ 56 w 110"/>
                <a:gd name="T87" fmla="*/ 18 h 70"/>
                <a:gd name="T88" fmla="*/ 58 w 110"/>
                <a:gd name="T89" fmla="*/ 14 h 70"/>
                <a:gd name="T90" fmla="*/ 62 w 110"/>
                <a:gd name="T91" fmla="*/ 10 h 70"/>
                <a:gd name="T92" fmla="*/ 64 w 110"/>
                <a:gd name="T93" fmla="*/ 6 h 70"/>
                <a:gd name="T94" fmla="*/ 66 w 110"/>
                <a:gd name="T95" fmla="*/ 4 h 70"/>
                <a:gd name="T96" fmla="*/ 66 w 110"/>
                <a:gd name="T97" fmla="*/ 4 h 70"/>
                <a:gd name="T98" fmla="*/ 62 w 110"/>
                <a:gd name="T99" fmla="*/ 2 h 70"/>
                <a:gd name="T100" fmla="*/ 54 w 110"/>
                <a:gd name="T101" fmla="*/ 2 h 70"/>
                <a:gd name="T102" fmla="*/ 44 w 110"/>
                <a:gd name="T103" fmla="*/ 0 h 70"/>
                <a:gd name="T104" fmla="*/ 34 w 110"/>
                <a:gd name="T105" fmla="*/ 4 h 70"/>
                <a:gd name="T106" fmla="*/ 26 w 110"/>
                <a:gd name="T107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70">
                  <a:moveTo>
                    <a:pt x="26" y="10"/>
                  </a:moveTo>
                  <a:lnTo>
                    <a:pt x="26" y="10"/>
                  </a:lnTo>
                  <a:lnTo>
                    <a:pt x="26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8" y="38"/>
                  </a:lnTo>
                  <a:lnTo>
                    <a:pt x="22" y="42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0" y="44"/>
                  </a:lnTo>
                  <a:lnTo>
                    <a:pt x="68" y="70"/>
                  </a:lnTo>
                  <a:lnTo>
                    <a:pt x="86" y="5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2" y="42"/>
                  </a:lnTo>
                  <a:lnTo>
                    <a:pt x="96" y="40"/>
                  </a:lnTo>
                  <a:lnTo>
                    <a:pt x="100" y="36"/>
                  </a:lnTo>
                  <a:lnTo>
                    <a:pt x="104" y="32"/>
                  </a:lnTo>
                  <a:lnTo>
                    <a:pt x="108" y="28"/>
                  </a:lnTo>
                  <a:lnTo>
                    <a:pt x="110" y="22"/>
                  </a:lnTo>
                  <a:lnTo>
                    <a:pt x="110" y="18"/>
                  </a:lnTo>
                  <a:lnTo>
                    <a:pt x="110" y="16"/>
                  </a:lnTo>
                  <a:lnTo>
                    <a:pt x="108" y="16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0" y="20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80" y="32"/>
                  </a:lnTo>
                  <a:lnTo>
                    <a:pt x="62" y="30"/>
                  </a:lnTo>
                  <a:lnTo>
                    <a:pt x="60" y="28"/>
                  </a:lnTo>
                  <a:lnTo>
                    <a:pt x="58" y="28"/>
                  </a:lnTo>
                  <a:lnTo>
                    <a:pt x="56" y="24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8" y="14"/>
                  </a:lnTo>
                  <a:lnTo>
                    <a:pt x="62" y="10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6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38" name="Freeform 6"/>
            <p:cNvSpPr/>
            <p:nvPr/>
          </p:nvSpPr>
          <p:spPr bwMode="gray">
            <a:xfrm>
              <a:off x="1051" y="1494"/>
              <a:ext cx="110" cy="220"/>
            </a:xfrm>
            <a:custGeom>
              <a:avLst/>
              <a:gdLst>
                <a:gd name="T0" fmla="*/ 44 w 110"/>
                <a:gd name="T1" fmla="*/ 20 h 220"/>
                <a:gd name="T2" fmla="*/ 40 w 110"/>
                <a:gd name="T3" fmla="*/ 20 h 220"/>
                <a:gd name="T4" fmla="*/ 36 w 110"/>
                <a:gd name="T5" fmla="*/ 20 h 220"/>
                <a:gd name="T6" fmla="*/ 34 w 110"/>
                <a:gd name="T7" fmla="*/ 26 h 220"/>
                <a:gd name="T8" fmla="*/ 32 w 110"/>
                <a:gd name="T9" fmla="*/ 32 h 220"/>
                <a:gd name="T10" fmla="*/ 28 w 110"/>
                <a:gd name="T11" fmla="*/ 34 h 220"/>
                <a:gd name="T12" fmla="*/ 24 w 110"/>
                <a:gd name="T13" fmla="*/ 34 h 220"/>
                <a:gd name="T14" fmla="*/ 24 w 110"/>
                <a:gd name="T15" fmla="*/ 34 h 220"/>
                <a:gd name="T16" fmla="*/ 20 w 110"/>
                <a:gd name="T17" fmla="*/ 26 h 220"/>
                <a:gd name="T18" fmla="*/ 12 w 110"/>
                <a:gd name="T19" fmla="*/ 18 h 220"/>
                <a:gd name="T20" fmla="*/ 2 w 110"/>
                <a:gd name="T21" fmla="*/ 16 h 220"/>
                <a:gd name="T22" fmla="*/ 0 w 110"/>
                <a:gd name="T23" fmla="*/ 60 h 220"/>
                <a:gd name="T24" fmla="*/ 4 w 110"/>
                <a:gd name="T25" fmla="*/ 72 h 220"/>
                <a:gd name="T26" fmla="*/ 14 w 110"/>
                <a:gd name="T27" fmla="*/ 94 h 220"/>
                <a:gd name="T28" fmla="*/ 42 w 110"/>
                <a:gd name="T29" fmla="*/ 106 h 220"/>
                <a:gd name="T30" fmla="*/ 58 w 110"/>
                <a:gd name="T31" fmla="*/ 94 h 220"/>
                <a:gd name="T32" fmla="*/ 60 w 110"/>
                <a:gd name="T33" fmla="*/ 96 h 220"/>
                <a:gd name="T34" fmla="*/ 66 w 110"/>
                <a:gd name="T35" fmla="*/ 100 h 220"/>
                <a:gd name="T36" fmla="*/ 68 w 110"/>
                <a:gd name="T37" fmla="*/ 106 h 220"/>
                <a:gd name="T38" fmla="*/ 62 w 110"/>
                <a:gd name="T39" fmla="*/ 114 h 220"/>
                <a:gd name="T40" fmla="*/ 46 w 110"/>
                <a:gd name="T41" fmla="*/ 126 h 220"/>
                <a:gd name="T42" fmla="*/ 38 w 110"/>
                <a:gd name="T43" fmla="*/ 130 h 220"/>
                <a:gd name="T44" fmla="*/ 36 w 110"/>
                <a:gd name="T45" fmla="*/ 144 h 220"/>
                <a:gd name="T46" fmla="*/ 36 w 110"/>
                <a:gd name="T47" fmla="*/ 166 h 220"/>
                <a:gd name="T48" fmla="*/ 38 w 110"/>
                <a:gd name="T49" fmla="*/ 170 h 220"/>
                <a:gd name="T50" fmla="*/ 42 w 110"/>
                <a:gd name="T51" fmla="*/ 182 h 220"/>
                <a:gd name="T52" fmla="*/ 48 w 110"/>
                <a:gd name="T53" fmla="*/ 192 h 220"/>
                <a:gd name="T54" fmla="*/ 56 w 110"/>
                <a:gd name="T55" fmla="*/ 202 h 220"/>
                <a:gd name="T56" fmla="*/ 62 w 110"/>
                <a:gd name="T57" fmla="*/ 212 h 220"/>
                <a:gd name="T58" fmla="*/ 66 w 110"/>
                <a:gd name="T59" fmla="*/ 220 h 220"/>
                <a:gd name="T60" fmla="*/ 74 w 110"/>
                <a:gd name="T61" fmla="*/ 212 h 220"/>
                <a:gd name="T62" fmla="*/ 90 w 110"/>
                <a:gd name="T63" fmla="*/ 154 h 220"/>
                <a:gd name="T64" fmla="*/ 104 w 110"/>
                <a:gd name="T65" fmla="*/ 98 h 220"/>
                <a:gd name="T66" fmla="*/ 108 w 110"/>
                <a:gd name="T67" fmla="*/ 88 h 220"/>
                <a:gd name="T68" fmla="*/ 108 w 110"/>
                <a:gd name="T69" fmla="*/ 66 h 220"/>
                <a:gd name="T70" fmla="*/ 102 w 110"/>
                <a:gd name="T71" fmla="*/ 22 h 220"/>
                <a:gd name="T72" fmla="*/ 70 w 110"/>
                <a:gd name="T73" fmla="*/ 2 h 220"/>
                <a:gd name="T74" fmla="*/ 64 w 110"/>
                <a:gd name="T75" fmla="*/ 4 h 220"/>
                <a:gd name="T76" fmla="*/ 58 w 110"/>
                <a:gd name="T77" fmla="*/ 8 h 220"/>
                <a:gd name="T78" fmla="*/ 58 w 110"/>
                <a:gd name="T79" fmla="*/ 14 h 220"/>
                <a:gd name="T80" fmla="*/ 56 w 110"/>
                <a:gd name="T81" fmla="*/ 24 h 220"/>
                <a:gd name="T82" fmla="*/ 54 w 110"/>
                <a:gd name="T83" fmla="*/ 30 h 220"/>
                <a:gd name="T84" fmla="*/ 44 w 110"/>
                <a:gd name="T85" fmla="*/ 2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" h="220">
                  <a:moveTo>
                    <a:pt x="44" y="22"/>
                  </a:move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4" y="22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2" y="30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2" y="16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4" y="72"/>
                  </a:lnTo>
                  <a:lnTo>
                    <a:pt x="8" y="84"/>
                  </a:lnTo>
                  <a:lnTo>
                    <a:pt x="14" y="94"/>
                  </a:lnTo>
                  <a:lnTo>
                    <a:pt x="28" y="114"/>
                  </a:lnTo>
                  <a:lnTo>
                    <a:pt x="42" y="106"/>
                  </a:lnTo>
                  <a:lnTo>
                    <a:pt x="44" y="94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60" y="96"/>
                  </a:lnTo>
                  <a:lnTo>
                    <a:pt x="64" y="98"/>
                  </a:lnTo>
                  <a:lnTo>
                    <a:pt x="66" y="100"/>
                  </a:lnTo>
                  <a:lnTo>
                    <a:pt x="68" y="104"/>
                  </a:lnTo>
                  <a:lnTo>
                    <a:pt x="68" y="106"/>
                  </a:lnTo>
                  <a:lnTo>
                    <a:pt x="66" y="110"/>
                  </a:lnTo>
                  <a:lnTo>
                    <a:pt x="62" y="114"/>
                  </a:lnTo>
                  <a:lnTo>
                    <a:pt x="54" y="122"/>
                  </a:lnTo>
                  <a:lnTo>
                    <a:pt x="46" y="126"/>
                  </a:lnTo>
                  <a:lnTo>
                    <a:pt x="40" y="128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6" y="144"/>
                  </a:lnTo>
                  <a:lnTo>
                    <a:pt x="46" y="152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8" y="170"/>
                  </a:lnTo>
                  <a:lnTo>
                    <a:pt x="40" y="176"/>
                  </a:lnTo>
                  <a:lnTo>
                    <a:pt x="42" y="182"/>
                  </a:lnTo>
                  <a:lnTo>
                    <a:pt x="44" y="188"/>
                  </a:lnTo>
                  <a:lnTo>
                    <a:pt x="48" y="192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8" y="208"/>
                  </a:lnTo>
                  <a:lnTo>
                    <a:pt x="62" y="212"/>
                  </a:lnTo>
                  <a:lnTo>
                    <a:pt x="64" y="216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74" y="212"/>
                  </a:lnTo>
                  <a:lnTo>
                    <a:pt x="84" y="172"/>
                  </a:lnTo>
                  <a:lnTo>
                    <a:pt x="90" y="154"/>
                  </a:lnTo>
                  <a:lnTo>
                    <a:pt x="94" y="132"/>
                  </a:lnTo>
                  <a:lnTo>
                    <a:pt x="104" y="98"/>
                  </a:lnTo>
                  <a:lnTo>
                    <a:pt x="106" y="96"/>
                  </a:lnTo>
                  <a:lnTo>
                    <a:pt x="108" y="88"/>
                  </a:lnTo>
                  <a:lnTo>
                    <a:pt x="110" y="76"/>
                  </a:lnTo>
                  <a:lnTo>
                    <a:pt x="108" y="66"/>
                  </a:lnTo>
                  <a:lnTo>
                    <a:pt x="98" y="46"/>
                  </a:lnTo>
                  <a:lnTo>
                    <a:pt x="102" y="2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8" y="14"/>
                  </a:lnTo>
                  <a:lnTo>
                    <a:pt x="58" y="18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44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39" name="Freeform 7"/>
            <p:cNvSpPr/>
            <p:nvPr/>
          </p:nvSpPr>
          <p:spPr bwMode="gray">
            <a:xfrm>
              <a:off x="1139" y="1454"/>
              <a:ext cx="122" cy="94"/>
            </a:xfrm>
            <a:custGeom>
              <a:avLst/>
              <a:gdLst>
                <a:gd name="T0" fmla="*/ 22 w 122"/>
                <a:gd name="T1" fmla="*/ 0 h 94"/>
                <a:gd name="T2" fmla="*/ 14 w 122"/>
                <a:gd name="T3" fmla="*/ 20 h 94"/>
                <a:gd name="T4" fmla="*/ 0 w 122"/>
                <a:gd name="T5" fmla="*/ 32 h 94"/>
                <a:gd name="T6" fmla="*/ 0 w 122"/>
                <a:gd name="T7" fmla="*/ 32 h 94"/>
                <a:gd name="T8" fmla="*/ 2 w 122"/>
                <a:gd name="T9" fmla="*/ 36 h 94"/>
                <a:gd name="T10" fmla="*/ 4 w 122"/>
                <a:gd name="T11" fmla="*/ 40 h 94"/>
                <a:gd name="T12" fmla="*/ 6 w 122"/>
                <a:gd name="T13" fmla="*/ 46 h 94"/>
                <a:gd name="T14" fmla="*/ 10 w 122"/>
                <a:gd name="T15" fmla="*/ 50 h 94"/>
                <a:gd name="T16" fmla="*/ 12 w 122"/>
                <a:gd name="T17" fmla="*/ 52 h 94"/>
                <a:gd name="T18" fmla="*/ 14 w 122"/>
                <a:gd name="T19" fmla="*/ 54 h 94"/>
                <a:gd name="T20" fmla="*/ 18 w 122"/>
                <a:gd name="T21" fmla="*/ 54 h 94"/>
                <a:gd name="T22" fmla="*/ 22 w 122"/>
                <a:gd name="T23" fmla="*/ 56 h 94"/>
                <a:gd name="T24" fmla="*/ 26 w 122"/>
                <a:gd name="T25" fmla="*/ 56 h 94"/>
                <a:gd name="T26" fmla="*/ 28 w 122"/>
                <a:gd name="T27" fmla="*/ 56 h 94"/>
                <a:gd name="T28" fmla="*/ 30 w 122"/>
                <a:gd name="T29" fmla="*/ 58 h 94"/>
                <a:gd name="T30" fmla="*/ 32 w 122"/>
                <a:gd name="T31" fmla="*/ 60 h 94"/>
                <a:gd name="T32" fmla="*/ 30 w 122"/>
                <a:gd name="T33" fmla="*/ 62 h 94"/>
                <a:gd name="T34" fmla="*/ 28 w 122"/>
                <a:gd name="T35" fmla="*/ 66 h 94"/>
                <a:gd name="T36" fmla="*/ 24 w 122"/>
                <a:gd name="T37" fmla="*/ 70 h 94"/>
                <a:gd name="T38" fmla="*/ 24 w 122"/>
                <a:gd name="T39" fmla="*/ 74 h 94"/>
                <a:gd name="T40" fmla="*/ 26 w 122"/>
                <a:gd name="T41" fmla="*/ 80 h 94"/>
                <a:gd name="T42" fmla="*/ 28 w 122"/>
                <a:gd name="T43" fmla="*/ 82 h 94"/>
                <a:gd name="T44" fmla="*/ 32 w 122"/>
                <a:gd name="T45" fmla="*/ 86 h 94"/>
                <a:gd name="T46" fmla="*/ 36 w 122"/>
                <a:gd name="T47" fmla="*/ 88 h 94"/>
                <a:gd name="T48" fmla="*/ 40 w 122"/>
                <a:gd name="T49" fmla="*/ 88 h 94"/>
                <a:gd name="T50" fmla="*/ 50 w 122"/>
                <a:gd name="T51" fmla="*/ 88 h 94"/>
                <a:gd name="T52" fmla="*/ 64 w 122"/>
                <a:gd name="T53" fmla="*/ 88 h 94"/>
                <a:gd name="T54" fmla="*/ 80 w 122"/>
                <a:gd name="T55" fmla="*/ 94 h 94"/>
                <a:gd name="T56" fmla="*/ 122 w 122"/>
                <a:gd name="T57" fmla="*/ 42 h 94"/>
                <a:gd name="T58" fmla="*/ 114 w 122"/>
                <a:gd name="T59" fmla="*/ 24 h 94"/>
                <a:gd name="T60" fmla="*/ 92 w 122"/>
                <a:gd name="T61" fmla="*/ 20 h 94"/>
                <a:gd name="T62" fmla="*/ 56 w 122"/>
                <a:gd name="T63" fmla="*/ 0 h 94"/>
                <a:gd name="T64" fmla="*/ 54 w 122"/>
                <a:gd name="T65" fmla="*/ 12 h 94"/>
                <a:gd name="T66" fmla="*/ 40 w 122"/>
                <a:gd name="T67" fmla="*/ 10 h 94"/>
                <a:gd name="T68" fmla="*/ 22 w 122"/>
                <a:gd name="T6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" h="94">
                  <a:moveTo>
                    <a:pt x="22" y="0"/>
                  </a:moveTo>
                  <a:lnTo>
                    <a:pt x="1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0" y="58"/>
                  </a:lnTo>
                  <a:lnTo>
                    <a:pt x="32" y="60"/>
                  </a:lnTo>
                  <a:lnTo>
                    <a:pt x="30" y="62"/>
                  </a:lnTo>
                  <a:lnTo>
                    <a:pt x="28" y="66"/>
                  </a:lnTo>
                  <a:lnTo>
                    <a:pt x="24" y="70"/>
                  </a:lnTo>
                  <a:lnTo>
                    <a:pt x="24" y="74"/>
                  </a:lnTo>
                  <a:lnTo>
                    <a:pt x="26" y="80"/>
                  </a:lnTo>
                  <a:lnTo>
                    <a:pt x="28" y="82"/>
                  </a:lnTo>
                  <a:lnTo>
                    <a:pt x="32" y="86"/>
                  </a:lnTo>
                  <a:lnTo>
                    <a:pt x="36" y="88"/>
                  </a:lnTo>
                  <a:lnTo>
                    <a:pt x="40" y="88"/>
                  </a:lnTo>
                  <a:lnTo>
                    <a:pt x="50" y="88"/>
                  </a:lnTo>
                  <a:lnTo>
                    <a:pt x="64" y="88"/>
                  </a:lnTo>
                  <a:lnTo>
                    <a:pt x="80" y="94"/>
                  </a:lnTo>
                  <a:lnTo>
                    <a:pt x="122" y="42"/>
                  </a:lnTo>
                  <a:lnTo>
                    <a:pt x="114" y="24"/>
                  </a:lnTo>
                  <a:lnTo>
                    <a:pt x="92" y="20"/>
                  </a:lnTo>
                  <a:lnTo>
                    <a:pt x="56" y="0"/>
                  </a:lnTo>
                  <a:lnTo>
                    <a:pt x="54" y="12"/>
                  </a:lnTo>
                  <a:lnTo>
                    <a:pt x="40" y="10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0" name="Freeform 8"/>
            <p:cNvSpPr/>
            <p:nvPr/>
          </p:nvSpPr>
          <p:spPr bwMode="gray">
            <a:xfrm>
              <a:off x="1167" y="1618"/>
              <a:ext cx="46" cy="46"/>
            </a:xfrm>
            <a:custGeom>
              <a:avLst/>
              <a:gdLst>
                <a:gd name="T0" fmla="*/ 28 w 46"/>
                <a:gd name="T1" fmla="*/ 8 h 46"/>
                <a:gd name="T2" fmla="*/ 28 w 46"/>
                <a:gd name="T3" fmla="*/ 6 h 46"/>
                <a:gd name="T4" fmla="*/ 26 w 46"/>
                <a:gd name="T5" fmla="*/ 4 h 46"/>
                <a:gd name="T6" fmla="*/ 22 w 46"/>
                <a:gd name="T7" fmla="*/ 2 h 46"/>
                <a:gd name="T8" fmla="*/ 20 w 46"/>
                <a:gd name="T9" fmla="*/ 0 h 46"/>
                <a:gd name="T10" fmla="*/ 16 w 46"/>
                <a:gd name="T11" fmla="*/ 0 h 46"/>
                <a:gd name="T12" fmla="*/ 12 w 46"/>
                <a:gd name="T13" fmla="*/ 0 h 46"/>
                <a:gd name="T14" fmla="*/ 10 w 46"/>
                <a:gd name="T15" fmla="*/ 0 h 46"/>
                <a:gd name="T16" fmla="*/ 8 w 46"/>
                <a:gd name="T17" fmla="*/ 4 h 46"/>
                <a:gd name="T18" fmla="*/ 4 w 46"/>
                <a:gd name="T19" fmla="*/ 8 h 46"/>
                <a:gd name="T20" fmla="*/ 2 w 46"/>
                <a:gd name="T21" fmla="*/ 12 h 46"/>
                <a:gd name="T22" fmla="*/ 2 w 46"/>
                <a:gd name="T23" fmla="*/ 16 h 46"/>
                <a:gd name="T24" fmla="*/ 0 w 46"/>
                <a:gd name="T25" fmla="*/ 20 h 46"/>
                <a:gd name="T26" fmla="*/ 2 w 46"/>
                <a:gd name="T27" fmla="*/ 24 h 46"/>
                <a:gd name="T28" fmla="*/ 4 w 46"/>
                <a:gd name="T29" fmla="*/ 26 h 46"/>
                <a:gd name="T30" fmla="*/ 8 w 46"/>
                <a:gd name="T31" fmla="*/ 30 h 46"/>
                <a:gd name="T32" fmla="*/ 12 w 46"/>
                <a:gd name="T33" fmla="*/ 34 h 46"/>
                <a:gd name="T34" fmla="*/ 16 w 46"/>
                <a:gd name="T35" fmla="*/ 36 h 46"/>
                <a:gd name="T36" fmla="*/ 20 w 46"/>
                <a:gd name="T37" fmla="*/ 40 h 46"/>
                <a:gd name="T38" fmla="*/ 24 w 46"/>
                <a:gd name="T39" fmla="*/ 42 h 46"/>
                <a:gd name="T40" fmla="*/ 28 w 46"/>
                <a:gd name="T41" fmla="*/ 44 h 46"/>
                <a:gd name="T42" fmla="*/ 28 w 46"/>
                <a:gd name="T43" fmla="*/ 46 h 46"/>
                <a:gd name="T44" fmla="*/ 28 w 46"/>
                <a:gd name="T45" fmla="*/ 44 h 46"/>
                <a:gd name="T46" fmla="*/ 32 w 46"/>
                <a:gd name="T47" fmla="*/ 44 h 46"/>
                <a:gd name="T48" fmla="*/ 36 w 46"/>
                <a:gd name="T49" fmla="*/ 40 h 46"/>
                <a:gd name="T50" fmla="*/ 40 w 46"/>
                <a:gd name="T51" fmla="*/ 38 h 46"/>
                <a:gd name="T52" fmla="*/ 42 w 46"/>
                <a:gd name="T53" fmla="*/ 34 h 46"/>
                <a:gd name="T54" fmla="*/ 46 w 46"/>
                <a:gd name="T55" fmla="*/ 32 h 46"/>
                <a:gd name="T56" fmla="*/ 46 w 46"/>
                <a:gd name="T57" fmla="*/ 28 h 46"/>
                <a:gd name="T58" fmla="*/ 46 w 46"/>
                <a:gd name="T59" fmla="*/ 24 h 46"/>
                <a:gd name="T60" fmla="*/ 42 w 46"/>
                <a:gd name="T61" fmla="*/ 20 h 46"/>
                <a:gd name="T62" fmla="*/ 38 w 46"/>
                <a:gd name="T63" fmla="*/ 16 h 46"/>
                <a:gd name="T64" fmla="*/ 34 w 46"/>
                <a:gd name="T65" fmla="*/ 12 h 46"/>
                <a:gd name="T66" fmla="*/ 32 w 46"/>
                <a:gd name="T67" fmla="*/ 10 h 46"/>
                <a:gd name="T68" fmla="*/ 28 w 46"/>
                <a:gd name="T69" fmla="*/ 8 h 46"/>
                <a:gd name="T70" fmla="*/ 28 w 46"/>
                <a:gd name="T7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28" y="8"/>
                  </a:moveTo>
                  <a:lnTo>
                    <a:pt x="28" y="6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6" y="36"/>
                  </a:lnTo>
                  <a:lnTo>
                    <a:pt x="20" y="40"/>
                  </a:lnTo>
                  <a:lnTo>
                    <a:pt x="24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32" y="44"/>
                  </a:lnTo>
                  <a:lnTo>
                    <a:pt x="36" y="40"/>
                  </a:lnTo>
                  <a:lnTo>
                    <a:pt x="40" y="38"/>
                  </a:lnTo>
                  <a:lnTo>
                    <a:pt x="42" y="34"/>
                  </a:lnTo>
                  <a:lnTo>
                    <a:pt x="46" y="32"/>
                  </a:lnTo>
                  <a:lnTo>
                    <a:pt x="46" y="28"/>
                  </a:lnTo>
                  <a:lnTo>
                    <a:pt x="46" y="24"/>
                  </a:lnTo>
                  <a:lnTo>
                    <a:pt x="42" y="20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28" y="8"/>
                  </a:lnTo>
                  <a:lnTo>
                    <a:pt x="28" y="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1" name="Freeform 9"/>
            <p:cNvSpPr/>
            <p:nvPr/>
          </p:nvSpPr>
          <p:spPr bwMode="gray">
            <a:xfrm>
              <a:off x="2641" y="2278"/>
              <a:ext cx="32" cy="164"/>
            </a:xfrm>
            <a:custGeom>
              <a:avLst/>
              <a:gdLst>
                <a:gd name="T0" fmla="*/ 26 w 32"/>
                <a:gd name="T1" fmla="*/ 8 h 164"/>
                <a:gd name="T2" fmla="*/ 26 w 32"/>
                <a:gd name="T3" fmla="*/ 6 h 164"/>
                <a:gd name="T4" fmla="*/ 24 w 32"/>
                <a:gd name="T5" fmla="*/ 6 h 164"/>
                <a:gd name="T6" fmla="*/ 22 w 32"/>
                <a:gd name="T7" fmla="*/ 2 h 164"/>
                <a:gd name="T8" fmla="*/ 20 w 32"/>
                <a:gd name="T9" fmla="*/ 2 h 164"/>
                <a:gd name="T10" fmla="*/ 18 w 32"/>
                <a:gd name="T11" fmla="*/ 0 h 164"/>
                <a:gd name="T12" fmla="*/ 16 w 32"/>
                <a:gd name="T13" fmla="*/ 2 h 164"/>
                <a:gd name="T14" fmla="*/ 14 w 32"/>
                <a:gd name="T15" fmla="*/ 6 h 164"/>
                <a:gd name="T16" fmla="*/ 12 w 32"/>
                <a:gd name="T17" fmla="*/ 10 h 164"/>
                <a:gd name="T18" fmla="*/ 10 w 32"/>
                <a:gd name="T19" fmla="*/ 14 h 164"/>
                <a:gd name="T20" fmla="*/ 8 w 32"/>
                <a:gd name="T21" fmla="*/ 18 h 164"/>
                <a:gd name="T22" fmla="*/ 8 w 32"/>
                <a:gd name="T23" fmla="*/ 22 h 164"/>
                <a:gd name="T24" fmla="*/ 8 w 32"/>
                <a:gd name="T25" fmla="*/ 22 h 164"/>
                <a:gd name="T26" fmla="*/ 2 w 32"/>
                <a:gd name="T27" fmla="*/ 42 h 164"/>
                <a:gd name="T28" fmla="*/ 2 w 32"/>
                <a:gd name="T29" fmla="*/ 44 h 164"/>
                <a:gd name="T30" fmla="*/ 2 w 32"/>
                <a:gd name="T31" fmla="*/ 46 h 164"/>
                <a:gd name="T32" fmla="*/ 4 w 32"/>
                <a:gd name="T33" fmla="*/ 52 h 164"/>
                <a:gd name="T34" fmla="*/ 4 w 32"/>
                <a:gd name="T35" fmla="*/ 56 h 164"/>
                <a:gd name="T36" fmla="*/ 6 w 32"/>
                <a:gd name="T37" fmla="*/ 60 h 164"/>
                <a:gd name="T38" fmla="*/ 6 w 32"/>
                <a:gd name="T39" fmla="*/ 66 h 164"/>
                <a:gd name="T40" fmla="*/ 8 w 32"/>
                <a:gd name="T41" fmla="*/ 82 h 164"/>
                <a:gd name="T42" fmla="*/ 6 w 32"/>
                <a:gd name="T43" fmla="*/ 100 h 164"/>
                <a:gd name="T44" fmla="*/ 6 w 32"/>
                <a:gd name="T45" fmla="*/ 118 h 164"/>
                <a:gd name="T46" fmla="*/ 6 w 32"/>
                <a:gd name="T47" fmla="*/ 132 h 164"/>
                <a:gd name="T48" fmla="*/ 6 w 32"/>
                <a:gd name="T49" fmla="*/ 140 h 164"/>
                <a:gd name="T50" fmla="*/ 6 w 32"/>
                <a:gd name="T51" fmla="*/ 142 h 164"/>
                <a:gd name="T52" fmla="*/ 4 w 32"/>
                <a:gd name="T53" fmla="*/ 146 h 164"/>
                <a:gd name="T54" fmla="*/ 2 w 32"/>
                <a:gd name="T55" fmla="*/ 150 h 164"/>
                <a:gd name="T56" fmla="*/ 0 w 32"/>
                <a:gd name="T57" fmla="*/ 156 h 164"/>
                <a:gd name="T58" fmla="*/ 0 w 32"/>
                <a:gd name="T59" fmla="*/ 158 h 164"/>
                <a:gd name="T60" fmla="*/ 0 w 32"/>
                <a:gd name="T61" fmla="*/ 160 h 164"/>
                <a:gd name="T62" fmla="*/ 8 w 32"/>
                <a:gd name="T63" fmla="*/ 164 h 164"/>
                <a:gd name="T64" fmla="*/ 12 w 32"/>
                <a:gd name="T65" fmla="*/ 152 h 164"/>
                <a:gd name="T66" fmla="*/ 22 w 32"/>
                <a:gd name="T67" fmla="*/ 162 h 164"/>
                <a:gd name="T68" fmla="*/ 22 w 32"/>
                <a:gd name="T69" fmla="*/ 160 h 164"/>
                <a:gd name="T70" fmla="*/ 22 w 32"/>
                <a:gd name="T71" fmla="*/ 158 h 164"/>
                <a:gd name="T72" fmla="*/ 22 w 32"/>
                <a:gd name="T73" fmla="*/ 152 h 164"/>
                <a:gd name="T74" fmla="*/ 22 w 32"/>
                <a:gd name="T75" fmla="*/ 146 h 164"/>
                <a:gd name="T76" fmla="*/ 20 w 32"/>
                <a:gd name="T77" fmla="*/ 140 h 164"/>
                <a:gd name="T78" fmla="*/ 16 w 32"/>
                <a:gd name="T79" fmla="*/ 130 h 164"/>
                <a:gd name="T80" fmla="*/ 16 w 32"/>
                <a:gd name="T81" fmla="*/ 118 h 164"/>
                <a:gd name="T82" fmla="*/ 24 w 32"/>
                <a:gd name="T83" fmla="*/ 106 h 164"/>
                <a:gd name="T84" fmla="*/ 28 w 32"/>
                <a:gd name="T85" fmla="*/ 102 h 164"/>
                <a:gd name="T86" fmla="*/ 32 w 32"/>
                <a:gd name="T87" fmla="*/ 96 h 164"/>
                <a:gd name="T88" fmla="*/ 32 w 32"/>
                <a:gd name="T89" fmla="*/ 92 h 164"/>
                <a:gd name="T90" fmla="*/ 32 w 32"/>
                <a:gd name="T91" fmla="*/ 88 h 164"/>
                <a:gd name="T92" fmla="*/ 30 w 32"/>
                <a:gd name="T93" fmla="*/ 84 h 164"/>
                <a:gd name="T94" fmla="*/ 30 w 32"/>
                <a:gd name="T95" fmla="*/ 80 h 164"/>
                <a:gd name="T96" fmla="*/ 30 w 32"/>
                <a:gd name="T97" fmla="*/ 74 h 164"/>
                <a:gd name="T98" fmla="*/ 28 w 32"/>
                <a:gd name="T99" fmla="*/ 62 h 164"/>
                <a:gd name="T100" fmla="*/ 26 w 32"/>
                <a:gd name="T101" fmla="*/ 50 h 164"/>
                <a:gd name="T102" fmla="*/ 24 w 32"/>
                <a:gd name="T103" fmla="*/ 40 h 164"/>
                <a:gd name="T104" fmla="*/ 24 w 32"/>
                <a:gd name="T105" fmla="*/ 36 h 164"/>
                <a:gd name="T106" fmla="*/ 24 w 32"/>
                <a:gd name="T107" fmla="*/ 36 h 164"/>
                <a:gd name="T108" fmla="*/ 22 w 32"/>
                <a:gd name="T109" fmla="*/ 32 h 164"/>
                <a:gd name="T110" fmla="*/ 22 w 32"/>
                <a:gd name="T111" fmla="*/ 28 h 164"/>
                <a:gd name="T112" fmla="*/ 22 w 32"/>
                <a:gd name="T113" fmla="*/ 22 h 164"/>
                <a:gd name="T114" fmla="*/ 22 w 32"/>
                <a:gd name="T115" fmla="*/ 16 h 164"/>
                <a:gd name="T116" fmla="*/ 24 w 32"/>
                <a:gd name="T117" fmla="*/ 12 h 164"/>
                <a:gd name="T118" fmla="*/ 26 w 32"/>
                <a:gd name="T119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" h="164">
                  <a:moveTo>
                    <a:pt x="26" y="8"/>
                  </a:moveTo>
                  <a:lnTo>
                    <a:pt x="26" y="6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8" y="82"/>
                  </a:lnTo>
                  <a:lnTo>
                    <a:pt x="6" y="100"/>
                  </a:lnTo>
                  <a:lnTo>
                    <a:pt x="6" y="118"/>
                  </a:lnTo>
                  <a:lnTo>
                    <a:pt x="6" y="132"/>
                  </a:lnTo>
                  <a:lnTo>
                    <a:pt x="6" y="140"/>
                  </a:lnTo>
                  <a:lnTo>
                    <a:pt x="6" y="142"/>
                  </a:lnTo>
                  <a:lnTo>
                    <a:pt x="4" y="146"/>
                  </a:lnTo>
                  <a:lnTo>
                    <a:pt x="2" y="150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8" y="164"/>
                  </a:lnTo>
                  <a:lnTo>
                    <a:pt x="12" y="152"/>
                  </a:lnTo>
                  <a:lnTo>
                    <a:pt x="22" y="162"/>
                  </a:lnTo>
                  <a:lnTo>
                    <a:pt x="22" y="160"/>
                  </a:lnTo>
                  <a:lnTo>
                    <a:pt x="22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0" y="140"/>
                  </a:lnTo>
                  <a:lnTo>
                    <a:pt x="16" y="130"/>
                  </a:lnTo>
                  <a:lnTo>
                    <a:pt x="16" y="118"/>
                  </a:lnTo>
                  <a:lnTo>
                    <a:pt x="24" y="106"/>
                  </a:lnTo>
                  <a:lnTo>
                    <a:pt x="28" y="102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0" y="84"/>
                  </a:lnTo>
                  <a:lnTo>
                    <a:pt x="30" y="80"/>
                  </a:lnTo>
                  <a:lnTo>
                    <a:pt x="30" y="74"/>
                  </a:lnTo>
                  <a:lnTo>
                    <a:pt x="28" y="62"/>
                  </a:lnTo>
                  <a:lnTo>
                    <a:pt x="26" y="50"/>
                  </a:lnTo>
                  <a:lnTo>
                    <a:pt x="24" y="40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2"/>
                  </a:lnTo>
                  <a:lnTo>
                    <a:pt x="22" y="28"/>
                  </a:lnTo>
                  <a:lnTo>
                    <a:pt x="22" y="22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6" y="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2" name="Freeform 10"/>
            <p:cNvSpPr/>
            <p:nvPr/>
          </p:nvSpPr>
          <p:spPr bwMode="gray">
            <a:xfrm>
              <a:off x="1121" y="1472"/>
              <a:ext cx="2132" cy="1160"/>
            </a:xfrm>
            <a:custGeom>
              <a:avLst/>
              <a:gdLst>
                <a:gd name="T0" fmla="*/ 1494 w 2132"/>
                <a:gd name="T1" fmla="*/ 916 h 1160"/>
                <a:gd name="T2" fmla="*/ 1558 w 2132"/>
                <a:gd name="T3" fmla="*/ 688 h 1160"/>
                <a:gd name="T4" fmla="*/ 1762 w 2132"/>
                <a:gd name="T5" fmla="*/ 626 h 1160"/>
                <a:gd name="T6" fmla="*/ 1698 w 2132"/>
                <a:gd name="T7" fmla="*/ 776 h 1160"/>
                <a:gd name="T8" fmla="*/ 1790 w 2132"/>
                <a:gd name="T9" fmla="*/ 726 h 1160"/>
                <a:gd name="T10" fmla="*/ 1876 w 2132"/>
                <a:gd name="T11" fmla="*/ 654 h 1160"/>
                <a:gd name="T12" fmla="*/ 1998 w 2132"/>
                <a:gd name="T13" fmla="*/ 586 h 1160"/>
                <a:gd name="T14" fmla="*/ 2084 w 2132"/>
                <a:gd name="T15" fmla="*/ 548 h 1160"/>
                <a:gd name="T16" fmla="*/ 2074 w 2132"/>
                <a:gd name="T17" fmla="*/ 480 h 1160"/>
                <a:gd name="T18" fmla="*/ 1880 w 2132"/>
                <a:gd name="T19" fmla="*/ 370 h 1160"/>
                <a:gd name="T20" fmla="*/ 1640 w 2132"/>
                <a:gd name="T21" fmla="*/ 308 h 1160"/>
                <a:gd name="T22" fmla="*/ 1578 w 2132"/>
                <a:gd name="T23" fmla="*/ 268 h 1160"/>
                <a:gd name="T24" fmla="*/ 1412 w 2132"/>
                <a:gd name="T25" fmla="*/ 308 h 1160"/>
                <a:gd name="T26" fmla="*/ 1338 w 2132"/>
                <a:gd name="T27" fmla="*/ 230 h 1160"/>
                <a:gd name="T28" fmla="*/ 1160 w 2132"/>
                <a:gd name="T29" fmla="*/ 170 h 1160"/>
                <a:gd name="T30" fmla="*/ 1134 w 2132"/>
                <a:gd name="T31" fmla="*/ 160 h 1160"/>
                <a:gd name="T32" fmla="*/ 1086 w 2132"/>
                <a:gd name="T33" fmla="*/ 8 h 1160"/>
                <a:gd name="T34" fmla="*/ 1020 w 2132"/>
                <a:gd name="T35" fmla="*/ 108 h 1160"/>
                <a:gd name="T36" fmla="*/ 906 w 2132"/>
                <a:gd name="T37" fmla="*/ 98 h 1160"/>
                <a:gd name="T38" fmla="*/ 764 w 2132"/>
                <a:gd name="T39" fmla="*/ 244 h 1160"/>
                <a:gd name="T40" fmla="*/ 812 w 2132"/>
                <a:gd name="T41" fmla="*/ 382 h 1160"/>
                <a:gd name="T42" fmla="*/ 778 w 2132"/>
                <a:gd name="T43" fmla="*/ 298 h 1160"/>
                <a:gd name="T44" fmla="*/ 706 w 2132"/>
                <a:gd name="T45" fmla="*/ 244 h 1160"/>
                <a:gd name="T46" fmla="*/ 670 w 2132"/>
                <a:gd name="T47" fmla="*/ 318 h 1160"/>
                <a:gd name="T48" fmla="*/ 726 w 2132"/>
                <a:gd name="T49" fmla="*/ 416 h 1160"/>
                <a:gd name="T50" fmla="*/ 756 w 2132"/>
                <a:gd name="T51" fmla="*/ 470 h 1160"/>
                <a:gd name="T52" fmla="*/ 712 w 2132"/>
                <a:gd name="T53" fmla="*/ 492 h 1160"/>
                <a:gd name="T54" fmla="*/ 676 w 2132"/>
                <a:gd name="T55" fmla="*/ 424 h 1160"/>
                <a:gd name="T56" fmla="*/ 648 w 2132"/>
                <a:gd name="T57" fmla="*/ 466 h 1160"/>
                <a:gd name="T58" fmla="*/ 656 w 2132"/>
                <a:gd name="T59" fmla="*/ 368 h 1160"/>
                <a:gd name="T60" fmla="*/ 610 w 2132"/>
                <a:gd name="T61" fmla="*/ 280 h 1160"/>
                <a:gd name="T62" fmla="*/ 552 w 2132"/>
                <a:gd name="T63" fmla="*/ 374 h 1160"/>
                <a:gd name="T64" fmla="*/ 390 w 2132"/>
                <a:gd name="T65" fmla="*/ 422 h 1160"/>
                <a:gd name="T66" fmla="*/ 328 w 2132"/>
                <a:gd name="T67" fmla="*/ 410 h 1160"/>
                <a:gd name="T68" fmla="*/ 302 w 2132"/>
                <a:gd name="T69" fmla="*/ 490 h 1160"/>
                <a:gd name="T70" fmla="*/ 208 w 2132"/>
                <a:gd name="T71" fmla="*/ 560 h 1160"/>
                <a:gd name="T72" fmla="*/ 258 w 2132"/>
                <a:gd name="T73" fmla="*/ 480 h 1160"/>
                <a:gd name="T74" fmla="*/ 162 w 2132"/>
                <a:gd name="T75" fmla="*/ 368 h 1160"/>
                <a:gd name="T76" fmla="*/ 134 w 2132"/>
                <a:gd name="T77" fmla="*/ 606 h 1160"/>
                <a:gd name="T78" fmla="*/ 54 w 2132"/>
                <a:gd name="T79" fmla="*/ 674 h 1160"/>
                <a:gd name="T80" fmla="*/ 28 w 2132"/>
                <a:gd name="T81" fmla="*/ 730 h 1160"/>
                <a:gd name="T82" fmla="*/ 42 w 2132"/>
                <a:gd name="T83" fmla="*/ 810 h 1160"/>
                <a:gd name="T84" fmla="*/ 38 w 2132"/>
                <a:gd name="T85" fmla="*/ 892 h 1160"/>
                <a:gd name="T86" fmla="*/ 60 w 2132"/>
                <a:gd name="T87" fmla="*/ 918 h 1160"/>
                <a:gd name="T88" fmla="*/ 114 w 2132"/>
                <a:gd name="T89" fmla="*/ 970 h 1160"/>
                <a:gd name="T90" fmla="*/ 174 w 2132"/>
                <a:gd name="T91" fmla="*/ 998 h 1160"/>
                <a:gd name="T92" fmla="*/ 212 w 2132"/>
                <a:gd name="T93" fmla="*/ 974 h 1160"/>
                <a:gd name="T94" fmla="*/ 236 w 2132"/>
                <a:gd name="T95" fmla="*/ 1020 h 1160"/>
                <a:gd name="T96" fmla="*/ 316 w 2132"/>
                <a:gd name="T97" fmla="*/ 1092 h 1160"/>
                <a:gd name="T98" fmla="*/ 348 w 2132"/>
                <a:gd name="T99" fmla="*/ 1034 h 1160"/>
                <a:gd name="T100" fmla="*/ 390 w 2132"/>
                <a:gd name="T101" fmla="*/ 992 h 1160"/>
                <a:gd name="T102" fmla="*/ 410 w 2132"/>
                <a:gd name="T103" fmla="*/ 1058 h 1160"/>
                <a:gd name="T104" fmla="*/ 452 w 2132"/>
                <a:gd name="T105" fmla="*/ 1122 h 1160"/>
                <a:gd name="T106" fmla="*/ 560 w 2132"/>
                <a:gd name="T107" fmla="*/ 1128 h 1160"/>
                <a:gd name="T108" fmla="*/ 660 w 2132"/>
                <a:gd name="T109" fmla="*/ 1104 h 1160"/>
                <a:gd name="T110" fmla="*/ 732 w 2132"/>
                <a:gd name="T111" fmla="*/ 1050 h 1160"/>
                <a:gd name="T112" fmla="*/ 752 w 2132"/>
                <a:gd name="T113" fmla="*/ 994 h 1160"/>
                <a:gd name="T114" fmla="*/ 834 w 2132"/>
                <a:gd name="T115" fmla="*/ 912 h 1160"/>
                <a:gd name="T116" fmla="*/ 964 w 2132"/>
                <a:gd name="T117" fmla="*/ 912 h 1160"/>
                <a:gd name="T118" fmla="*/ 1168 w 2132"/>
                <a:gd name="T119" fmla="*/ 880 h 1160"/>
                <a:gd name="T120" fmla="*/ 1354 w 2132"/>
                <a:gd name="T121" fmla="*/ 904 h 1160"/>
                <a:gd name="T122" fmla="*/ 1432 w 2132"/>
                <a:gd name="T123" fmla="*/ 908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2" h="1160">
                  <a:moveTo>
                    <a:pt x="1396" y="998"/>
                  </a:moveTo>
                  <a:lnTo>
                    <a:pt x="1398" y="994"/>
                  </a:lnTo>
                  <a:lnTo>
                    <a:pt x="1398" y="994"/>
                  </a:lnTo>
                  <a:lnTo>
                    <a:pt x="1398" y="994"/>
                  </a:lnTo>
                  <a:lnTo>
                    <a:pt x="1398" y="996"/>
                  </a:lnTo>
                  <a:lnTo>
                    <a:pt x="1396" y="1000"/>
                  </a:lnTo>
                  <a:lnTo>
                    <a:pt x="1396" y="1002"/>
                  </a:lnTo>
                  <a:lnTo>
                    <a:pt x="1394" y="1006"/>
                  </a:lnTo>
                  <a:lnTo>
                    <a:pt x="1394" y="1010"/>
                  </a:lnTo>
                  <a:lnTo>
                    <a:pt x="1394" y="1012"/>
                  </a:lnTo>
                  <a:lnTo>
                    <a:pt x="1392" y="1012"/>
                  </a:lnTo>
                  <a:lnTo>
                    <a:pt x="1394" y="1018"/>
                  </a:lnTo>
                  <a:lnTo>
                    <a:pt x="1398" y="1024"/>
                  </a:lnTo>
                  <a:lnTo>
                    <a:pt x="1402" y="1028"/>
                  </a:lnTo>
                  <a:lnTo>
                    <a:pt x="1406" y="1030"/>
                  </a:lnTo>
                  <a:lnTo>
                    <a:pt x="1410" y="1032"/>
                  </a:lnTo>
                  <a:lnTo>
                    <a:pt x="1412" y="1034"/>
                  </a:lnTo>
                  <a:lnTo>
                    <a:pt x="1414" y="1034"/>
                  </a:lnTo>
                  <a:lnTo>
                    <a:pt x="1424" y="1026"/>
                  </a:lnTo>
                  <a:lnTo>
                    <a:pt x="1436" y="1010"/>
                  </a:lnTo>
                  <a:lnTo>
                    <a:pt x="1450" y="992"/>
                  </a:lnTo>
                  <a:lnTo>
                    <a:pt x="1464" y="970"/>
                  </a:lnTo>
                  <a:lnTo>
                    <a:pt x="1476" y="950"/>
                  </a:lnTo>
                  <a:lnTo>
                    <a:pt x="1486" y="932"/>
                  </a:lnTo>
                  <a:lnTo>
                    <a:pt x="1492" y="920"/>
                  </a:lnTo>
                  <a:lnTo>
                    <a:pt x="1494" y="916"/>
                  </a:lnTo>
                  <a:lnTo>
                    <a:pt x="1496" y="898"/>
                  </a:lnTo>
                  <a:lnTo>
                    <a:pt x="1502" y="884"/>
                  </a:lnTo>
                  <a:lnTo>
                    <a:pt x="1506" y="876"/>
                  </a:lnTo>
                  <a:lnTo>
                    <a:pt x="1510" y="872"/>
                  </a:lnTo>
                  <a:lnTo>
                    <a:pt x="1512" y="846"/>
                  </a:lnTo>
                  <a:lnTo>
                    <a:pt x="1514" y="842"/>
                  </a:lnTo>
                  <a:lnTo>
                    <a:pt x="1516" y="830"/>
                  </a:lnTo>
                  <a:lnTo>
                    <a:pt x="1514" y="818"/>
                  </a:lnTo>
                  <a:lnTo>
                    <a:pt x="1510" y="808"/>
                  </a:lnTo>
                  <a:lnTo>
                    <a:pt x="1500" y="804"/>
                  </a:lnTo>
                  <a:lnTo>
                    <a:pt x="1494" y="804"/>
                  </a:lnTo>
                  <a:lnTo>
                    <a:pt x="1486" y="806"/>
                  </a:lnTo>
                  <a:lnTo>
                    <a:pt x="1478" y="808"/>
                  </a:lnTo>
                  <a:lnTo>
                    <a:pt x="1472" y="808"/>
                  </a:lnTo>
                  <a:lnTo>
                    <a:pt x="1466" y="806"/>
                  </a:lnTo>
                  <a:lnTo>
                    <a:pt x="1462" y="802"/>
                  </a:lnTo>
                  <a:lnTo>
                    <a:pt x="1460" y="800"/>
                  </a:lnTo>
                  <a:lnTo>
                    <a:pt x="1458" y="798"/>
                  </a:lnTo>
                  <a:lnTo>
                    <a:pt x="1456" y="798"/>
                  </a:lnTo>
                  <a:lnTo>
                    <a:pt x="1444" y="794"/>
                  </a:lnTo>
                  <a:lnTo>
                    <a:pt x="1470" y="770"/>
                  </a:lnTo>
                  <a:lnTo>
                    <a:pt x="1472" y="762"/>
                  </a:lnTo>
                  <a:lnTo>
                    <a:pt x="1494" y="738"/>
                  </a:lnTo>
                  <a:lnTo>
                    <a:pt x="1542" y="686"/>
                  </a:lnTo>
                  <a:lnTo>
                    <a:pt x="1546" y="686"/>
                  </a:lnTo>
                  <a:lnTo>
                    <a:pt x="1558" y="688"/>
                  </a:lnTo>
                  <a:lnTo>
                    <a:pt x="1572" y="692"/>
                  </a:lnTo>
                  <a:lnTo>
                    <a:pt x="1588" y="694"/>
                  </a:lnTo>
                  <a:lnTo>
                    <a:pt x="1602" y="698"/>
                  </a:lnTo>
                  <a:lnTo>
                    <a:pt x="1608" y="698"/>
                  </a:lnTo>
                  <a:lnTo>
                    <a:pt x="1612" y="698"/>
                  </a:lnTo>
                  <a:lnTo>
                    <a:pt x="1612" y="694"/>
                  </a:lnTo>
                  <a:lnTo>
                    <a:pt x="1612" y="692"/>
                  </a:lnTo>
                  <a:lnTo>
                    <a:pt x="1612" y="688"/>
                  </a:lnTo>
                  <a:lnTo>
                    <a:pt x="1612" y="686"/>
                  </a:lnTo>
                  <a:lnTo>
                    <a:pt x="1612" y="686"/>
                  </a:lnTo>
                  <a:lnTo>
                    <a:pt x="1622" y="680"/>
                  </a:lnTo>
                  <a:lnTo>
                    <a:pt x="1634" y="682"/>
                  </a:lnTo>
                  <a:lnTo>
                    <a:pt x="1642" y="682"/>
                  </a:lnTo>
                  <a:lnTo>
                    <a:pt x="1650" y="700"/>
                  </a:lnTo>
                  <a:lnTo>
                    <a:pt x="1694" y="686"/>
                  </a:lnTo>
                  <a:lnTo>
                    <a:pt x="1694" y="676"/>
                  </a:lnTo>
                  <a:lnTo>
                    <a:pt x="1732" y="642"/>
                  </a:lnTo>
                  <a:lnTo>
                    <a:pt x="1734" y="642"/>
                  </a:lnTo>
                  <a:lnTo>
                    <a:pt x="1736" y="640"/>
                  </a:lnTo>
                  <a:lnTo>
                    <a:pt x="1738" y="636"/>
                  </a:lnTo>
                  <a:lnTo>
                    <a:pt x="1742" y="634"/>
                  </a:lnTo>
                  <a:lnTo>
                    <a:pt x="1746" y="630"/>
                  </a:lnTo>
                  <a:lnTo>
                    <a:pt x="1750" y="628"/>
                  </a:lnTo>
                  <a:lnTo>
                    <a:pt x="1756" y="626"/>
                  </a:lnTo>
                  <a:lnTo>
                    <a:pt x="1760" y="624"/>
                  </a:lnTo>
                  <a:lnTo>
                    <a:pt x="1762" y="626"/>
                  </a:lnTo>
                  <a:lnTo>
                    <a:pt x="1764" y="628"/>
                  </a:lnTo>
                  <a:lnTo>
                    <a:pt x="1764" y="632"/>
                  </a:lnTo>
                  <a:lnTo>
                    <a:pt x="1760" y="638"/>
                  </a:lnTo>
                  <a:lnTo>
                    <a:pt x="1758" y="644"/>
                  </a:lnTo>
                  <a:lnTo>
                    <a:pt x="1754" y="648"/>
                  </a:lnTo>
                  <a:lnTo>
                    <a:pt x="1754" y="652"/>
                  </a:lnTo>
                  <a:lnTo>
                    <a:pt x="1754" y="654"/>
                  </a:lnTo>
                  <a:lnTo>
                    <a:pt x="1758" y="654"/>
                  </a:lnTo>
                  <a:lnTo>
                    <a:pt x="1760" y="654"/>
                  </a:lnTo>
                  <a:lnTo>
                    <a:pt x="1764" y="654"/>
                  </a:lnTo>
                  <a:lnTo>
                    <a:pt x="1768" y="652"/>
                  </a:lnTo>
                  <a:lnTo>
                    <a:pt x="1770" y="650"/>
                  </a:lnTo>
                  <a:lnTo>
                    <a:pt x="1776" y="644"/>
                  </a:lnTo>
                  <a:lnTo>
                    <a:pt x="1784" y="634"/>
                  </a:lnTo>
                  <a:lnTo>
                    <a:pt x="1790" y="624"/>
                  </a:lnTo>
                  <a:lnTo>
                    <a:pt x="1796" y="616"/>
                  </a:lnTo>
                  <a:lnTo>
                    <a:pt x="1798" y="614"/>
                  </a:lnTo>
                  <a:lnTo>
                    <a:pt x="1792" y="626"/>
                  </a:lnTo>
                  <a:lnTo>
                    <a:pt x="1792" y="638"/>
                  </a:lnTo>
                  <a:lnTo>
                    <a:pt x="1794" y="648"/>
                  </a:lnTo>
                  <a:lnTo>
                    <a:pt x="1796" y="652"/>
                  </a:lnTo>
                  <a:lnTo>
                    <a:pt x="1762" y="676"/>
                  </a:lnTo>
                  <a:lnTo>
                    <a:pt x="1752" y="706"/>
                  </a:lnTo>
                  <a:lnTo>
                    <a:pt x="1714" y="736"/>
                  </a:lnTo>
                  <a:lnTo>
                    <a:pt x="1698" y="776"/>
                  </a:lnTo>
                  <a:lnTo>
                    <a:pt x="1698" y="776"/>
                  </a:lnTo>
                  <a:lnTo>
                    <a:pt x="1696" y="780"/>
                  </a:lnTo>
                  <a:lnTo>
                    <a:pt x="1696" y="784"/>
                  </a:lnTo>
                  <a:lnTo>
                    <a:pt x="1694" y="790"/>
                  </a:lnTo>
                  <a:lnTo>
                    <a:pt x="1696" y="798"/>
                  </a:lnTo>
                  <a:lnTo>
                    <a:pt x="1698" y="806"/>
                  </a:lnTo>
                  <a:lnTo>
                    <a:pt x="1702" y="820"/>
                  </a:lnTo>
                  <a:lnTo>
                    <a:pt x="1708" y="838"/>
                  </a:lnTo>
                  <a:lnTo>
                    <a:pt x="1712" y="854"/>
                  </a:lnTo>
                  <a:lnTo>
                    <a:pt x="1718" y="868"/>
                  </a:lnTo>
                  <a:lnTo>
                    <a:pt x="1718" y="874"/>
                  </a:lnTo>
                  <a:lnTo>
                    <a:pt x="1736" y="848"/>
                  </a:lnTo>
                  <a:lnTo>
                    <a:pt x="1766" y="802"/>
                  </a:lnTo>
                  <a:lnTo>
                    <a:pt x="1782" y="798"/>
                  </a:lnTo>
                  <a:lnTo>
                    <a:pt x="1780" y="794"/>
                  </a:lnTo>
                  <a:lnTo>
                    <a:pt x="1780" y="784"/>
                  </a:lnTo>
                  <a:lnTo>
                    <a:pt x="1782" y="772"/>
                  </a:lnTo>
                  <a:lnTo>
                    <a:pt x="1786" y="758"/>
                  </a:lnTo>
                  <a:lnTo>
                    <a:pt x="1790" y="750"/>
                  </a:lnTo>
                  <a:lnTo>
                    <a:pt x="1792" y="744"/>
                  </a:lnTo>
                  <a:lnTo>
                    <a:pt x="1792" y="740"/>
                  </a:lnTo>
                  <a:lnTo>
                    <a:pt x="1792" y="736"/>
                  </a:lnTo>
                  <a:lnTo>
                    <a:pt x="1792" y="732"/>
                  </a:lnTo>
                  <a:lnTo>
                    <a:pt x="1792" y="730"/>
                  </a:lnTo>
                  <a:lnTo>
                    <a:pt x="1790" y="730"/>
                  </a:lnTo>
                  <a:lnTo>
                    <a:pt x="1790" y="728"/>
                  </a:lnTo>
                  <a:lnTo>
                    <a:pt x="1790" y="726"/>
                  </a:lnTo>
                  <a:lnTo>
                    <a:pt x="1788" y="724"/>
                  </a:lnTo>
                  <a:lnTo>
                    <a:pt x="1786" y="720"/>
                  </a:lnTo>
                  <a:lnTo>
                    <a:pt x="1786" y="716"/>
                  </a:lnTo>
                  <a:lnTo>
                    <a:pt x="1786" y="712"/>
                  </a:lnTo>
                  <a:lnTo>
                    <a:pt x="1790" y="708"/>
                  </a:lnTo>
                  <a:lnTo>
                    <a:pt x="1792" y="704"/>
                  </a:lnTo>
                  <a:lnTo>
                    <a:pt x="1796" y="702"/>
                  </a:lnTo>
                  <a:lnTo>
                    <a:pt x="1802" y="702"/>
                  </a:lnTo>
                  <a:lnTo>
                    <a:pt x="1812" y="700"/>
                  </a:lnTo>
                  <a:lnTo>
                    <a:pt x="1816" y="698"/>
                  </a:lnTo>
                  <a:lnTo>
                    <a:pt x="1818" y="696"/>
                  </a:lnTo>
                  <a:lnTo>
                    <a:pt x="1820" y="692"/>
                  </a:lnTo>
                  <a:lnTo>
                    <a:pt x="1820" y="688"/>
                  </a:lnTo>
                  <a:lnTo>
                    <a:pt x="1820" y="684"/>
                  </a:lnTo>
                  <a:lnTo>
                    <a:pt x="1820" y="680"/>
                  </a:lnTo>
                  <a:lnTo>
                    <a:pt x="1820" y="678"/>
                  </a:lnTo>
                  <a:lnTo>
                    <a:pt x="1822" y="676"/>
                  </a:lnTo>
                  <a:lnTo>
                    <a:pt x="1824" y="676"/>
                  </a:lnTo>
                  <a:lnTo>
                    <a:pt x="1832" y="676"/>
                  </a:lnTo>
                  <a:lnTo>
                    <a:pt x="1838" y="674"/>
                  </a:lnTo>
                  <a:lnTo>
                    <a:pt x="1846" y="670"/>
                  </a:lnTo>
                  <a:lnTo>
                    <a:pt x="1858" y="660"/>
                  </a:lnTo>
                  <a:lnTo>
                    <a:pt x="1862" y="656"/>
                  </a:lnTo>
                  <a:lnTo>
                    <a:pt x="1868" y="654"/>
                  </a:lnTo>
                  <a:lnTo>
                    <a:pt x="1872" y="654"/>
                  </a:lnTo>
                  <a:lnTo>
                    <a:pt x="1876" y="654"/>
                  </a:lnTo>
                  <a:lnTo>
                    <a:pt x="1880" y="656"/>
                  </a:lnTo>
                  <a:lnTo>
                    <a:pt x="1882" y="660"/>
                  </a:lnTo>
                  <a:lnTo>
                    <a:pt x="1884" y="662"/>
                  </a:lnTo>
                  <a:lnTo>
                    <a:pt x="1884" y="664"/>
                  </a:lnTo>
                  <a:lnTo>
                    <a:pt x="1884" y="664"/>
                  </a:lnTo>
                  <a:lnTo>
                    <a:pt x="1906" y="656"/>
                  </a:lnTo>
                  <a:lnTo>
                    <a:pt x="1914" y="642"/>
                  </a:lnTo>
                  <a:lnTo>
                    <a:pt x="1926" y="630"/>
                  </a:lnTo>
                  <a:lnTo>
                    <a:pt x="1944" y="622"/>
                  </a:lnTo>
                  <a:lnTo>
                    <a:pt x="1948" y="610"/>
                  </a:lnTo>
                  <a:lnTo>
                    <a:pt x="1964" y="610"/>
                  </a:lnTo>
                  <a:lnTo>
                    <a:pt x="1966" y="610"/>
                  </a:lnTo>
                  <a:lnTo>
                    <a:pt x="1970" y="610"/>
                  </a:lnTo>
                  <a:lnTo>
                    <a:pt x="1974" y="610"/>
                  </a:lnTo>
                  <a:lnTo>
                    <a:pt x="1978" y="610"/>
                  </a:lnTo>
                  <a:lnTo>
                    <a:pt x="1982" y="612"/>
                  </a:lnTo>
                  <a:lnTo>
                    <a:pt x="1986" y="612"/>
                  </a:lnTo>
                  <a:lnTo>
                    <a:pt x="1988" y="610"/>
                  </a:lnTo>
                  <a:lnTo>
                    <a:pt x="1992" y="608"/>
                  </a:lnTo>
                  <a:lnTo>
                    <a:pt x="1996" y="604"/>
                  </a:lnTo>
                  <a:lnTo>
                    <a:pt x="2000" y="602"/>
                  </a:lnTo>
                  <a:lnTo>
                    <a:pt x="2002" y="598"/>
                  </a:lnTo>
                  <a:lnTo>
                    <a:pt x="2004" y="596"/>
                  </a:lnTo>
                  <a:lnTo>
                    <a:pt x="2006" y="596"/>
                  </a:lnTo>
                  <a:lnTo>
                    <a:pt x="2004" y="592"/>
                  </a:lnTo>
                  <a:lnTo>
                    <a:pt x="1998" y="586"/>
                  </a:lnTo>
                  <a:lnTo>
                    <a:pt x="1990" y="576"/>
                  </a:lnTo>
                  <a:lnTo>
                    <a:pt x="1984" y="568"/>
                  </a:lnTo>
                  <a:lnTo>
                    <a:pt x="1978" y="562"/>
                  </a:lnTo>
                  <a:lnTo>
                    <a:pt x="1974" y="560"/>
                  </a:lnTo>
                  <a:lnTo>
                    <a:pt x="1972" y="556"/>
                  </a:lnTo>
                  <a:lnTo>
                    <a:pt x="1972" y="552"/>
                  </a:lnTo>
                  <a:lnTo>
                    <a:pt x="1972" y="550"/>
                  </a:lnTo>
                  <a:lnTo>
                    <a:pt x="1972" y="546"/>
                  </a:lnTo>
                  <a:lnTo>
                    <a:pt x="1974" y="546"/>
                  </a:lnTo>
                  <a:lnTo>
                    <a:pt x="1978" y="546"/>
                  </a:lnTo>
                  <a:lnTo>
                    <a:pt x="1982" y="546"/>
                  </a:lnTo>
                  <a:lnTo>
                    <a:pt x="1986" y="546"/>
                  </a:lnTo>
                  <a:lnTo>
                    <a:pt x="1988" y="544"/>
                  </a:lnTo>
                  <a:lnTo>
                    <a:pt x="1992" y="542"/>
                  </a:lnTo>
                  <a:lnTo>
                    <a:pt x="1994" y="540"/>
                  </a:lnTo>
                  <a:lnTo>
                    <a:pt x="1994" y="540"/>
                  </a:lnTo>
                  <a:lnTo>
                    <a:pt x="2016" y="518"/>
                  </a:lnTo>
                  <a:lnTo>
                    <a:pt x="2014" y="502"/>
                  </a:lnTo>
                  <a:lnTo>
                    <a:pt x="2024" y="494"/>
                  </a:lnTo>
                  <a:lnTo>
                    <a:pt x="2032" y="512"/>
                  </a:lnTo>
                  <a:lnTo>
                    <a:pt x="2050" y="518"/>
                  </a:lnTo>
                  <a:lnTo>
                    <a:pt x="2054" y="520"/>
                  </a:lnTo>
                  <a:lnTo>
                    <a:pt x="2060" y="526"/>
                  </a:lnTo>
                  <a:lnTo>
                    <a:pt x="2068" y="534"/>
                  </a:lnTo>
                  <a:lnTo>
                    <a:pt x="2076" y="542"/>
                  </a:lnTo>
                  <a:lnTo>
                    <a:pt x="2084" y="548"/>
                  </a:lnTo>
                  <a:lnTo>
                    <a:pt x="2088" y="550"/>
                  </a:lnTo>
                  <a:lnTo>
                    <a:pt x="2090" y="552"/>
                  </a:lnTo>
                  <a:lnTo>
                    <a:pt x="2094" y="550"/>
                  </a:lnTo>
                  <a:lnTo>
                    <a:pt x="2094" y="550"/>
                  </a:lnTo>
                  <a:lnTo>
                    <a:pt x="2096" y="550"/>
                  </a:lnTo>
                  <a:lnTo>
                    <a:pt x="2100" y="524"/>
                  </a:lnTo>
                  <a:lnTo>
                    <a:pt x="2100" y="518"/>
                  </a:lnTo>
                  <a:lnTo>
                    <a:pt x="2102" y="518"/>
                  </a:lnTo>
                  <a:lnTo>
                    <a:pt x="2106" y="518"/>
                  </a:lnTo>
                  <a:lnTo>
                    <a:pt x="2110" y="518"/>
                  </a:lnTo>
                  <a:lnTo>
                    <a:pt x="2116" y="518"/>
                  </a:lnTo>
                  <a:lnTo>
                    <a:pt x="2122" y="516"/>
                  </a:lnTo>
                  <a:lnTo>
                    <a:pt x="2126" y="512"/>
                  </a:lnTo>
                  <a:lnTo>
                    <a:pt x="2130" y="508"/>
                  </a:lnTo>
                  <a:lnTo>
                    <a:pt x="2132" y="500"/>
                  </a:lnTo>
                  <a:lnTo>
                    <a:pt x="2124" y="494"/>
                  </a:lnTo>
                  <a:lnTo>
                    <a:pt x="2114" y="488"/>
                  </a:lnTo>
                  <a:lnTo>
                    <a:pt x="2102" y="482"/>
                  </a:lnTo>
                  <a:lnTo>
                    <a:pt x="2092" y="476"/>
                  </a:lnTo>
                  <a:lnTo>
                    <a:pt x="2088" y="472"/>
                  </a:lnTo>
                  <a:lnTo>
                    <a:pt x="2084" y="472"/>
                  </a:lnTo>
                  <a:lnTo>
                    <a:pt x="2080" y="474"/>
                  </a:lnTo>
                  <a:lnTo>
                    <a:pt x="2078" y="474"/>
                  </a:lnTo>
                  <a:lnTo>
                    <a:pt x="2076" y="478"/>
                  </a:lnTo>
                  <a:lnTo>
                    <a:pt x="2074" y="478"/>
                  </a:lnTo>
                  <a:lnTo>
                    <a:pt x="2074" y="480"/>
                  </a:lnTo>
                  <a:lnTo>
                    <a:pt x="2066" y="464"/>
                  </a:lnTo>
                  <a:lnTo>
                    <a:pt x="2054" y="446"/>
                  </a:lnTo>
                  <a:lnTo>
                    <a:pt x="2040" y="432"/>
                  </a:lnTo>
                  <a:lnTo>
                    <a:pt x="2024" y="420"/>
                  </a:lnTo>
                  <a:lnTo>
                    <a:pt x="2010" y="412"/>
                  </a:lnTo>
                  <a:lnTo>
                    <a:pt x="1998" y="408"/>
                  </a:lnTo>
                  <a:lnTo>
                    <a:pt x="1994" y="406"/>
                  </a:lnTo>
                  <a:lnTo>
                    <a:pt x="1960" y="376"/>
                  </a:lnTo>
                  <a:lnTo>
                    <a:pt x="1954" y="376"/>
                  </a:lnTo>
                  <a:lnTo>
                    <a:pt x="1942" y="376"/>
                  </a:lnTo>
                  <a:lnTo>
                    <a:pt x="1930" y="374"/>
                  </a:lnTo>
                  <a:lnTo>
                    <a:pt x="1922" y="372"/>
                  </a:lnTo>
                  <a:lnTo>
                    <a:pt x="1920" y="370"/>
                  </a:lnTo>
                  <a:lnTo>
                    <a:pt x="1916" y="366"/>
                  </a:lnTo>
                  <a:lnTo>
                    <a:pt x="1910" y="366"/>
                  </a:lnTo>
                  <a:lnTo>
                    <a:pt x="1906" y="364"/>
                  </a:lnTo>
                  <a:lnTo>
                    <a:pt x="1902" y="364"/>
                  </a:lnTo>
                  <a:lnTo>
                    <a:pt x="1902" y="364"/>
                  </a:lnTo>
                  <a:lnTo>
                    <a:pt x="1900" y="388"/>
                  </a:lnTo>
                  <a:lnTo>
                    <a:pt x="1900" y="406"/>
                  </a:lnTo>
                  <a:lnTo>
                    <a:pt x="1896" y="414"/>
                  </a:lnTo>
                  <a:lnTo>
                    <a:pt x="1884" y="416"/>
                  </a:lnTo>
                  <a:lnTo>
                    <a:pt x="1884" y="408"/>
                  </a:lnTo>
                  <a:lnTo>
                    <a:pt x="1866" y="386"/>
                  </a:lnTo>
                  <a:lnTo>
                    <a:pt x="1880" y="376"/>
                  </a:lnTo>
                  <a:lnTo>
                    <a:pt x="1880" y="370"/>
                  </a:lnTo>
                  <a:lnTo>
                    <a:pt x="1842" y="386"/>
                  </a:lnTo>
                  <a:lnTo>
                    <a:pt x="1834" y="382"/>
                  </a:lnTo>
                  <a:lnTo>
                    <a:pt x="1790" y="378"/>
                  </a:lnTo>
                  <a:lnTo>
                    <a:pt x="1774" y="398"/>
                  </a:lnTo>
                  <a:lnTo>
                    <a:pt x="1762" y="380"/>
                  </a:lnTo>
                  <a:lnTo>
                    <a:pt x="1762" y="378"/>
                  </a:lnTo>
                  <a:lnTo>
                    <a:pt x="1764" y="370"/>
                  </a:lnTo>
                  <a:lnTo>
                    <a:pt x="1762" y="358"/>
                  </a:lnTo>
                  <a:lnTo>
                    <a:pt x="1758" y="342"/>
                  </a:lnTo>
                  <a:lnTo>
                    <a:pt x="1748" y="332"/>
                  </a:lnTo>
                  <a:lnTo>
                    <a:pt x="1734" y="326"/>
                  </a:lnTo>
                  <a:lnTo>
                    <a:pt x="1722" y="326"/>
                  </a:lnTo>
                  <a:lnTo>
                    <a:pt x="1712" y="326"/>
                  </a:lnTo>
                  <a:lnTo>
                    <a:pt x="1710" y="328"/>
                  </a:lnTo>
                  <a:lnTo>
                    <a:pt x="1704" y="328"/>
                  </a:lnTo>
                  <a:lnTo>
                    <a:pt x="1690" y="330"/>
                  </a:lnTo>
                  <a:lnTo>
                    <a:pt x="1676" y="330"/>
                  </a:lnTo>
                  <a:lnTo>
                    <a:pt x="1664" y="328"/>
                  </a:lnTo>
                  <a:lnTo>
                    <a:pt x="1660" y="324"/>
                  </a:lnTo>
                  <a:lnTo>
                    <a:pt x="1654" y="322"/>
                  </a:lnTo>
                  <a:lnTo>
                    <a:pt x="1650" y="322"/>
                  </a:lnTo>
                  <a:lnTo>
                    <a:pt x="1648" y="324"/>
                  </a:lnTo>
                  <a:lnTo>
                    <a:pt x="1646" y="324"/>
                  </a:lnTo>
                  <a:lnTo>
                    <a:pt x="1646" y="314"/>
                  </a:lnTo>
                  <a:lnTo>
                    <a:pt x="1638" y="310"/>
                  </a:lnTo>
                  <a:lnTo>
                    <a:pt x="1640" y="308"/>
                  </a:lnTo>
                  <a:lnTo>
                    <a:pt x="1640" y="304"/>
                  </a:lnTo>
                  <a:lnTo>
                    <a:pt x="1638" y="298"/>
                  </a:lnTo>
                  <a:lnTo>
                    <a:pt x="1636" y="290"/>
                  </a:lnTo>
                  <a:lnTo>
                    <a:pt x="1634" y="282"/>
                  </a:lnTo>
                  <a:lnTo>
                    <a:pt x="1630" y="278"/>
                  </a:lnTo>
                  <a:lnTo>
                    <a:pt x="1626" y="276"/>
                  </a:lnTo>
                  <a:lnTo>
                    <a:pt x="1622" y="276"/>
                  </a:lnTo>
                  <a:lnTo>
                    <a:pt x="1618" y="278"/>
                  </a:lnTo>
                  <a:lnTo>
                    <a:pt x="1614" y="280"/>
                  </a:lnTo>
                  <a:lnTo>
                    <a:pt x="1610" y="282"/>
                  </a:lnTo>
                  <a:lnTo>
                    <a:pt x="1606" y="286"/>
                  </a:lnTo>
                  <a:lnTo>
                    <a:pt x="1604" y="288"/>
                  </a:lnTo>
                  <a:lnTo>
                    <a:pt x="1604" y="288"/>
                  </a:lnTo>
                  <a:lnTo>
                    <a:pt x="1602" y="288"/>
                  </a:lnTo>
                  <a:lnTo>
                    <a:pt x="1600" y="288"/>
                  </a:lnTo>
                  <a:lnTo>
                    <a:pt x="1598" y="290"/>
                  </a:lnTo>
                  <a:lnTo>
                    <a:pt x="1596" y="288"/>
                  </a:lnTo>
                  <a:lnTo>
                    <a:pt x="1594" y="288"/>
                  </a:lnTo>
                  <a:lnTo>
                    <a:pt x="1592" y="286"/>
                  </a:lnTo>
                  <a:lnTo>
                    <a:pt x="1592" y="282"/>
                  </a:lnTo>
                  <a:lnTo>
                    <a:pt x="1592" y="280"/>
                  </a:lnTo>
                  <a:lnTo>
                    <a:pt x="1592" y="276"/>
                  </a:lnTo>
                  <a:lnTo>
                    <a:pt x="1590" y="272"/>
                  </a:lnTo>
                  <a:lnTo>
                    <a:pt x="1588" y="270"/>
                  </a:lnTo>
                  <a:lnTo>
                    <a:pt x="1584" y="268"/>
                  </a:lnTo>
                  <a:lnTo>
                    <a:pt x="1578" y="268"/>
                  </a:lnTo>
                  <a:lnTo>
                    <a:pt x="1566" y="266"/>
                  </a:lnTo>
                  <a:lnTo>
                    <a:pt x="1552" y="264"/>
                  </a:lnTo>
                  <a:lnTo>
                    <a:pt x="1538" y="260"/>
                  </a:lnTo>
                  <a:lnTo>
                    <a:pt x="1528" y="256"/>
                  </a:lnTo>
                  <a:lnTo>
                    <a:pt x="1524" y="256"/>
                  </a:lnTo>
                  <a:lnTo>
                    <a:pt x="1528" y="260"/>
                  </a:lnTo>
                  <a:lnTo>
                    <a:pt x="1526" y="264"/>
                  </a:lnTo>
                  <a:lnTo>
                    <a:pt x="1524" y="268"/>
                  </a:lnTo>
                  <a:lnTo>
                    <a:pt x="1518" y="270"/>
                  </a:lnTo>
                  <a:lnTo>
                    <a:pt x="1512" y="272"/>
                  </a:lnTo>
                  <a:lnTo>
                    <a:pt x="1504" y="276"/>
                  </a:lnTo>
                  <a:lnTo>
                    <a:pt x="1502" y="286"/>
                  </a:lnTo>
                  <a:lnTo>
                    <a:pt x="1502" y="296"/>
                  </a:lnTo>
                  <a:lnTo>
                    <a:pt x="1502" y="306"/>
                  </a:lnTo>
                  <a:lnTo>
                    <a:pt x="1502" y="310"/>
                  </a:lnTo>
                  <a:lnTo>
                    <a:pt x="1494" y="312"/>
                  </a:lnTo>
                  <a:lnTo>
                    <a:pt x="1482" y="318"/>
                  </a:lnTo>
                  <a:lnTo>
                    <a:pt x="1460" y="304"/>
                  </a:lnTo>
                  <a:lnTo>
                    <a:pt x="1452" y="310"/>
                  </a:lnTo>
                  <a:lnTo>
                    <a:pt x="1438" y="310"/>
                  </a:lnTo>
                  <a:lnTo>
                    <a:pt x="1422" y="294"/>
                  </a:lnTo>
                  <a:lnTo>
                    <a:pt x="1422" y="294"/>
                  </a:lnTo>
                  <a:lnTo>
                    <a:pt x="1420" y="296"/>
                  </a:lnTo>
                  <a:lnTo>
                    <a:pt x="1418" y="300"/>
                  </a:lnTo>
                  <a:lnTo>
                    <a:pt x="1416" y="304"/>
                  </a:lnTo>
                  <a:lnTo>
                    <a:pt x="1412" y="308"/>
                  </a:lnTo>
                  <a:lnTo>
                    <a:pt x="1410" y="312"/>
                  </a:lnTo>
                  <a:lnTo>
                    <a:pt x="1410" y="316"/>
                  </a:lnTo>
                  <a:lnTo>
                    <a:pt x="1408" y="320"/>
                  </a:lnTo>
                  <a:lnTo>
                    <a:pt x="1404" y="324"/>
                  </a:lnTo>
                  <a:lnTo>
                    <a:pt x="1402" y="328"/>
                  </a:lnTo>
                  <a:lnTo>
                    <a:pt x="1398" y="330"/>
                  </a:lnTo>
                  <a:lnTo>
                    <a:pt x="1396" y="334"/>
                  </a:lnTo>
                  <a:lnTo>
                    <a:pt x="1396" y="334"/>
                  </a:lnTo>
                  <a:lnTo>
                    <a:pt x="1392" y="320"/>
                  </a:lnTo>
                  <a:lnTo>
                    <a:pt x="1384" y="304"/>
                  </a:lnTo>
                  <a:lnTo>
                    <a:pt x="1384" y="274"/>
                  </a:lnTo>
                  <a:lnTo>
                    <a:pt x="1388" y="254"/>
                  </a:lnTo>
                  <a:lnTo>
                    <a:pt x="1386" y="248"/>
                  </a:lnTo>
                  <a:lnTo>
                    <a:pt x="1384" y="246"/>
                  </a:lnTo>
                  <a:lnTo>
                    <a:pt x="1382" y="244"/>
                  </a:lnTo>
                  <a:lnTo>
                    <a:pt x="1378" y="242"/>
                  </a:lnTo>
                  <a:lnTo>
                    <a:pt x="1374" y="242"/>
                  </a:lnTo>
                  <a:lnTo>
                    <a:pt x="1372" y="244"/>
                  </a:lnTo>
                  <a:lnTo>
                    <a:pt x="1370" y="244"/>
                  </a:lnTo>
                  <a:lnTo>
                    <a:pt x="1368" y="244"/>
                  </a:lnTo>
                  <a:lnTo>
                    <a:pt x="1368" y="244"/>
                  </a:lnTo>
                  <a:lnTo>
                    <a:pt x="1366" y="240"/>
                  </a:lnTo>
                  <a:lnTo>
                    <a:pt x="1362" y="238"/>
                  </a:lnTo>
                  <a:lnTo>
                    <a:pt x="1356" y="234"/>
                  </a:lnTo>
                  <a:lnTo>
                    <a:pt x="1348" y="232"/>
                  </a:lnTo>
                  <a:lnTo>
                    <a:pt x="1338" y="230"/>
                  </a:lnTo>
                  <a:lnTo>
                    <a:pt x="1332" y="230"/>
                  </a:lnTo>
                  <a:lnTo>
                    <a:pt x="1326" y="228"/>
                  </a:lnTo>
                  <a:lnTo>
                    <a:pt x="1322" y="228"/>
                  </a:lnTo>
                  <a:lnTo>
                    <a:pt x="1320" y="230"/>
                  </a:lnTo>
                  <a:lnTo>
                    <a:pt x="1316" y="232"/>
                  </a:lnTo>
                  <a:lnTo>
                    <a:pt x="1312" y="234"/>
                  </a:lnTo>
                  <a:lnTo>
                    <a:pt x="1308" y="238"/>
                  </a:lnTo>
                  <a:lnTo>
                    <a:pt x="1296" y="242"/>
                  </a:lnTo>
                  <a:lnTo>
                    <a:pt x="1284" y="240"/>
                  </a:lnTo>
                  <a:lnTo>
                    <a:pt x="1272" y="238"/>
                  </a:lnTo>
                  <a:lnTo>
                    <a:pt x="1262" y="236"/>
                  </a:lnTo>
                  <a:lnTo>
                    <a:pt x="1258" y="234"/>
                  </a:lnTo>
                  <a:lnTo>
                    <a:pt x="1224" y="216"/>
                  </a:lnTo>
                  <a:lnTo>
                    <a:pt x="1210" y="216"/>
                  </a:lnTo>
                  <a:lnTo>
                    <a:pt x="1194" y="214"/>
                  </a:lnTo>
                  <a:lnTo>
                    <a:pt x="1182" y="208"/>
                  </a:lnTo>
                  <a:lnTo>
                    <a:pt x="1172" y="204"/>
                  </a:lnTo>
                  <a:lnTo>
                    <a:pt x="1168" y="202"/>
                  </a:lnTo>
                  <a:lnTo>
                    <a:pt x="1160" y="196"/>
                  </a:lnTo>
                  <a:lnTo>
                    <a:pt x="1156" y="190"/>
                  </a:lnTo>
                  <a:lnTo>
                    <a:pt x="1164" y="186"/>
                  </a:lnTo>
                  <a:lnTo>
                    <a:pt x="1166" y="184"/>
                  </a:lnTo>
                  <a:lnTo>
                    <a:pt x="1166" y="182"/>
                  </a:lnTo>
                  <a:lnTo>
                    <a:pt x="1166" y="178"/>
                  </a:lnTo>
                  <a:lnTo>
                    <a:pt x="1164" y="172"/>
                  </a:lnTo>
                  <a:lnTo>
                    <a:pt x="1160" y="170"/>
                  </a:lnTo>
                  <a:lnTo>
                    <a:pt x="1158" y="168"/>
                  </a:lnTo>
                  <a:lnTo>
                    <a:pt x="1156" y="168"/>
                  </a:lnTo>
                  <a:lnTo>
                    <a:pt x="1152" y="170"/>
                  </a:lnTo>
                  <a:lnTo>
                    <a:pt x="1150" y="170"/>
                  </a:lnTo>
                  <a:lnTo>
                    <a:pt x="1148" y="172"/>
                  </a:lnTo>
                  <a:lnTo>
                    <a:pt x="1148" y="172"/>
                  </a:lnTo>
                  <a:lnTo>
                    <a:pt x="1146" y="174"/>
                  </a:lnTo>
                  <a:lnTo>
                    <a:pt x="1144" y="176"/>
                  </a:lnTo>
                  <a:lnTo>
                    <a:pt x="1142" y="180"/>
                  </a:lnTo>
                  <a:lnTo>
                    <a:pt x="1140" y="184"/>
                  </a:lnTo>
                  <a:lnTo>
                    <a:pt x="1136" y="190"/>
                  </a:lnTo>
                  <a:lnTo>
                    <a:pt x="1132" y="194"/>
                  </a:lnTo>
                  <a:lnTo>
                    <a:pt x="1128" y="198"/>
                  </a:lnTo>
                  <a:lnTo>
                    <a:pt x="1126" y="200"/>
                  </a:lnTo>
                  <a:lnTo>
                    <a:pt x="1120" y="202"/>
                  </a:lnTo>
                  <a:lnTo>
                    <a:pt x="1116" y="206"/>
                  </a:lnTo>
                  <a:lnTo>
                    <a:pt x="1112" y="210"/>
                  </a:lnTo>
                  <a:lnTo>
                    <a:pt x="1110" y="216"/>
                  </a:lnTo>
                  <a:lnTo>
                    <a:pt x="1108" y="220"/>
                  </a:lnTo>
                  <a:lnTo>
                    <a:pt x="1106" y="222"/>
                  </a:lnTo>
                  <a:lnTo>
                    <a:pt x="1104" y="224"/>
                  </a:lnTo>
                  <a:lnTo>
                    <a:pt x="1096" y="224"/>
                  </a:lnTo>
                  <a:lnTo>
                    <a:pt x="1092" y="204"/>
                  </a:lnTo>
                  <a:lnTo>
                    <a:pt x="1084" y="194"/>
                  </a:lnTo>
                  <a:lnTo>
                    <a:pt x="1108" y="192"/>
                  </a:lnTo>
                  <a:lnTo>
                    <a:pt x="1134" y="160"/>
                  </a:lnTo>
                  <a:lnTo>
                    <a:pt x="1150" y="144"/>
                  </a:lnTo>
                  <a:lnTo>
                    <a:pt x="1158" y="130"/>
                  </a:lnTo>
                  <a:lnTo>
                    <a:pt x="1162" y="122"/>
                  </a:lnTo>
                  <a:lnTo>
                    <a:pt x="1164" y="120"/>
                  </a:lnTo>
                  <a:lnTo>
                    <a:pt x="1164" y="96"/>
                  </a:lnTo>
                  <a:lnTo>
                    <a:pt x="1166" y="78"/>
                  </a:lnTo>
                  <a:lnTo>
                    <a:pt x="1160" y="64"/>
                  </a:lnTo>
                  <a:lnTo>
                    <a:pt x="1148" y="54"/>
                  </a:lnTo>
                  <a:lnTo>
                    <a:pt x="1134" y="52"/>
                  </a:lnTo>
                  <a:lnTo>
                    <a:pt x="1122" y="56"/>
                  </a:lnTo>
                  <a:lnTo>
                    <a:pt x="1108" y="64"/>
                  </a:lnTo>
                  <a:lnTo>
                    <a:pt x="1098" y="68"/>
                  </a:lnTo>
                  <a:lnTo>
                    <a:pt x="1090" y="70"/>
                  </a:lnTo>
                  <a:lnTo>
                    <a:pt x="1084" y="70"/>
                  </a:lnTo>
                  <a:lnTo>
                    <a:pt x="1080" y="70"/>
                  </a:lnTo>
                  <a:lnTo>
                    <a:pt x="1080" y="70"/>
                  </a:lnTo>
                  <a:lnTo>
                    <a:pt x="1078" y="52"/>
                  </a:lnTo>
                  <a:lnTo>
                    <a:pt x="1070" y="46"/>
                  </a:lnTo>
                  <a:lnTo>
                    <a:pt x="1080" y="20"/>
                  </a:lnTo>
                  <a:lnTo>
                    <a:pt x="1082" y="20"/>
                  </a:lnTo>
                  <a:lnTo>
                    <a:pt x="1084" y="18"/>
                  </a:lnTo>
                  <a:lnTo>
                    <a:pt x="1086" y="18"/>
                  </a:lnTo>
                  <a:lnTo>
                    <a:pt x="1088" y="16"/>
                  </a:lnTo>
                  <a:lnTo>
                    <a:pt x="1088" y="14"/>
                  </a:lnTo>
                  <a:lnTo>
                    <a:pt x="1088" y="10"/>
                  </a:lnTo>
                  <a:lnTo>
                    <a:pt x="1086" y="8"/>
                  </a:lnTo>
                  <a:lnTo>
                    <a:pt x="1080" y="4"/>
                  </a:lnTo>
                  <a:lnTo>
                    <a:pt x="1068" y="0"/>
                  </a:lnTo>
                  <a:lnTo>
                    <a:pt x="1056" y="4"/>
                  </a:lnTo>
                  <a:lnTo>
                    <a:pt x="1048" y="10"/>
                  </a:lnTo>
                  <a:lnTo>
                    <a:pt x="1042" y="16"/>
                  </a:lnTo>
                  <a:lnTo>
                    <a:pt x="1038" y="22"/>
                  </a:lnTo>
                  <a:lnTo>
                    <a:pt x="1030" y="32"/>
                  </a:lnTo>
                  <a:lnTo>
                    <a:pt x="1022" y="42"/>
                  </a:lnTo>
                  <a:lnTo>
                    <a:pt x="1016" y="50"/>
                  </a:lnTo>
                  <a:lnTo>
                    <a:pt x="1012" y="54"/>
                  </a:lnTo>
                  <a:lnTo>
                    <a:pt x="1016" y="62"/>
                  </a:lnTo>
                  <a:lnTo>
                    <a:pt x="1008" y="76"/>
                  </a:lnTo>
                  <a:lnTo>
                    <a:pt x="990" y="68"/>
                  </a:lnTo>
                  <a:lnTo>
                    <a:pt x="988" y="68"/>
                  </a:lnTo>
                  <a:lnTo>
                    <a:pt x="986" y="68"/>
                  </a:lnTo>
                  <a:lnTo>
                    <a:pt x="986" y="68"/>
                  </a:lnTo>
                  <a:lnTo>
                    <a:pt x="986" y="70"/>
                  </a:lnTo>
                  <a:lnTo>
                    <a:pt x="988" y="72"/>
                  </a:lnTo>
                  <a:lnTo>
                    <a:pt x="990" y="74"/>
                  </a:lnTo>
                  <a:lnTo>
                    <a:pt x="992" y="76"/>
                  </a:lnTo>
                  <a:lnTo>
                    <a:pt x="992" y="78"/>
                  </a:lnTo>
                  <a:lnTo>
                    <a:pt x="994" y="78"/>
                  </a:lnTo>
                  <a:lnTo>
                    <a:pt x="1020" y="98"/>
                  </a:lnTo>
                  <a:lnTo>
                    <a:pt x="1020" y="100"/>
                  </a:lnTo>
                  <a:lnTo>
                    <a:pt x="1020" y="102"/>
                  </a:lnTo>
                  <a:lnTo>
                    <a:pt x="1020" y="108"/>
                  </a:lnTo>
                  <a:lnTo>
                    <a:pt x="1020" y="114"/>
                  </a:lnTo>
                  <a:lnTo>
                    <a:pt x="1020" y="122"/>
                  </a:lnTo>
                  <a:lnTo>
                    <a:pt x="1018" y="126"/>
                  </a:lnTo>
                  <a:lnTo>
                    <a:pt x="1014" y="130"/>
                  </a:lnTo>
                  <a:lnTo>
                    <a:pt x="1010" y="128"/>
                  </a:lnTo>
                  <a:lnTo>
                    <a:pt x="1006" y="126"/>
                  </a:lnTo>
                  <a:lnTo>
                    <a:pt x="1002" y="120"/>
                  </a:lnTo>
                  <a:lnTo>
                    <a:pt x="998" y="112"/>
                  </a:lnTo>
                  <a:lnTo>
                    <a:pt x="992" y="100"/>
                  </a:lnTo>
                  <a:lnTo>
                    <a:pt x="980" y="92"/>
                  </a:lnTo>
                  <a:lnTo>
                    <a:pt x="966" y="90"/>
                  </a:lnTo>
                  <a:lnTo>
                    <a:pt x="952" y="92"/>
                  </a:lnTo>
                  <a:lnTo>
                    <a:pt x="944" y="92"/>
                  </a:lnTo>
                  <a:lnTo>
                    <a:pt x="940" y="92"/>
                  </a:lnTo>
                  <a:lnTo>
                    <a:pt x="936" y="92"/>
                  </a:lnTo>
                  <a:lnTo>
                    <a:pt x="932" y="90"/>
                  </a:lnTo>
                  <a:lnTo>
                    <a:pt x="930" y="88"/>
                  </a:lnTo>
                  <a:lnTo>
                    <a:pt x="930" y="86"/>
                  </a:lnTo>
                  <a:lnTo>
                    <a:pt x="930" y="84"/>
                  </a:lnTo>
                  <a:lnTo>
                    <a:pt x="930" y="84"/>
                  </a:lnTo>
                  <a:lnTo>
                    <a:pt x="928" y="84"/>
                  </a:lnTo>
                  <a:lnTo>
                    <a:pt x="924" y="86"/>
                  </a:lnTo>
                  <a:lnTo>
                    <a:pt x="920" y="88"/>
                  </a:lnTo>
                  <a:lnTo>
                    <a:pt x="914" y="92"/>
                  </a:lnTo>
                  <a:lnTo>
                    <a:pt x="910" y="94"/>
                  </a:lnTo>
                  <a:lnTo>
                    <a:pt x="906" y="98"/>
                  </a:lnTo>
                  <a:lnTo>
                    <a:pt x="902" y="100"/>
                  </a:lnTo>
                  <a:lnTo>
                    <a:pt x="898" y="104"/>
                  </a:lnTo>
                  <a:lnTo>
                    <a:pt x="892" y="110"/>
                  </a:lnTo>
                  <a:lnTo>
                    <a:pt x="884" y="114"/>
                  </a:lnTo>
                  <a:lnTo>
                    <a:pt x="872" y="116"/>
                  </a:lnTo>
                  <a:lnTo>
                    <a:pt x="864" y="122"/>
                  </a:lnTo>
                  <a:lnTo>
                    <a:pt x="856" y="132"/>
                  </a:lnTo>
                  <a:lnTo>
                    <a:pt x="850" y="146"/>
                  </a:lnTo>
                  <a:lnTo>
                    <a:pt x="846" y="158"/>
                  </a:lnTo>
                  <a:lnTo>
                    <a:pt x="844" y="162"/>
                  </a:lnTo>
                  <a:lnTo>
                    <a:pt x="842" y="168"/>
                  </a:lnTo>
                  <a:lnTo>
                    <a:pt x="836" y="172"/>
                  </a:lnTo>
                  <a:lnTo>
                    <a:pt x="830" y="176"/>
                  </a:lnTo>
                  <a:lnTo>
                    <a:pt x="826" y="180"/>
                  </a:lnTo>
                  <a:lnTo>
                    <a:pt x="822" y="182"/>
                  </a:lnTo>
                  <a:lnTo>
                    <a:pt x="818" y="184"/>
                  </a:lnTo>
                  <a:lnTo>
                    <a:pt x="818" y="188"/>
                  </a:lnTo>
                  <a:lnTo>
                    <a:pt x="820" y="190"/>
                  </a:lnTo>
                  <a:lnTo>
                    <a:pt x="822" y="192"/>
                  </a:lnTo>
                  <a:lnTo>
                    <a:pt x="822" y="196"/>
                  </a:lnTo>
                  <a:lnTo>
                    <a:pt x="818" y="202"/>
                  </a:lnTo>
                  <a:lnTo>
                    <a:pt x="804" y="208"/>
                  </a:lnTo>
                  <a:lnTo>
                    <a:pt x="782" y="214"/>
                  </a:lnTo>
                  <a:lnTo>
                    <a:pt x="772" y="220"/>
                  </a:lnTo>
                  <a:lnTo>
                    <a:pt x="768" y="232"/>
                  </a:lnTo>
                  <a:lnTo>
                    <a:pt x="764" y="244"/>
                  </a:lnTo>
                  <a:lnTo>
                    <a:pt x="766" y="256"/>
                  </a:lnTo>
                  <a:lnTo>
                    <a:pt x="766" y="266"/>
                  </a:lnTo>
                  <a:lnTo>
                    <a:pt x="766" y="272"/>
                  </a:lnTo>
                  <a:lnTo>
                    <a:pt x="768" y="276"/>
                  </a:lnTo>
                  <a:lnTo>
                    <a:pt x="772" y="276"/>
                  </a:lnTo>
                  <a:lnTo>
                    <a:pt x="776" y="278"/>
                  </a:lnTo>
                  <a:lnTo>
                    <a:pt x="782" y="278"/>
                  </a:lnTo>
                  <a:lnTo>
                    <a:pt x="784" y="278"/>
                  </a:lnTo>
                  <a:lnTo>
                    <a:pt x="786" y="278"/>
                  </a:lnTo>
                  <a:lnTo>
                    <a:pt x="786" y="282"/>
                  </a:lnTo>
                  <a:lnTo>
                    <a:pt x="788" y="284"/>
                  </a:lnTo>
                  <a:lnTo>
                    <a:pt x="792" y="288"/>
                  </a:lnTo>
                  <a:lnTo>
                    <a:pt x="796" y="292"/>
                  </a:lnTo>
                  <a:lnTo>
                    <a:pt x="800" y="294"/>
                  </a:lnTo>
                  <a:lnTo>
                    <a:pt x="802" y="296"/>
                  </a:lnTo>
                  <a:lnTo>
                    <a:pt x="804" y="298"/>
                  </a:lnTo>
                  <a:lnTo>
                    <a:pt x="804" y="344"/>
                  </a:lnTo>
                  <a:lnTo>
                    <a:pt x="800" y="352"/>
                  </a:lnTo>
                  <a:lnTo>
                    <a:pt x="800" y="358"/>
                  </a:lnTo>
                  <a:lnTo>
                    <a:pt x="800" y="364"/>
                  </a:lnTo>
                  <a:lnTo>
                    <a:pt x="802" y="368"/>
                  </a:lnTo>
                  <a:lnTo>
                    <a:pt x="806" y="372"/>
                  </a:lnTo>
                  <a:lnTo>
                    <a:pt x="808" y="374"/>
                  </a:lnTo>
                  <a:lnTo>
                    <a:pt x="810" y="376"/>
                  </a:lnTo>
                  <a:lnTo>
                    <a:pt x="812" y="376"/>
                  </a:lnTo>
                  <a:lnTo>
                    <a:pt x="812" y="382"/>
                  </a:lnTo>
                  <a:lnTo>
                    <a:pt x="800" y="380"/>
                  </a:lnTo>
                  <a:lnTo>
                    <a:pt x="796" y="378"/>
                  </a:lnTo>
                  <a:lnTo>
                    <a:pt x="792" y="374"/>
                  </a:lnTo>
                  <a:lnTo>
                    <a:pt x="788" y="370"/>
                  </a:lnTo>
                  <a:lnTo>
                    <a:pt x="784" y="366"/>
                  </a:lnTo>
                  <a:lnTo>
                    <a:pt x="782" y="360"/>
                  </a:lnTo>
                  <a:lnTo>
                    <a:pt x="782" y="356"/>
                  </a:lnTo>
                  <a:lnTo>
                    <a:pt x="782" y="352"/>
                  </a:lnTo>
                  <a:lnTo>
                    <a:pt x="784" y="348"/>
                  </a:lnTo>
                  <a:lnTo>
                    <a:pt x="784" y="344"/>
                  </a:lnTo>
                  <a:lnTo>
                    <a:pt x="782" y="340"/>
                  </a:lnTo>
                  <a:lnTo>
                    <a:pt x="778" y="338"/>
                  </a:lnTo>
                  <a:lnTo>
                    <a:pt x="776" y="338"/>
                  </a:lnTo>
                  <a:lnTo>
                    <a:pt x="776" y="336"/>
                  </a:lnTo>
                  <a:lnTo>
                    <a:pt x="776" y="334"/>
                  </a:lnTo>
                  <a:lnTo>
                    <a:pt x="778" y="332"/>
                  </a:lnTo>
                  <a:lnTo>
                    <a:pt x="782" y="326"/>
                  </a:lnTo>
                  <a:lnTo>
                    <a:pt x="784" y="322"/>
                  </a:lnTo>
                  <a:lnTo>
                    <a:pt x="788" y="316"/>
                  </a:lnTo>
                  <a:lnTo>
                    <a:pt x="790" y="308"/>
                  </a:lnTo>
                  <a:lnTo>
                    <a:pt x="790" y="304"/>
                  </a:lnTo>
                  <a:lnTo>
                    <a:pt x="788" y="300"/>
                  </a:lnTo>
                  <a:lnTo>
                    <a:pt x="788" y="298"/>
                  </a:lnTo>
                  <a:lnTo>
                    <a:pt x="786" y="298"/>
                  </a:lnTo>
                  <a:lnTo>
                    <a:pt x="782" y="298"/>
                  </a:lnTo>
                  <a:lnTo>
                    <a:pt x="778" y="298"/>
                  </a:lnTo>
                  <a:lnTo>
                    <a:pt x="774" y="298"/>
                  </a:lnTo>
                  <a:lnTo>
                    <a:pt x="768" y="296"/>
                  </a:lnTo>
                  <a:lnTo>
                    <a:pt x="766" y="294"/>
                  </a:lnTo>
                  <a:lnTo>
                    <a:pt x="764" y="292"/>
                  </a:lnTo>
                  <a:lnTo>
                    <a:pt x="762" y="290"/>
                  </a:lnTo>
                  <a:lnTo>
                    <a:pt x="762" y="290"/>
                  </a:lnTo>
                  <a:lnTo>
                    <a:pt x="758" y="290"/>
                  </a:lnTo>
                  <a:lnTo>
                    <a:pt x="754" y="290"/>
                  </a:lnTo>
                  <a:lnTo>
                    <a:pt x="750" y="288"/>
                  </a:lnTo>
                  <a:lnTo>
                    <a:pt x="744" y="286"/>
                  </a:lnTo>
                  <a:lnTo>
                    <a:pt x="738" y="284"/>
                  </a:lnTo>
                  <a:lnTo>
                    <a:pt x="732" y="280"/>
                  </a:lnTo>
                  <a:lnTo>
                    <a:pt x="728" y="276"/>
                  </a:lnTo>
                  <a:lnTo>
                    <a:pt x="726" y="276"/>
                  </a:lnTo>
                  <a:lnTo>
                    <a:pt x="724" y="274"/>
                  </a:lnTo>
                  <a:lnTo>
                    <a:pt x="722" y="276"/>
                  </a:lnTo>
                  <a:lnTo>
                    <a:pt x="720" y="278"/>
                  </a:lnTo>
                  <a:lnTo>
                    <a:pt x="718" y="280"/>
                  </a:lnTo>
                  <a:lnTo>
                    <a:pt x="718" y="282"/>
                  </a:lnTo>
                  <a:lnTo>
                    <a:pt x="716" y="282"/>
                  </a:lnTo>
                  <a:lnTo>
                    <a:pt x="712" y="278"/>
                  </a:lnTo>
                  <a:lnTo>
                    <a:pt x="710" y="270"/>
                  </a:lnTo>
                  <a:lnTo>
                    <a:pt x="710" y="260"/>
                  </a:lnTo>
                  <a:lnTo>
                    <a:pt x="710" y="250"/>
                  </a:lnTo>
                  <a:lnTo>
                    <a:pt x="708" y="246"/>
                  </a:lnTo>
                  <a:lnTo>
                    <a:pt x="706" y="244"/>
                  </a:lnTo>
                  <a:lnTo>
                    <a:pt x="704" y="244"/>
                  </a:lnTo>
                  <a:lnTo>
                    <a:pt x="700" y="242"/>
                  </a:lnTo>
                  <a:lnTo>
                    <a:pt x="696" y="242"/>
                  </a:lnTo>
                  <a:lnTo>
                    <a:pt x="694" y="244"/>
                  </a:lnTo>
                  <a:lnTo>
                    <a:pt x="692" y="244"/>
                  </a:lnTo>
                  <a:lnTo>
                    <a:pt x="690" y="244"/>
                  </a:lnTo>
                  <a:lnTo>
                    <a:pt x="688" y="246"/>
                  </a:lnTo>
                  <a:lnTo>
                    <a:pt x="684" y="248"/>
                  </a:lnTo>
                  <a:lnTo>
                    <a:pt x="684" y="250"/>
                  </a:lnTo>
                  <a:lnTo>
                    <a:pt x="684" y="254"/>
                  </a:lnTo>
                  <a:lnTo>
                    <a:pt x="684" y="258"/>
                  </a:lnTo>
                  <a:lnTo>
                    <a:pt x="686" y="262"/>
                  </a:lnTo>
                  <a:lnTo>
                    <a:pt x="686" y="266"/>
                  </a:lnTo>
                  <a:lnTo>
                    <a:pt x="688" y="270"/>
                  </a:lnTo>
                  <a:lnTo>
                    <a:pt x="690" y="274"/>
                  </a:lnTo>
                  <a:lnTo>
                    <a:pt x="690" y="278"/>
                  </a:lnTo>
                  <a:lnTo>
                    <a:pt x="690" y="282"/>
                  </a:lnTo>
                  <a:lnTo>
                    <a:pt x="690" y="284"/>
                  </a:lnTo>
                  <a:lnTo>
                    <a:pt x="686" y="288"/>
                  </a:lnTo>
                  <a:lnTo>
                    <a:pt x="682" y="290"/>
                  </a:lnTo>
                  <a:lnTo>
                    <a:pt x="676" y="292"/>
                  </a:lnTo>
                  <a:lnTo>
                    <a:pt x="672" y="298"/>
                  </a:lnTo>
                  <a:lnTo>
                    <a:pt x="670" y="304"/>
                  </a:lnTo>
                  <a:lnTo>
                    <a:pt x="668" y="308"/>
                  </a:lnTo>
                  <a:lnTo>
                    <a:pt x="670" y="314"/>
                  </a:lnTo>
                  <a:lnTo>
                    <a:pt x="670" y="318"/>
                  </a:lnTo>
                  <a:lnTo>
                    <a:pt x="672" y="320"/>
                  </a:lnTo>
                  <a:lnTo>
                    <a:pt x="674" y="322"/>
                  </a:lnTo>
                  <a:lnTo>
                    <a:pt x="678" y="324"/>
                  </a:lnTo>
                  <a:lnTo>
                    <a:pt x="680" y="326"/>
                  </a:lnTo>
                  <a:lnTo>
                    <a:pt x="680" y="330"/>
                  </a:lnTo>
                  <a:lnTo>
                    <a:pt x="682" y="332"/>
                  </a:lnTo>
                  <a:lnTo>
                    <a:pt x="680" y="338"/>
                  </a:lnTo>
                  <a:lnTo>
                    <a:pt x="680" y="344"/>
                  </a:lnTo>
                  <a:lnTo>
                    <a:pt x="678" y="350"/>
                  </a:lnTo>
                  <a:lnTo>
                    <a:pt x="674" y="354"/>
                  </a:lnTo>
                  <a:lnTo>
                    <a:pt x="670" y="364"/>
                  </a:lnTo>
                  <a:lnTo>
                    <a:pt x="670" y="378"/>
                  </a:lnTo>
                  <a:lnTo>
                    <a:pt x="668" y="392"/>
                  </a:lnTo>
                  <a:lnTo>
                    <a:pt x="668" y="398"/>
                  </a:lnTo>
                  <a:lnTo>
                    <a:pt x="684" y="400"/>
                  </a:lnTo>
                  <a:lnTo>
                    <a:pt x="698" y="390"/>
                  </a:lnTo>
                  <a:lnTo>
                    <a:pt x="704" y="390"/>
                  </a:lnTo>
                  <a:lnTo>
                    <a:pt x="710" y="390"/>
                  </a:lnTo>
                  <a:lnTo>
                    <a:pt x="714" y="392"/>
                  </a:lnTo>
                  <a:lnTo>
                    <a:pt x="716" y="394"/>
                  </a:lnTo>
                  <a:lnTo>
                    <a:pt x="718" y="398"/>
                  </a:lnTo>
                  <a:lnTo>
                    <a:pt x="720" y="400"/>
                  </a:lnTo>
                  <a:lnTo>
                    <a:pt x="722" y="402"/>
                  </a:lnTo>
                  <a:lnTo>
                    <a:pt x="722" y="404"/>
                  </a:lnTo>
                  <a:lnTo>
                    <a:pt x="724" y="406"/>
                  </a:lnTo>
                  <a:lnTo>
                    <a:pt x="726" y="416"/>
                  </a:lnTo>
                  <a:lnTo>
                    <a:pt x="730" y="428"/>
                  </a:lnTo>
                  <a:lnTo>
                    <a:pt x="732" y="438"/>
                  </a:lnTo>
                  <a:lnTo>
                    <a:pt x="732" y="444"/>
                  </a:lnTo>
                  <a:lnTo>
                    <a:pt x="734" y="446"/>
                  </a:lnTo>
                  <a:lnTo>
                    <a:pt x="736" y="448"/>
                  </a:lnTo>
                  <a:lnTo>
                    <a:pt x="738" y="450"/>
                  </a:lnTo>
                  <a:lnTo>
                    <a:pt x="740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6" y="448"/>
                  </a:lnTo>
                  <a:lnTo>
                    <a:pt x="748" y="448"/>
                  </a:lnTo>
                  <a:lnTo>
                    <a:pt x="752" y="448"/>
                  </a:lnTo>
                  <a:lnTo>
                    <a:pt x="754" y="450"/>
                  </a:lnTo>
                  <a:lnTo>
                    <a:pt x="758" y="452"/>
                  </a:lnTo>
                  <a:lnTo>
                    <a:pt x="760" y="454"/>
                  </a:lnTo>
                  <a:lnTo>
                    <a:pt x="766" y="456"/>
                  </a:lnTo>
                  <a:lnTo>
                    <a:pt x="770" y="458"/>
                  </a:lnTo>
                  <a:lnTo>
                    <a:pt x="774" y="458"/>
                  </a:lnTo>
                  <a:lnTo>
                    <a:pt x="774" y="458"/>
                  </a:lnTo>
                  <a:lnTo>
                    <a:pt x="772" y="462"/>
                  </a:lnTo>
                  <a:lnTo>
                    <a:pt x="768" y="466"/>
                  </a:lnTo>
                  <a:lnTo>
                    <a:pt x="764" y="468"/>
                  </a:lnTo>
                  <a:lnTo>
                    <a:pt x="760" y="468"/>
                  </a:lnTo>
                  <a:lnTo>
                    <a:pt x="758" y="470"/>
                  </a:lnTo>
                  <a:lnTo>
                    <a:pt x="756" y="470"/>
                  </a:lnTo>
                  <a:lnTo>
                    <a:pt x="752" y="470"/>
                  </a:lnTo>
                  <a:lnTo>
                    <a:pt x="750" y="472"/>
                  </a:lnTo>
                  <a:lnTo>
                    <a:pt x="748" y="476"/>
                  </a:lnTo>
                  <a:lnTo>
                    <a:pt x="746" y="480"/>
                  </a:lnTo>
                  <a:lnTo>
                    <a:pt x="746" y="484"/>
                  </a:lnTo>
                  <a:lnTo>
                    <a:pt x="748" y="486"/>
                  </a:lnTo>
                  <a:lnTo>
                    <a:pt x="752" y="496"/>
                  </a:lnTo>
                  <a:lnTo>
                    <a:pt x="752" y="510"/>
                  </a:lnTo>
                  <a:lnTo>
                    <a:pt x="752" y="520"/>
                  </a:lnTo>
                  <a:lnTo>
                    <a:pt x="750" y="522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0" y="520"/>
                  </a:lnTo>
                  <a:lnTo>
                    <a:pt x="738" y="516"/>
                  </a:lnTo>
                  <a:lnTo>
                    <a:pt x="738" y="510"/>
                  </a:lnTo>
                  <a:lnTo>
                    <a:pt x="736" y="498"/>
                  </a:lnTo>
                  <a:lnTo>
                    <a:pt x="730" y="484"/>
                  </a:lnTo>
                  <a:lnTo>
                    <a:pt x="726" y="476"/>
                  </a:lnTo>
                  <a:lnTo>
                    <a:pt x="724" y="474"/>
                  </a:lnTo>
                  <a:lnTo>
                    <a:pt x="722" y="474"/>
                  </a:lnTo>
                  <a:lnTo>
                    <a:pt x="720" y="476"/>
                  </a:lnTo>
                  <a:lnTo>
                    <a:pt x="718" y="480"/>
                  </a:lnTo>
                  <a:lnTo>
                    <a:pt x="716" y="482"/>
                  </a:lnTo>
                  <a:lnTo>
                    <a:pt x="716" y="484"/>
                  </a:lnTo>
                  <a:lnTo>
                    <a:pt x="714" y="488"/>
                  </a:lnTo>
                  <a:lnTo>
                    <a:pt x="712" y="492"/>
                  </a:lnTo>
                  <a:lnTo>
                    <a:pt x="710" y="494"/>
                  </a:lnTo>
                  <a:lnTo>
                    <a:pt x="706" y="494"/>
                  </a:lnTo>
                  <a:lnTo>
                    <a:pt x="704" y="494"/>
                  </a:lnTo>
                  <a:lnTo>
                    <a:pt x="704" y="492"/>
                  </a:lnTo>
                  <a:lnTo>
                    <a:pt x="704" y="490"/>
                  </a:lnTo>
                  <a:lnTo>
                    <a:pt x="704" y="488"/>
                  </a:lnTo>
                  <a:lnTo>
                    <a:pt x="706" y="486"/>
                  </a:lnTo>
                  <a:lnTo>
                    <a:pt x="706" y="486"/>
                  </a:lnTo>
                  <a:lnTo>
                    <a:pt x="708" y="476"/>
                  </a:lnTo>
                  <a:lnTo>
                    <a:pt x="710" y="460"/>
                  </a:lnTo>
                  <a:lnTo>
                    <a:pt x="712" y="442"/>
                  </a:lnTo>
                  <a:lnTo>
                    <a:pt x="712" y="424"/>
                  </a:lnTo>
                  <a:lnTo>
                    <a:pt x="712" y="412"/>
                  </a:lnTo>
                  <a:lnTo>
                    <a:pt x="710" y="408"/>
                  </a:lnTo>
                  <a:lnTo>
                    <a:pt x="706" y="398"/>
                  </a:lnTo>
                  <a:lnTo>
                    <a:pt x="698" y="408"/>
                  </a:lnTo>
                  <a:lnTo>
                    <a:pt x="698" y="408"/>
                  </a:lnTo>
                  <a:lnTo>
                    <a:pt x="696" y="410"/>
                  </a:lnTo>
                  <a:lnTo>
                    <a:pt x="692" y="410"/>
                  </a:lnTo>
                  <a:lnTo>
                    <a:pt x="686" y="410"/>
                  </a:lnTo>
                  <a:lnTo>
                    <a:pt x="682" y="412"/>
                  </a:lnTo>
                  <a:lnTo>
                    <a:pt x="680" y="414"/>
                  </a:lnTo>
                  <a:lnTo>
                    <a:pt x="678" y="416"/>
                  </a:lnTo>
                  <a:lnTo>
                    <a:pt x="678" y="418"/>
                  </a:lnTo>
                  <a:lnTo>
                    <a:pt x="678" y="418"/>
                  </a:lnTo>
                  <a:lnTo>
                    <a:pt x="676" y="424"/>
                  </a:lnTo>
                  <a:lnTo>
                    <a:pt x="676" y="440"/>
                  </a:lnTo>
                  <a:lnTo>
                    <a:pt x="676" y="456"/>
                  </a:lnTo>
                  <a:lnTo>
                    <a:pt x="676" y="468"/>
                  </a:lnTo>
                  <a:lnTo>
                    <a:pt x="674" y="474"/>
                  </a:lnTo>
                  <a:lnTo>
                    <a:pt x="674" y="478"/>
                  </a:lnTo>
                  <a:lnTo>
                    <a:pt x="670" y="482"/>
                  </a:lnTo>
                  <a:lnTo>
                    <a:pt x="666" y="486"/>
                  </a:lnTo>
                  <a:lnTo>
                    <a:pt x="662" y="486"/>
                  </a:lnTo>
                  <a:lnTo>
                    <a:pt x="658" y="486"/>
                  </a:lnTo>
                  <a:lnTo>
                    <a:pt x="652" y="488"/>
                  </a:lnTo>
                  <a:lnTo>
                    <a:pt x="648" y="490"/>
                  </a:lnTo>
                  <a:lnTo>
                    <a:pt x="646" y="492"/>
                  </a:lnTo>
                  <a:lnTo>
                    <a:pt x="646" y="492"/>
                  </a:lnTo>
                  <a:lnTo>
                    <a:pt x="632" y="494"/>
                  </a:lnTo>
                  <a:lnTo>
                    <a:pt x="618" y="490"/>
                  </a:lnTo>
                  <a:lnTo>
                    <a:pt x="606" y="486"/>
                  </a:lnTo>
                  <a:lnTo>
                    <a:pt x="602" y="484"/>
                  </a:lnTo>
                  <a:lnTo>
                    <a:pt x="610" y="480"/>
                  </a:lnTo>
                  <a:lnTo>
                    <a:pt x="622" y="478"/>
                  </a:lnTo>
                  <a:lnTo>
                    <a:pt x="636" y="476"/>
                  </a:lnTo>
                  <a:lnTo>
                    <a:pt x="642" y="476"/>
                  </a:lnTo>
                  <a:lnTo>
                    <a:pt x="646" y="474"/>
                  </a:lnTo>
                  <a:lnTo>
                    <a:pt x="648" y="472"/>
                  </a:lnTo>
                  <a:lnTo>
                    <a:pt x="648" y="468"/>
                  </a:lnTo>
                  <a:lnTo>
                    <a:pt x="648" y="466"/>
                  </a:lnTo>
                  <a:lnTo>
                    <a:pt x="648" y="466"/>
                  </a:lnTo>
                  <a:lnTo>
                    <a:pt x="646" y="462"/>
                  </a:lnTo>
                  <a:lnTo>
                    <a:pt x="646" y="458"/>
                  </a:lnTo>
                  <a:lnTo>
                    <a:pt x="646" y="456"/>
                  </a:lnTo>
                  <a:lnTo>
                    <a:pt x="646" y="454"/>
                  </a:lnTo>
                  <a:lnTo>
                    <a:pt x="648" y="452"/>
                  </a:lnTo>
                  <a:lnTo>
                    <a:pt x="650" y="448"/>
                  </a:lnTo>
                  <a:lnTo>
                    <a:pt x="652" y="444"/>
                  </a:lnTo>
                  <a:lnTo>
                    <a:pt x="656" y="440"/>
                  </a:lnTo>
                  <a:lnTo>
                    <a:pt x="660" y="434"/>
                  </a:lnTo>
                  <a:lnTo>
                    <a:pt x="662" y="430"/>
                  </a:lnTo>
                  <a:lnTo>
                    <a:pt x="664" y="428"/>
                  </a:lnTo>
                  <a:lnTo>
                    <a:pt x="664" y="426"/>
                  </a:lnTo>
                  <a:lnTo>
                    <a:pt x="668" y="422"/>
                  </a:lnTo>
                  <a:lnTo>
                    <a:pt x="668" y="418"/>
                  </a:lnTo>
                  <a:lnTo>
                    <a:pt x="668" y="416"/>
                  </a:lnTo>
                  <a:lnTo>
                    <a:pt x="666" y="416"/>
                  </a:lnTo>
                  <a:lnTo>
                    <a:pt x="666" y="414"/>
                  </a:lnTo>
                  <a:lnTo>
                    <a:pt x="664" y="414"/>
                  </a:lnTo>
                  <a:lnTo>
                    <a:pt x="662" y="414"/>
                  </a:lnTo>
                  <a:lnTo>
                    <a:pt x="660" y="412"/>
                  </a:lnTo>
                  <a:lnTo>
                    <a:pt x="658" y="412"/>
                  </a:lnTo>
                  <a:lnTo>
                    <a:pt x="656" y="410"/>
                  </a:lnTo>
                  <a:lnTo>
                    <a:pt x="656" y="408"/>
                  </a:lnTo>
                  <a:lnTo>
                    <a:pt x="656" y="400"/>
                  </a:lnTo>
                  <a:lnTo>
                    <a:pt x="656" y="384"/>
                  </a:lnTo>
                  <a:lnTo>
                    <a:pt x="656" y="368"/>
                  </a:lnTo>
                  <a:lnTo>
                    <a:pt x="656" y="354"/>
                  </a:lnTo>
                  <a:lnTo>
                    <a:pt x="656" y="348"/>
                  </a:lnTo>
                  <a:lnTo>
                    <a:pt x="658" y="342"/>
                  </a:lnTo>
                  <a:lnTo>
                    <a:pt x="658" y="336"/>
                  </a:lnTo>
                  <a:lnTo>
                    <a:pt x="656" y="330"/>
                  </a:lnTo>
                  <a:lnTo>
                    <a:pt x="654" y="324"/>
                  </a:lnTo>
                  <a:lnTo>
                    <a:pt x="652" y="320"/>
                  </a:lnTo>
                  <a:lnTo>
                    <a:pt x="650" y="318"/>
                  </a:lnTo>
                  <a:lnTo>
                    <a:pt x="650" y="318"/>
                  </a:lnTo>
                  <a:lnTo>
                    <a:pt x="650" y="292"/>
                  </a:lnTo>
                  <a:lnTo>
                    <a:pt x="656" y="286"/>
                  </a:lnTo>
                  <a:lnTo>
                    <a:pt x="658" y="274"/>
                  </a:lnTo>
                  <a:lnTo>
                    <a:pt x="670" y="262"/>
                  </a:lnTo>
                  <a:lnTo>
                    <a:pt x="672" y="258"/>
                  </a:lnTo>
                  <a:lnTo>
                    <a:pt x="670" y="256"/>
                  </a:lnTo>
                  <a:lnTo>
                    <a:pt x="666" y="252"/>
                  </a:lnTo>
                  <a:lnTo>
                    <a:pt x="664" y="250"/>
                  </a:lnTo>
                  <a:lnTo>
                    <a:pt x="660" y="250"/>
                  </a:lnTo>
                  <a:lnTo>
                    <a:pt x="660" y="248"/>
                  </a:lnTo>
                  <a:lnTo>
                    <a:pt x="634" y="252"/>
                  </a:lnTo>
                  <a:lnTo>
                    <a:pt x="630" y="246"/>
                  </a:lnTo>
                  <a:lnTo>
                    <a:pt x="620" y="250"/>
                  </a:lnTo>
                  <a:lnTo>
                    <a:pt x="614" y="258"/>
                  </a:lnTo>
                  <a:lnTo>
                    <a:pt x="610" y="268"/>
                  </a:lnTo>
                  <a:lnTo>
                    <a:pt x="610" y="278"/>
                  </a:lnTo>
                  <a:lnTo>
                    <a:pt x="610" y="280"/>
                  </a:lnTo>
                  <a:lnTo>
                    <a:pt x="608" y="286"/>
                  </a:lnTo>
                  <a:lnTo>
                    <a:pt x="604" y="292"/>
                  </a:lnTo>
                  <a:lnTo>
                    <a:pt x="602" y="296"/>
                  </a:lnTo>
                  <a:lnTo>
                    <a:pt x="598" y="300"/>
                  </a:lnTo>
                  <a:lnTo>
                    <a:pt x="594" y="302"/>
                  </a:lnTo>
                  <a:lnTo>
                    <a:pt x="592" y="304"/>
                  </a:lnTo>
                  <a:lnTo>
                    <a:pt x="592" y="304"/>
                  </a:lnTo>
                  <a:lnTo>
                    <a:pt x="584" y="316"/>
                  </a:lnTo>
                  <a:lnTo>
                    <a:pt x="580" y="332"/>
                  </a:lnTo>
                  <a:lnTo>
                    <a:pt x="580" y="350"/>
                  </a:lnTo>
                  <a:lnTo>
                    <a:pt x="582" y="364"/>
                  </a:lnTo>
                  <a:lnTo>
                    <a:pt x="582" y="370"/>
                  </a:lnTo>
                  <a:lnTo>
                    <a:pt x="582" y="370"/>
                  </a:lnTo>
                  <a:lnTo>
                    <a:pt x="584" y="374"/>
                  </a:lnTo>
                  <a:lnTo>
                    <a:pt x="586" y="376"/>
                  </a:lnTo>
                  <a:lnTo>
                    <a:pt x="586" y="382"/>
                  </a:lnTo>
                  <a:lnTo>
                    <a:pt x="588" y="386"/>
                  </a:lnTo>
                  <a:lnTo>
                    <a:pt x="590" y="392"/>
                  </a:lnTo>
                  <a:lnTo>
                    <a:pt x="590" y="396"/>
                  </a:lnTo>
                  <a:lnTo>
                    <a:pt x="590" y="400"/>
                  </a:lnTo>
                  <a:lnTo>
                    <a:pt x="588" y="402"/>
                  </a:lnTo>
                  <a:lnTo>
                    <a:pt x="586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52" y="374"/>
                  </a:lnTo>
                  <a:lnTo>
                    <a:pt x="516" y="370"/>
                  </a:lnTo>
                  <a:lnTo>
                    <a:pt x="512" y="380"/>
                  </a:lnTo>
                  <a:lnTo>
                    <a:pt x="516" y="388"/>
                  </a:lnTo>
                  <a:lnTo>
                    <a:pt x="516" y="404"/>
                  </a:lnTo>
                  <a:lnTo>
                    <a:pt x="494" y="420"/>
                  </a:lnTo>
                  <a:lnTo>
                    <a:pt x="496" y="410"/>
                  </a:lnTo>
                  <a:lnTo>
                    <a:pt x="496" y="402"/>
                  </a:lnTo>
                  <a:lnTo>
                    <a:pt x="498" y="398"/>
                  </a:lnTo>
                  <a:lnTo>
                    <a:pt x="498" y="396"/>
                  </a:lnTo>
                  <a:lnTo>
                    <a:pt x="490" y="396"/>
                  </a:lnTo>
                  <a:lnTo>
                    <a:pt x="482" y="404"/>
                  </a:lnTo>
                  <a:lnTo>
                    <a:pt x="478" y="414"/>
                  </a:lnTo>
                  <a:lnTo>
                    <a:pt x="456" y="412"/>
                  </a:lnTo>
                  <a:lnTo>
                    <a:pt x="448" y="412"/>
                  </a:lnTo>
                  <a:lnTo>
                    <a:pt x="442" y="414"/>
                  </a:lnTo>
                  <a:lnTo>
                    <a:pt x="438" y="416"/>
                  </a:lnTo>
                  <a:lnTo>
                    <a:pt x="434" y="418"/>
                  </a:lnTo>
                  <a:lnTo>
                    <a:pt x="432" y="420"/>
                  </a:lnTo>
                  <a:lnTo>
                    <a:pt x="432" y="420"/>
                  </a:lnTo>
                  <a:lnTo>
                    <a:pt x="432" y="400"/>
                  </a:lnTo>
                  <a:lnTo>
                    <a:pt x="426" y="400"/>
                  </a:lnTo>
                  <a:lnTo>
                    <a:pt x="420" y="404"/>
                  </a:lnTo>
                  <a:lnTo>
                    <a:pt x="410" y="410"/>
                  </a:lnTo>
                  <a:lnTo>
                    <a:pt x="400" y="416"/>
                  </a:lnTo>
                  <a:lnTo>
                    <a:pt x="392" y="420"/>
                  </a:lnTo>
                  <a:lnTo>
                    <a:pt x="390" y="422"/>
                  </a:lnTo>
                  <a:lnTo>
                    <a:pt x="372" y="428"/>
                  </a:lnTo>
                  <a:lnTo>
                    <a:pt x="360" y="436"/>
                  </a:lnTo>
                  <a:lnTo>
                    <a:pt x="352" y="448"/>
                  </a:lnTo>
                  <a:lnTo>
                    <a:pt x="350" y="456"/>
                  </a:lnTo>
                  <a:lnTo>
                    <a:pt x="350" y="458"/>
                  </a:lnTo>
                  <a:lnTo>
                    <a:pt x="348" y="466"/>
                  </a:lnTo>
                  <a:lnTo>
                    <a:pt x="348" y="470"/>
                  </a:lnTo>
                  <a:lnTo>
                    <a:pt x="346" y="470"/>
                  </a:lnTo>
                  <a:lnTo>
                    <a:pt x="344" y="472"/>
                  </a:lnTo>
                  <a:lnTo>
                    <a:pt x="342" y="470"/>
                  </a:lnTo>
                  <a:lnTo>
                    <a:pt x="340" y="470"/>
                  </a:lnTo>
                  <a:lnTo>
                    <a:pt x="340" y="468"/>
                  </a:lnTo>
                  <a:lnTo>
                    <a:pt x="338" y="466"/>
                  </a:lnTo>
                  <a:lnTo>
                    <a:pt x="338" y="466"/>
                  </a:lnTo>
                  <a:lnTo>
                    <a:pt x="324" y="460"/>
                  </a:lnTo>
                  <a:lnTo>
                    <a:pt x="324" y="446"/>
                  </a:lnTo>
                  <a:lnTo>
                    <a:pt x="330" y="440"/>
                  </a:lnTo>
                  <a:lnTo>
                    <a:pt x="334" y="436"/>
                  </a:lnTo>
                  <a:lnTo>
                    <a:pt x="336" y="432"/>
                  </a:lnTo>
                  <a:lnTo>
                    <a:pt x="336" y="428"/>
                  </a:lnTo>
                  <a:lnTo>
                    <a:pt x="336" y="426"/>
                  </a:lnTo>
                  <a:lnTo>
                    <a:pt x="336" y="424"/>
                  </a:lnTo>
                  <a:lnTo>
                    <a:pt x="334" y="424"/>
                  </a:lnTo>
                  <a:lnTo>
                    <a:pt x="334" y="418"/>
                  </a:lnTo>
                  <a:lnTo>
                    <a:pt x="330" y="414"/>
                  </a:lnTo>
                  <a:lnTo>
                    <a:pt x="328" y="410"/>
                  </a:lnTo>
                  <a:lnTo>
                    <a:pt x="322" y="408"/>
                  </a:lnTo>
                  <a:lnTo>
                    <a:pt x="318" y="406"/>
                  </a:lnTo>
                  <a:lnTo>
                    <a:pt x="314" y="404"/>
                  </a:lnTo>
                  <a:lnTo>
                    <a:pt x="310" y="404"/>
                  </a:lnTo>
                  <a:lnTo>
                    <a:pt x="308" y="404"/>
                  </a:lnTo>
                  <a:lnTo>
                    <a:pt x="306" y="404"/>
                  </a:lnTo>
                  <a:lnTo>
                    <a:pt x="304" y="406"/>
                  </a:lnTo>
                  <a:lnTo>
                    <a:pt x="300" y="406"/>
                  </a:lnTo>
                  <a:lnTo>
                    <a:pt x="296" y="408"/>
                  </a:lnTo>
                  <a:lnTo>
                    <a:pt x="292" y="408"/>
                  </a:lnTo>
                  <a:lnTo>
                    <a:pt x="290" y="408"/>
                  </a:lnTo>
                  <a:lnTo>
                    <a:pt x="288" y="408"/>
                  </a:lnTo>
                  <a:lnTo>
                    <a:pt x="300" y="416"/>
                  </a:lnTo>
                  <a:lnTo>
                    <a:pt x="300" y="440"/>
                  </a:lnTo>
                  <a:lnTo>
                    <a:pt x="300" y="454"/>
                  </a:lnTo>
                  <a:lnTo>
                    <a:pt x="302" y="454"/>
                  </a:lnTo>
                  <a:lnTo>
                    <a:pt x="302" y="456"/>
                  </a:lnTo>
                  <a:lnTo>
                    <a:pt x="304" y="460"/>
                  </a:lnTo>
                  <a:lnTo>
                    <a:pt x="306" y="462"/>
                  </a:lnTo>
                  <a:lnTo>
                    <a:pt x="306" y="464"/>
                  </a:lnTo>
                  <a:lnTo>
                    <a:pt x="308" y="466"/>
                  </a:lnTo>
                  <a:lnTo>
                    <a:pt x="306" y="476"/>
                  </a:lnTo>
                  <a:lnTo>
                    <a:pt x="306" y="482"/>
                  </a:lnTo>
                  <a:lnTo>
                    <a:pt x="304" y="486"/>
                  </a:lnTo>
                  <a:lnTo>
                    <a:pt x="302" y="490"/>
                  </a:lnTo>
                  <a:lnTo>
                    <a:pt x="302" y="490"/>
                  </a:lnTo>
                  <a:lnTo>
                    <a:pt x="292" y="486"/>
                  </a:lnTo>
                  <a:lnTo>
                    <a:pt x="284" y="480"/>
                  </a:lnTo>
                  <a:lnTo>
                    <a:pt x="278" y="480"/>
                  </a:lnTo>
                  <a:lnTo>
                    <a:pt x="262" y="498"/>
                  </a:lnTo>
                  <a:lnTo>
                    <a:pt x="246" y="510"/>
                  </a:lnTo>
                  <a:lnTo>
                    <a:pt x="244" y="514"/>
                  </a:lnTo>
                  <a:lnTo>
                    <a:pt x="244" y="518"/>
                  </a:lnTo>
                  <a:lnTo>
                    <a:pt x="248" y="522"/>
                  </a:lnTo>
                  <a:lnTo>
                    <a:pt x="250" y="524"/>
                  </a:lnTo>
                  <a:lnTo>
                    <a:pt x="254" y="528"/>
                  </a:lnTo>
                  <a:lnTo>
                    <a:pt x="256" y="530"/>
                  </a:lnTo>
                  <a:lnTo>
                    <a:pt x="258" y="530"/>
                  </a:lnTo>
                  <a:lnTo>
                    <a:pt x="256" y="538"/>
                  </a:lnTo>
                  <a:lnTo>
                    <a:pt x="232" y="540"/>
                  </a:lnTo>
                  <a:lnTo>
                    <a:pt x="220" y="526"/>
                  </a:lnTo>
                  <a:lnTo>
                    <a:pt x="216" y="514"/>
                  </a:lnTo>
                  <a:lnTo>
                    <a:pt x="206" y="508"/>
                  </a:lnTo>
                  <a:lnTo>
                    <a:pt x="202" y="518"/>
                  </a:lnTo>
                  <a:lnTo>
                    <a:pt x="208" y="534"/>
                  </a:lnTo>
                  <a:lnTo>
                    <a:pt x="218" y="554"/>
                  </a:lnTo>
                  <a:lnTo>
                    <a:pt x="218" y="558"/>
                  </a:lnTo>
                  <a:lnTo>
                    <a:pt x="216" y="560"/>
                  </a:lnTo>
                  <a:lnTo>
                    <a:pt x="216" y="562"/>
                  </a:lnTo>
                  <a:lnTo>
                    <a:pt x="212" y="562"/>
                  </a:lnTo>
                  <a:lnTo>
                    <a:pt x="210" y="560"/>
                  </a:lnTo>
                  <a:lnTo>
                    <a:pt x="208" y="560"/>
                  </a:lnTo>
                  <a:lnTo>
                    <a:pt x="208" y="560"/>
                  </a:lnTo>
                  <a:lnTo>
                    <a:pt x="198" y="548"/>
                  </a:lnTo>
                  <a:lnTo>
                    <a:pt x="182" y="540"/>
                  </a:lnTo>
                  <a:lnTo>
                    <a:pt x="182" y="540"/>
                  </a:lnTo>
                  <a:lnTo>
                    <a:pt x="182" y="536"/>
                  </a:lnTo>
                  <a:lnTo>
                    <a:pt x="182" y="532"/>
                  </a:lnTo>
                  <a:lnTo>
                    <a:pt x="182" y="528"/>
                  </a:lnTo>
                  <a:lnTo>
                    <a:pt x="182" y="524"/>
                  </a:lnTo>
                  <a:lnTo>
                    <a:pt x="184" y="520"/>
                  </a:lnTo>
                  <a:lnTo>
                    <a:pt x="186" y="518"/>
                  </a:lnTo>
                  <a:lnTo>
                    <a:pt x="186" y="514"/>
                  </a:lnTo>
                  <a:lnTo>
                    <a:pt x="186" y="510"/>
                  </a:lnTo>
                  <a:lnTo>
                    <a:pt x="186" y="508"/>
                  </a:lnTo>
                  <a:lnTo>
                    <a:pt x="186" y="504"/>
                  </a:lnTo>
                  <a:lnTo>
                    <a:pt x="186" y="504"/>
                  </a:lnTo>
                  <a:lnTo>
                    <a:pt x="162" y="484"/>
                  </a:lnTo>
                  <a:lnTo>
                    <a:pt x="156" y="468"/>
                  </a:lnTo>
                  <a:lnTo>
                    <a:pt x="176" y="476"/>
                  </a:lnTo>
                  <a:lnTo>
                    <a:pt x="182" y="482"/>
                  </a:lnTo>
                  <a:lnTo>
                    <a:pt x="198" y="488"/>
                  </a:lnTo>
                  <a:lnTo>
                    <a:pt x="210" y="498"/>
                  </a:lnTo>
                  <a:lnTo>
                    <a:pt x="220" y="502"/>
                  </a:lnTo>
                  <a:lnTo>
                    <a:pt x="232" y="500"/>
                  </a:lnTo>
                  <a:lnTo>
                    <a:pt x="242" y="496"/>
                  </a:lnTo>
                  <a:lnTo>
                    <a:pt x="246" y="494"/>
                  </a:lnTo>
                  <a:lnTo>
                    <a:pt x="258" y="480"/>
                  </a:lnTo>
                  <a:lnTo>
                    <a:pt x="266" y="466"/>
                  </a:lnTo>
                  <a:lnTo>
                    <a:pt x="268" y="452"/>
                  </a:lnTo>
                  <a:lnTo>
                    <a:pt x="268" y="446"/>
                  </a:lnTo>
                  <a:lnTo>
                    <a:pt x="266" y="442"/>
                  </a:lnTo>
                  <a:lnTo>
                    <a:pt x="262" y="438"/>
                  </a:lnTo>
                  <a:lnTo>
                    <a:pt x="256" y="436"/>
                  </a:lnTo>
                  <a:lnTo>
                    <a:pt x="252" y="432"/>
                  </a:lnTo>
                  <a:lnTo>
                    <a:pt x="246" y="432"/>
                  </a:lnTo>
                  <a:lnTo>
                    <a:pt x="242" y="430"/>
                  </a:lnTo>
                  <a:lnTo>
                    <a:pt x="238" y="430"/>
                  </a:lnTo>
                  <a:lnTo>
                    <a:pt x="236" y="428"/>
                  </a:lnTo>
                  <a:lnTo>
                    <a:pt x="230" y="412"/>
                  </a:lnTo>
                  <a:lnTo>
                    <a:pt x="218" y="396"/>
                  </a:lnTo>
                  <a:lnTo>
                    <a:pt x="204" y="388"/>
                  </a:lnTo>
                  <a:lnTo>
                    <a:pt x="190" y="384"/>
                  </a:lnTo>
                  <a:lnTo>
                    <a:pt x="176" y="382"/>
                  </a:lnTo>
                  <a:lnTo>
                    <a:pt x="168" y="382"/>
                  </a:lnTo>
                  <a:lnTo>
                    <a:pt x="164" y="382"/>
                  </a:lnTo>
                  <a:lnTo>
                    <a:pt x="162" y="380"/>
                  </a:lnTo>
                  <a:lnTo>
                    <a:pt x="160" y="376"/>
                  </a:lnTo>
                  <a:lnTo>
                    <a:pt x="156" y="374"/>
                  </a:lnTo>
                  <a:lnTo>
                    <a:pt x="154" y="372"/>
                  </a:lnTo>
                  <a:lnTo>
                    <a:pt x="150" y="372"/>
                  </a:lnTo>
                  <a:lnTo>
                    <a:pt x="150" y="370"/>
                  </a:lnTo>
                  <a:lnTo>
                    <a:pt x="152" y="364"/>
                  </a:lnTo>
                  <a:lnTo>
                    <a:pt x="162" y="368"/>
                  </a:lnTo>
                  <a:lnTo>
                    <a:pt x="168" y="364"/>
                  </a:lnTo>
                  <a:lnTo>
                    <a:pt x="148" y="354"/>
                  </a:lnTo>
                  <a:lnTo>
                    <a:pt x="140" y="364"/>
                  </a:lnTo>
                  <a:lnTo>
                    <a:pt x="132" y="364"/>
                  </a:lnTo>
                  <a:lnTo>
                    <a:pt x="132" y="370"/>
                  </a:lnTo>
                  <a:lnTo>
                    <a:pt x="130" y="374"/>
                  </a:lnTo>
                  <a:lnTo>
                    <a:pt x="128" y="378"/>
                  </a:lnTo>
                  <a:lnTo>
                    <a:pt x="124" y="380"/>
                  </a:lnTo>
                  <a:lnTo>
                    <a:pt x="122" y="382"/>
                  </a:lnTo>
                  <a:lnTo>
                    <a:pt x="120" y="384"/>
                  </a:lnTo>
                  <a:lnTo>
                    <a:pt x="118" y="384"/>
                  </a:lnTo>
                  <a:lnTo>
                    <a:pt x="110" y="402"/>
                  </a:lnTo>
                  <a:lnTo>
                    <a:pt x="110" y="420"/>
                  </a:lnTo>
                  <a:lnTo>
                    <a:pt x="130" y="440"/>
                  </a:lnTo>
                  <a:lnTo>
                    <a:pt x="130" y="470"/>
                  </a:lnTo>
                  <a:lnTo>
                    <a:pt x="118" y="484"/>
                  </a:lnTo>
                  <a:lnTo>
                    <a:pt x="126" y="502"/>
                  </a:lnTo>
                  <a:lnTo>
                    <a:pt x="122" y="556"/>
                  </a:lnTo>
                  <a:lnTo>
                    <a:pt x="122" y="562"/>
                  </a:lnTo>
                  <a:lnTo>
                    <a:pt x="122" y="568"/>
                  </a:lnTo>
                  <a:lnTo>
                    <a:pt x="124" y="572"/>
                  </a:lnTo>
                  <a:lnTo>
                    <a:pt x="126" y="574"/>
                  </a:lnTo>
                  <a:lnTo>
                    <a:pt x="126" y="576"/>
                  </a:lnTo>
                  <a:lnTo>
                    <a:pt x="126" y="576"/>
                  </a:lnTo>
                  <a:lnTo>
                    <a:pt x="132" y="592"/>
                  </a:lnTo>
                  <a:lnTo>
                    <a:pt x="134" y="606"/>
                  </a:lnTo>
                  <a:lnTo>
                    <a:pt x="132" y="614"/>
                  </a:lnTo>
                  <a:lnTo>
                    <a:pt x="130" y="616"/>
                  </a:lnTo>
                  <a:lnTo>
                    <a:pt x="96" y="650"/>
                  </a:lnTo>
                  <a:lnTo>
                    <a:pt x="100" y="654"/>
                  </a:lnTo>
                  <a:lnTo>
                    <a:pt x="106" y="658"/>
                  </a:lnTo>
                  <a:lnTo>
                    <a:pt x="110" y="660"/>
                  </a:lnTo>
                  <a:lnTo>
                    <a:pt x="116" y="662"/>
                  </a:lnTo>
                  <a:lnTo>
                    <a:pt x="122" y="662"/>
                  </a:lnTo>
                  <a:lnTo>
                    <a:pt x="124" y="662"/>
                  </a:lnTo>
                  <a:lnTo>
                    <a:pt x="126" y="662"/>
                  </a:lnTo>
                  <a:lnTo>
                    <a:pt x="122" y="662"/>
                  </a:lnTo>
                  <a:lnTo>
                    <a:pt x="118" y="664"/>
                  </a:lnTo>
                  <a:lnTo>
                    <a:pt x="114" y="666"/>
                  </a:lnTo>
                  <a:lnTo>
                    <a:pt x="112" y="668"/>
                  </a:lnTo>
                  <a:lnTo>
                    <a:pt x="110" y="668"/>
                  </a:lnTo>
                  <a:lnTo>
                    <a:pt x="104" y="668"/>
                  </a:lnTo>
                  <a:lnTo>
                    <a:pt x="98" y="670"/>
                  </a:lnTo>
                  <a:lnTo>
                    <a:pt x="94" y="672"/>
                  </a:lnTo>
                  <a:lnTo>
                    <a:pt x="90" y="674"/>
                  </a:lnTo>
                  <a:lnTo>
                    <a:pt x="86" y="676"/>
                  </a:lnTo>
                  <a:lnTo>
                    <a:pt x="84" y="678"/>
                  </a:lnTo>
                  <a:lnTo>
                    <a:pt x="84" y="678"/>
                  </a:lnTo>
                  <a:lnTo>
                    <a:pt x="78" y="674"/>
                  </a:lnTo>
                  <a:lnTo>
                    <a:pt x="68" y="672"/>
                  </a:lnTo>
                  <a:lnTo>
                    <a:pt x="60" y="672"/>
                  </a:lnTo>
                  <a:lnTo>
                    <a:pt x="54" y="674"/>
                  </a:lnTo>
                  <a:lnTo>
                    <a:pt x="50" y="678"/>
                  </a:lnTo>
                  <a:lnTo>
                    <a:pt x="46" y="680"/>
                  </a:lnTo>
                  <a:lnTo>
                    <a:pt x="44" y="682"/>
                  </a:lnTo>
                  <a:lnTo>
                    <a:pt x="44" y="684"/>
                  </a:lnTo>
                  <a:lnTo>
                    <a:pt x="42" y="686"/>
                  </a:lnTo>
                  <a:lnTo>
                    <a:pt x="42" y="686"/>
                  </a:lnTo>
                  <a:lnTo>
                    <a:pt x="40" y="690"/>
                  </a:lnTo>
                  <a:lnTo>
                    <a:pt x="40" y="694"/>
                  </a:lnTo>
                  <a:lnTo>
                    <a:pt x="40" y="698"/>
                  </a:lnTo>
                  <a:lnTo>
                    <a:pt x="40" y="702"/>
                  </a:lnTo>
                  <a:lnTo>
                    <a:pt x="40" y="704"/>
                  </a:lnTo>
                  <a:lnTo>
                    <a:pt x="40" y="706"/>
                  </a:lnTo>
                  <a:lnTo>
                    <a:pt x="46" y="710"/>
                  </a:lnTo>
                  <a:lnTo>
                    <a:pt x="48" y="720"/>
                  </a:lnTo>
                  <a:lnTo>
                    <a:pt x="48" y="726"/>
                  </a:lnTo>
                  <a:lnTo>
                    <a:pt x="48" y="730"/>
                  </a:lnTo>
                  <a:lnTo>
                    <a:pt x="46" y="734"/>
                  </a:lnTo>
                  <a:lnTo>
                    <a:pt x="46" y="736"/>
                  </a:lnTo>
                  <a:lnTo>
                    <a:pt x="44" y="738"/>
                  </a:lnTo>
                  <a:lnTo>
                    <a:pt x="44" y="738"/>
                  </a:lnTo>
                  <a:lnTo>
                    <a:pt x="42" y="738"/>
                  </a:lnTo>
                  <a:lnTo>
                    <a:pt x="38" y="736"/>
                  </a:lnTo>
                  <a:lnTo>
                    <a:pt x="34" y="734"/>
                  </a:lnTo>
                  <a:lnTo>
                    <a:pt x="30" y="732"/>
                  </a:lnTo>
                  <a:lnTo>
                    <a:pt x="30" y="730"/>
                  </a:lnTo>
                  <a:lnTo>
                    <a:pt x="28" y="730"/>
                  </a:lnTo>
                  <a:lnTo>
                    <a:pt x="20" y="722"/>
                  </a:lnTo>
                  <a:lnTo>
                    <a:pt x="8" y="736"/>
                  </a:lnTo>
                  <a:lnTo>
                    <a:pt x="4" y="738"/>
                  </a:lnTo>
                  <a:lnTo>
                    <a:pt x="4" y="744"/>
                  </a:lnTo>
                  <a:lnTo>
                    <a:pt x="2" y="750"/>
                  </a:lnTo>
                  <a:lnTo>
                    <a:pt x="2" y="756"/>
                  </a:lnTo>
                  <a:lnTo>
                    <a:pt x="0" y="764"/>
                  </a:lnTo>
                  <a:lnTo>
                    <a:pt x="0" y="778"/>
                  </a:lnTo>
                  <a:lnTo>
                    <a:pt x="2" y="780"/>
                  </a:lnTo>
                  <a:lnTo>
                    <a:pt x="4" y="782"/>
                  </a:lnTo>
                  <a:lnTo>
                    <a:pt x="8" y="782"/>
                  </a:lnTo>
                  <a:lnTo>
                    <a:pt x="8" y="782"/>
                  </a:lnTo>
                  <a:lnTo>
                    <a:pt x="14" y="782"/>
                  </a:lnTo>
                  <a:lnTo>
                    <a:pt x="18" y="782"/>
                  </a:lnTo>
                  <a:lnTo>
                    <a:pt x="20" y="780"/>
                  </a:lnTo>
                  <a:lnTo>
                    <a:pt x="22" y="780"/>
                  </a:lnTo>
                  <a:lnTo>
                    <a:pt x="22" y="782"/>
                  </a:lnTo>
                  <a:lnTo>
                    <a:pt x="24" y="784"/>
                  </a:lnTo>
                  <a:lnTo>
                    <a:pt x="26" y="786"/>
                  </a:lnTo>
                  <a:lnTo>
                    <a:pt x="30" y="788"/>
                  </a:lnTo>
                  <a:lnTo>
                    <a:pt x="32" y="790"/>
                  </a:lnTo>
                  <a:lnTo>
                    <a:pt x="34" y="792"/>
                  </a:lnTo>
                  <a:lnTo>
                    <a:pt x="36" y="796"/>
                  </a:lnTo>
                  <a:lnTo>
                    <a:pt x="38" y="802"/>
                  </a:lnTo>
                  <a:lnTo>
                    <a:pt x="40" y="806"/>
                  </a:lnTo>
                  <a:lnTo>
                    <a:pt x="42" y="810"/>
                  </a:lnTo>
                  <a:lnTo>
                    <a:pt x="44" y="814"/>
                  </a:lnTo>
                  <a:lnTo>
                    <a:pt x="44" y="814"/>
                  </a:lnTo>
                  <a:lnTo>
                    <a:pt x="46" y="820"/>
                  </a:lnTo>
                  <a:lnTo>
                    <a:pt x="44" y="824"/>
                  </a:lnTo>
                  <a:lnTo>
                    <a:pt x="42" y="828"/>
                  </a:lnTo>
                  <a:lnTo>
                    <a:pt x="40" y="830"/>
                  </a:lnTo>
                  <a:lnTo>
                    <a:pt x="38" y="832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40" y="834"/>
                  </a:lnTo>
                  <a:lnTo>
                    <a:pt x="42" y="838"/>
                  </a:lnTo>
                  <a:lnTo>
                    <a:pt x="46" y="842"/>
                  </a:lnTo>
                  <a:lnTo>
                    <a:pt x="50" y="846"/>
                  </a:lnTo>
                  <a:lnTo>
                    <a:pt x="52" y="852"/>
                  </a:lnTo>
                  <a:lnTo>
                    <a:pt x="54" y="856"/>
                  </a:lnTo>
                  <a:lnTo>
                    <a:pt x="56" y="858"/>
                  </a:lnTo>
                  <a:lnTo>
                    <a:pt x="56" y="860"/>
                  </a:lnTo>
                  <a:lnTo>
                    <a:pt x="58" y="866"/>
                  </a:lnTo>
                  <a:lnTo>
                    <a:pt x="60" y="872"/>
                  </a:lnTo>
                  <a:lnTo>
                    <a:pt x="62" y="874"/>
                  </a:lnTo>
                  <a:lnTo>
                    <a:pt x="62" y="876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38" y="892"/>
                  </a:lnTo>
                  <a:lnTo>
                    <a:pt x="38" y="894"/>
                  </a:lnTo>
                  <a:lnTo>
                    <a:pt x="36" y="894"/>
                  </a:lnTo>
                  <a:lnTo>
                    <a:pt x="34" y="894"/>
                  </a:lnTo>
                  <a:lnTo>
                    <a:pt x="32" y="892"/>
                  </a:lnTo>
                  <a:lnTo>
                    <a:pt x="32" y="894"/>
                  </a:lnTo>
                  <a:lnTo>
                    <a:pt x="30" y="898"/>
                  </a:lnTo>
                  <a:lnTo>
                    <a:pt x="28" y="902"/>
                  </a:lnTo>
                  <a:lnTo>
                    <a:pt x="30" y="906"/>
                  </a:lnTo>
                  <a:lnTo>
                    <a:pt x="30" y="908"/>
                  </a:lnTo>
                  <a:lnTo>
                    <a:pt x="32" y="908"/>
                  </a:lnTo>
                  <a:lnTo>
                    <a:pt x="32" y="908"/>
                  </a:lnTo>
                  <a:lnTo>
                    <a:pt x="28" y="908"/>
                  </a:lnTo>
                  <a:lnTo>
                    <a:pt x="26" y="910"/>
                  </a:lnTo>
                  <a:lnTo>
                    <a:pt x="24" y="910"/>
                  </a:lnTo>
                  <a:lnTo>
                    <a:pt x="22" y="912"/>
                  </a:lnTo>
                  <a:lnTo>
                    <a:pt x="22" y="912"/>
                  </a:lnTo>
                  <a:lnTo>
                    <a:pt x="28" y="918"/>
                  </a:lnTo>
                  <a:lnTo>
                    <a:pt x="28" y="918"/>
                  </a:lnTo>
                  <a:lnTo>
                    <a:pt x="30" y="916"/>
                  </a:lnTo>
                  <a:lnTo>
                    <a:pt x="34" y="914"/>
                  </a:lnTo>
                  <a:lnTo>
                    <a:pt x="40" y="914"/>
                  </a:lnTo>
                  <a:lnTo>
                    <a:pt x="46" y="914"/>
                  </a:lnTo>
                  <a:lnTo>
                    <a:pt x="50" y="914"/>
                  </a:lnTo>
                  <a:lnTo>
                    <a:pt x="56" y="916"/>
                  </a:lnTo>
                  <a:lnTo>
                    <a:pt x="58" y="916"/>
                  </a:lnTo>
                  <a:lnTo>
                    <a:pt x="60" y="918"/>
                  </a:lnTo>
                  <a:lnTo>
                    <a:pt x="64" y="918"/>
                  </a:lnTo>
                  <a:lnTo>
                    <a:pt x="68" y="918"/>
                  </a:lnTo>
                  <a:lnTo>
                    <a:pt x="74" y="918"/>
                  </a:lnTo>
                  <a:lnTo>
                    <a:pt x="76" y="916"/>
                  </a:lnTo>
                  <a:lnTo>
                    <a:pt x="78" y="916"/>
                  </a:lnTo>
                  <a:lnTo>
                    <a:pt x="80" y="912"/>
                  </a:lnTo>
                  <a:lnTo>
                    <a:pt x="80" y="912"/>
                  </a:lnTo>
                  <a:lnTo>
                    <a:pt x="84" y="914"/>
                  </a:lnTo>
                  <a:lnTo>
                    <a:pt x="88" y="916"/>
                  </a:lnTo>
                  <a:lnTo>
                    <a:pt x="92" y="918"/>
                  </a:lnTo>
                  <a:lnTo>
                    <a:pt x="96" y="922"/>
                  </a:lnTo>
                  <a:lnTo>
                    <a:pt x="100" y="926"/>
                  </a:lnTo>
                  <a:lnTo>
                    <a:pt x="100" y="928"/>
                  </a:lnTo>
                  <a:lnTo>
                    <a:pt x="102" y="930"/>
                  </a:lnTo>
                  <a:lnTo>
                    <a:pt x="104" y="934"/>
                  </a:lnTo>
                  <a:lnTo>
                    <a:pt x="106" y="940"/>
                  </a:lnTo>
                  <a:lnTo>
                    <a:pt x="106" y="946"/>
                  </a:lnTo>
                  <a:lnTo>
                    <a:pt x="106" y="952"/>
                  </a:lnTo>
                  <a:lnTo>
                    <a:pt x="104" y="960"/>
                  </a:lnTo>
                  <a:lnTo>
                    <a:pt x="104" y="966"/>
                  </a:lnTo>
                  <a:lnTo>
                    <a:pt x="104" y="970"/>
                  </a:lnTo>
                  <a:lnTo>
                    <a:pt x="106" y="972"/>
                  </a:lnTo>
                  <a:lnTo>
                    <a:pt x="108" y="974"/>
                  </a:lnTo>
                  <a:lnTo>
                    <a:pt x="110" y="976"/>
                  </a:lnTo>
                  <a:lnTo>
                    <a:pt x="112" y="972"/>
                  </a:lnTo>
                  <a:lnTo>
                    <a:pt x="114" y="970"/>
                  </a:lnTo>
                  <a:lnTo>
                    <a:pt x="114" y="970"/>
                  </a:lnTo>
                  <a:lnTo>
                    <a:pt x="116" y="970"/>
                  </a:lnTo>
                  <a:lnTo>
                    <a:pt x="120" y="968"/>
                  </a:lnTo>
                  <a:lnTo>
                    <a:pt x="124" y="966"/>
                  </a:lnTo>
                  <a:lnTo>
                    <a:pt x="128" y="966"/>
                  </a:lnTo>
                  <a:lnTo>
                    <a:pt x="130" y="966"/>
                  </a:lnTo>
                  <a:lnTo>
                    <a:pt x="140" y="964"/>
                  </a:lnTo>
                  <a:lnTo>
                    <a:pt x="150" y="968"/>
                  </a:lnTo>
                  <a:lnTo>
                    <a:pt x="158" y="972"/>
                  </a:lnTo>
                  <a:lnTo>
                    <a:pt x="162" y="974"/>
                  </a:lnTo>
                  <a:lnTo>
                    <a:pt x="158" y="976"/>
                  </a:lnTo>
                  <a:lnTo>
                    <a:pt x="164" y="976"/>
                  </a:lnTo>
                  <a:lnTo>
                    <a:pt x="170" y="974"/>
                  </a:lnTo>
                  <a:lnTo>
                    <a:pt x="174" y="974"/>
                  </a:lnTo>
                  <a:lnTo>
                    <a:pt x="176" y="976"/>
                  </a:lnTo>
                  <a:lnTo>
                    <a:pt x="180" y="976"/>
                  </a:lnTo>
                  <a:lnTo>
                    <a:pt x="180" y="978"/>
                  </a:lnTo>
                  <a:lnTo>
                    <a:pt x="182" y="978"/>
                  </a:lnTo>
                  <a:lnTo>
                    <a:pt x="180" y="978"/>
                  </a:lnTo>
                  <a:lnTo>
                    <a:pt x="178" y="980"/>
                  </a:lnTo>
                  <a:lnTo>
                    <a:pt x="176" y="984"/>
                  </a:lnTo>
                  <a:lnTo>
                    <a:pt x="174" y="986"/>
                  </a:lnTo>
                  <a:lnTo>
                    <a:pt x="174" y="988"/>
                  </a:lnTo>
                  <a:lnTo>
                    <a:pt x="174" y="990"/>
                  </a:lnTo>
                  <a:lnTo>
                    <a:pt x="174" y="992"/>
                  </a:lnTo>
                  <a:lnTo>
                    <a:pt x="174" y="998"/>
                  </a:lnTo>
                  <a:lnTo>
                    <a:pt x="178" y="1000"/>
                  </a:lnTo>
                  <a:lnTo>
                    <a:pt x="182" y="998"/>
                  </a:lnTo>
                  <a:lnTo>
                    <a:pt x="186" y="996"/>
                  </a:lnTo>
                  <a:lnTo>
                    <a:pt x="190" y="992"/>
                  </a:lnTo>
                  <a:lnTo>
                    <a:pt x="192" y="988"/>
                  </a:lnTo>
                  <a:lnTo>
                    <a:pt x="194" y="986"/>
                  </a:lnTo>
                  <a:lnTo>
                    <a:pt x="194" y="984"/>
                  </a:lnTo>
                  <a:lnTo>
                    <a:pt x="192" y="984"/>
                  </a:lnTo>
                  <a:lnTo>
                    <a:pt x="190" y="982"/>
                  </a:lnTo>
                  <a:lnTo>
                    <a:pt x="188" y="980"/>
                  </a:lnTo>
                  <a:lnTo>
                    <a:pt x="186" y="978"/>
                  </a:lnTo>
                  <a:lnTo>
                    <a:pt x="186" y="974"/>
                  </a:lnTo>
                  <a:lnTo>
                    <a:pt x="186" y="972"/>
                  </a:lnTo>
                  <a:lnTo>
                    <a:pt x="186" y="970"/>
                  </a:lnTo>
                  <a:lnTo>
                    <a:pt x="188" y="966"/>
                  </a:lnTo>
                  <a:lnTo>
                    <a:pt x="192" y="964"/>
                  </a:lnTo>
                  <a:lnTo>
                    <a:pt x="196" y="962"/>
                  </a:lnTo>
                  <a:lnTo>
                    <a:pt x="200" y="960"/>
                  </a:lnTo>
                  <a:lnTo>
                    <a:pt x="202" y="960"/>
                  </a:lnTo>
                  <a:lnTo>
                    <a:pt x="206" y="958"/>
                  </a:lnTo>
                  <a:lnTo>
                    <a:pt x="210" y="960"/>
                  </a:lnTo>
                  <a:lnTo>
                    <a:pt x="214" y="962"/>
                  </a:lnTo>
                  <a:lnTo>
                    <a:pt x="216" y="968"/>
                  </a:lnTo>
                  <a:lnTo>
                    <a:pt x="216" y="972"/>
                  </a:lnTo>
                  <a:lnTo>
                    <a:pt x="214" y="974"/>
                  </a:lnTo>
                  <a:lnTo>
                    <a:pt x="212" y="974"/>
                  </a:lnTo>
                  <a:lnTo>
                    <a:pt x="210" y="976"/>
                  </a:lnTo>
                  <a:lnTo>
                    <a:pt x="210" y="976"/>
                  </a:lnTo>
                  <a:lnTo>
                    <a:pt x="206" y="976"/>
                  </a:lnTo>
                  <a:lnTo>
                    <a:pt x="202" y="976"/>
                  </a:lnTo>
                  <a:lnTo>
                    <a:pt x="200" y="978"/>
                  </a:lnTo>
                  <a:lnTo>
                    <a:pt x="200" y="980"/>
                  </a:lnTo>
                  <a:lnTo>
                    <a:pt x="200" y="980"/>
                  </a:lnTo>
                  <a:lnTo>
                    <a:pt x="198" y="984"/>
                  </a:lnTo>
                  <a:lnTo>
                    <a:pt x="200" y="988"/>
                  </a:lnTo>
                  <a:lnTo>
                    <a:pt x="200" y="990"/>
                  </a:lnTo>
                  <a:lnTo>
                    <a:pt x="202" y="992"/>
                  </a:lnTo>
                  <a:lnTo>
                    <a:pt x="204" y="994"/>
                  </a:lnTo>
                  <a:lnTo>
                    <a:pt x="208" y="996"/>
                  </a:lnTo>
                  <a:lnTo>
                    <a:pt x="210" y="998"/>
                  </a:lnTo>
                  <a:lnTo>
                    <a:pt x="214" y="1000"/>
                  </a:lnTo>
                  <a:lnTo>
                    <a:pt x="216" y="1002"/>
                  </a:lnTo>
                  <a:lnTo>
                    <a:pt x="218" y="1002"/>
                  </a:lnTo>
                  <a:lnTo>
                    <a:pt x="218" y="1004"/>
                  </a:lnTo>
                  <a:lnTo>
                    <a:pt x="220" y="1008"/>
                  </a:lnTo>
                  <a:lnTo>
                    <a:pt x="222" y="1010"/>
                  </a:lnTo>
                  <a:lnTo>
                    <a:pt x="224" y="1012"/>
                  </a:lnTo>
                  <a:lnTo>
                    <a:pt x="226" y="1014"/>
                  </a:lnTo>
                  <a:lnTo>
                    <a:pt x="228" y="1014"/>
                  </a:lnTo>
                  <a:lnTo>
                    <a:pt x="228" y="1016"/>
                  </a:lnTo>
                  <a:lnTo>
                    <a:pt x="232" y="1018"/>
                  </a:lnTo>
                  <a:lnTo>
                    <a:pt x="236" y="1020"/>
                  </a:lnTo>
                  <a:lnTo>
                    <a:pt x="242" y="1024"/>
                  </a:lnTo>
                  <a:lnTo>
                    <a:pt x="246" y="1028"/>
                  </a:lnTo>
                  <a:lnTo>
                    <a:pt x="250" y="1030"/>
                  </a:lnTo>
                  <a:lnTo>
                    <a:pt x="254" y="1032"/>
                  </a:lnTo>
                  <a:lnTo>
                    <a:pt x="254" y="1032"/>
                  </a:lnTo>
                  <a:lnTo>
                    <a:pt x="256" y="1040"/>
                  </a:lnTo>
                  <a:lnTo>
                    <a:pt x="256" y="1046"/>
                  </a:lnTo>
                  <a:lnTo>
                    <a:pt x="256" y="1052"/>
                  </a:lnTo>
                  <a:lnTo>
                    <a:pt x="252" y="1058"/>
                  </a:lnTo>
                  <a:lnTo>
                    <a:pt x="250" y="1062"/>
                  </a:lnTo>
                  <a:lnTo>
                    <a:pt x="250" y="1062"/>
                  </a:lnTo>
                  <a:lnTo>
                    <a:pt x="252" y="1064"/>
                  </a:lnTo>
                  <a:lnTo>
                    <a:pt x="256" y="1066"/>
                  </a:lnTo>
                  <a:lnTo>
                    <a:pt x="260" y="1068"/>
                  </a:lnTo>
                  <a:lnTo>
                    <a:pt x="264" y="1070"/>
                  </a:lnTo>
                  <a:lnTo>
                    <a:pt x="266" y="1072"/>
                  </a:lnTo>
                  <a:lnTo>
                    <a:pt x="268" y="1072"/>
                  </a:lnTo>
                  <a:lnTo>
                    <a:pt x="270" y="1074"/>
                  </a:lnTo>
                  <a:lnTo>
                    <a:pt x="274" y="1076"/>
                  </a:lnTo>
                  <a:lnTo>
                    <a:pt x="278" y="1080"/>
                  </a:lnTo>
                  <a:lnTo>
                    <a:pt x="282" y="1086"/>
                  </a:lnTo>
                  <a:lnTo>
                    <a:pt x="304" y="1090"/>
                  </a:lnTo>
                  <a:lnTo>
                    <a:pt x="306" y="1092"/>
                  </a:lnTo>
                  <a:lnTo>
                    <a:pt x="310" y="1094"/>
                  </a:lnTo>
                  <a:lnTo>
                    <a:pt x="312" y="1094"/>
                  </a:lnTo>
                  <a:lnTo>
                    <a:pt x="316" y="1092"/>
                  </a:lnTo>
                  <a:lnTo>
                    <a:pt x="318" y="1092"/>
                  </a:lnTo>
                  <a:lnTo>
                    <a:pt x="320" y="1092"/>
                  </a:lnTo>
                  <a:lnTo>
                    <a:pt x="334" y="1076"/>
                  </a:lnTo>
                  <a:lnTo>
                    <a:pt x="336" y="1080"/>
                  </a:lnTo>
                  <a:lnTo>
                    <a:pt x="338" y="1082"/>
                  </a:lnTo>
                  <a:lnTo>
                    <a:pt x="340" y="1086"/>
                  </a:lnTo>
                  <a:lnTo>
                    <a:pt x="344" y="1088"/>
                  </a:lnTo>
                  <a:lnTo>
                    <a:pt x="344" y="1088"/>
                  </a:lnTo>
                  <a:lnTo>
                    <a:pt x="350" y="1098"/>
                  </a:lnTo>
                  <a:lnTo>
                    <a:pt x="350" y="1096"/>
                  </a:lnTo>
                  <a:lnTo>
                    <a:pt x="348" y="1088"/>
                  </a:lnTo>
                  <a:lnTo>
                    <a:pt x="346" y="1078"/>
                  </a:lnTo>
                  <a:lnTo>
                    <a:pt x="346" y="1070"/>
                  </a:lnTo>
                  <a:lnTo>
                    <a:pt x="346" y="1064"/>
                  </a:lnTo>
                  <a:lnTo>
                    <a:pt x="352" y="1062"/>
                  </a:lnTo>
                  <a:lnTo>
                    <a:pt x="352" y="1062"/>
                  </a:lnTo>
                  <a:lnTo>
                    <a:pt x="350" y="1060"/>
                  </a:lnTo>
                  <a:lnTo>
                    <a:pt x="348" y="1056"/>
                  </a:lnTo>
                  <a:lnTo>
                    <a:pt x="346" y="1052"/>
                  </a:lnTo>
                  <a:lnTo>
                    <a:pt x="346" y="1048"/>
                  </a:lnTo>
                  <a:lnTo>
                    <a:pt x="344" y="1044"/>
                  </a:lnTo>
                  <a:lnTo>
                    <a:pt x="346" y="1040"/>
                  </a:lnTo>
                  <a:lnTo>
                    <a:pt x="348" y="1036"/>
                  </a:lnTo>
                  <a:lnTo>
                    <a:pt x="350" y="1034"/>
                  </a:lnTo>
                  <a:lnTo>
                    <a:pt x="350" y="1034"/>
                  </a:lnTo>
                  <a:lnTo>
                    <a:pt x="348" y="1034"/>
                  </a:lnTo>
                  <a:lnTo>
                    <a:pt x="346" y="1032"/>
                  </a:lnTo>
                  <a:lnTo>
                    <a:pt x="342" y="1030"/>
                  </a:lnTo>
                  <a:lnTo>
                    <a:pt x="338" y="1028"/>
                  </a:lnTo>
                  <a:lnTo>
                    <a:pt x="334" y="1022"/>
                  </a:lnTo>
                  <a:lnTo>
                    <a:pt x="332" y="1016"/>
                  </a:lnTo>
                  <a:lnTo>
                    <a:pt x="330" y="1008"/>
                  </a:lnTo>
                  <a:lnTo>
                    <a:pt x="326" y="992"/>
                  </a:lnTo>
                  <a:lnTo>
                    <a:pt x="330" y="976"/>
                  </a:lnTo>
                  <a:lnTo>
                    <a:pt x="334" y="972"/>
                  </a:lnTo>
                  <a:lnTo>
                    <a:pt x="344" y="964"/>
                  </a:lnTo>
                  <a:lnTo>
                    <a:pt x="358" y="956"/>
                  </a:lnTo>
                  <a:lnTo>
                    <a:pt x="378" y="952"/>
                  </a:lnTo>
                  <a:lnTo>
                    <a:pt x="382" y="954"/>
                  </a:lnTo>
                  <a:lnTo>
                    <a:pt x="390" y="956"/>
                  </a:lnTo>
                  <a:lnTo>
                    <a:pt x="400" y="960"/>
                  </a:lnTo>
                  <a:lnTo>
                    <a:pt x="408" y="966"/>
                  </a:lnTo>
                  <a:lnTo>
                    <a:pt x="410" y="976"/>
                  </a:lnTo>
                  <a:lnTo>
                    <a:pt x="410" y="976"/>
                  </a:lnTo>
                  <a:lnTo>
                    <a:pt x="410" y="978"/>
                  </a:lnTo>
                  <a:lnTo>
                    <a:pt x="408" y="982"/>
                  </a:lnTo>
                  <a:lnTo>
                    <a:pt x="406" y="984"/>
                  </a:lnTo>
                  <a:lnTo>
                    <a:pt x="404" y="988"/>
                  </a:lnTo>
                  <a:lnTo>
                    <a:pt x="400" y="990"/>
                  </a:lnTo>
                  <a:lnTo>
                    <a:pt x="394" y="992"/>
                  </a:lnTo>
                  <a:lnTo>
                    <a:pt x="392" y="992"/>
                  </a:lnTo>
                  <a:lnTo>
                    <a:pt x="390" y="992"/>
                  </a:lnTo>
                  <a:lnTo>
                    <a:pt x="384" y="992"/>
                  </a:lnTo>
                  <a:lnTo>
                    <a:pt x="380" y="992"/>
                  </a:lnTo>
                  <a:lnTo>
                    <a:pt x="374" y="994"/>
                  </a:lnTo>
                  <a:lnTo>
                    <a:pt x="372" y="996"/>
                  </a:lnTo>
                  <a:lnTo>
                    <a:pt x="370" y="998"/>
                  </a:lnTo>
                  <a:lnTo>
                    <a:pt x="370" y="1000"/>
                  </a:lnTo>
                  <a:lnTo>
                    <a:pt x="368" y="1004"/>
                  </a:lnTo>
                  <a:lnTo>
                    <a:pt x="368" y="1008"/>
                  </a:lnTo>
                  <a:lnTo>
                    <a:pt x="378" y="1026"/>
                  </a:lnTo>
                  <a:lnTo>
                    <a:pt x="384" y="1028"/>
                  </a:lnTo>
                  <a:lnTo>
                    <a:pt x="386" y="1028"/>
                  </a:lnTo>
                  <a:lnTo>
                    <a:pt x="388" y="1030"/>
                  </a:lnTo>
                  <a:lnTo>
                    <a:pt x="390" y="1032"/>
                  </a:lnTo>
                  <a:lnTo>
                    <a:pt x="390" y="1036"/>
                  </a:lnTo>
                  <a:lnTo>
                    <a:pt x="390" y="1050"/>
                  </a:lnTo>
                  <a:lnTo>
                    <a:pt x="390" y="1050"/>
                  </a:lnTo>
                  <a:lnTo>
                    <a:pt x="392" y="1052"/>
                  </a:lnTo>
                  <a:lnTo>
                    <a:pt x="394" y="1054"/>
                  </a:lnTo>
                  <a:lnTo>
                    <a:pt x="396" y="1054"/>
                  </a:lnTo>
                  <a:lnTo>
                    <a:pt x="398" y="1052"/>
                  </a:lnTo>
                  <a:lnTo>
                    <a:pt x="400" y="1050"/>
                  </a:lnTo>
                  <a:lnTo>
                    <a:pt x="402" y="1050"/>
                  </a:lnTo>
                  <a:lnTo>
                    <a:pt x="404" y="1050"/>
                  </a:lnTo>
                  <a:lnTo>
                    <a:pt x="406" y="1052"/>
                  </a:lnTo>
                  <a:lnTo>
                    <a:pt x="408" y="1054"/>
                  </a:lnTo>
                  <a:lnTo>
                    <a:pt x="410" y="1058"/>
                  </a:lnTo>
                  <a:lnTo>
                    <a:pt x="412" y="1060"/>
                  </a:lnTo>
                  <a:lnTo>
                    <a:pt x="412" y="1062"/>
                  </a:lnTo>
                  <a:lnTo>
                    <a:pt x="410" y="1070"/>
                  </a:lnTo>
                  <a:lnTo>
                    <a:pt x="410" y="1070"/>
                  </a:lnTo>
                  <a:lnTo>
                    <a:pt x="406" y="1070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0" y="1070"/>
                  </a:lnTo>
                  <a:lnTo>
                    <a:pt x="398" y="1072"/>
                  </a:lnTo>
                  <a:lnTo>
                    <a:pt x="396" y="1072"/>
                  </a:lnTo>
                  <a:lnTo>
                    <a:pt x="394" y="1076"/>
                  </a:lnTo>
                  <a:lnTo>
                    <a:pt x="394" y="1078"/>
                  </a:lnTo>
                  <a:lnTo>
                    <a:pt x="396" y="1084"/>
                  </a:lnTo>
                  <a:lnTo>
                    <a:pt x="398" y="1086"/>
                  </a:lnTo>
                  <a:lnTo>
                    <a:pt x="400" y="1088"/>
                  </a:lnTo>
                  <a:lnTo>
                    <a:pt x="400" y="1088"/>
                  </a:lnTo>
                  <a:lnTo>
                    <a:pt x="402" y="1104"/>
                  </a:lnTo>
                  <a:lnTo>
                    <a:pt x="402" y="1104"/>
                  </a:lnTo>
                  <a:lnTo>
                    <a:pt x="404" y="1106"/>
                  </a:lnTo>
                  <a:lnTo>
                    <a:pt x="406" y="1108"/>
                  </a:lnTo>
                  <a:lnTo>
                    <a:pt x="408" y="1110"/>
                  </a:lnTo>
                  <a:lnTo>
                    <a:pt x="408" y="1114"/>
                  </a:lnTo>
                  <a:lnTo>
                    <a:pt x="408" y="1130"/>
                  </a:lnTo>
                  <a:lnTo>
                    <a:pt x="426" y="1120"/>
                  </a:lnTo>
                  <a:lnTo>
                    <a:pt x="442" y="1120"/>
                  </a:lnTo>
                  <a:lnTo>
                    <a:pt x="452" y="1122"/>
                  </a:lnTo>
                  <a:lnTo>
                    <a:pt x="454" y="1124"/>
                  </a:lnTo>
                  <a:lnTo>
                    <a:pt x="458" y="1124"/>
                  </a:lnTo>
                  <a:lnTo>
                    <a:pt x="462" y="1126"/>
                  </a:lnTo>
                  <a:lnTo>
                    <a:pt x="464" y="1126"/>
                  </a:lnTo>
                  <a:lnTo>
                    <a:pt x="466" y="1128"/>
                  </a:lnTo>
                  <a:lnTo>
                    <a:pt x="478" y="1130"/>
                  </a:lnTo>
                  <a:lnTo>
                    <a:pt x="488" y="1138"/>
                  </a:lnTo>
                  <a:lnTo>
                    <a:pt x="494" y="1146"/>
                  </a:lnTo>
                  <a:lnTo>
                    <a:pt x="496" y="1152"/>
                  </a:lnTo>
                  <a:lnTo>
                    <a:pt x="498" y="1156"/>
                  </a:lnTo>
                  <a:lnTo>
                    <a:pt x="498" y="1160"/>
                  </a:lnTo>
                  <a:lnTo>
                    <a:pt x="508" y="1160"/>
                  </a:lnTo>
                  <a:lnTo>
                    <a:pt x="516" y="1158"/>
                  </a:lnTo>
                  <a:lnTo>
                    <a:pt x="520" y="1150"/>
                  </a:lnTo>
                  <a:lnTo>
                    <a:pt x="522" y="1148"/>
                  </a:lnTo>
                  <a:lnTo>
                    <a:pt x="524" y="1148"/>
                  </a:lnTo>
                  <a:lnTo>
                    <a:pt x="530" y="1144"/>
                  </a:lnTo>
                  <a:lnTo>
                    <a:pt x="534" y="1142"/>
                  </a:lnTo>
                  <a:lnTo>
                    <a:pt x="540" y="1138"/>
                  </a:lnTo>
                  <a:lnTo>
                    <a:pt x="542" y="1132"/>
                  </a:lnTo>
                  <a:lnTo>
                    <a:pt x="546" y="1126"/>
                  </a:lnTo>
                  <a:lnTo>
                    <a:pt x="546" y="1126"/>
                  </a:lnTo>
                  <a:lnTo>
                    <a:pt x="550" y="1126"/>
                  </a:lnTo>
                  <a:lnTo>
                    <a:pt x="554" y="1128"/>
                  </a:lnTo>
                  <a:lnTo>
                    <a:pt x="556" y="1128"/>
                  </a:lnTo>
                  <a:lnTo>
                    <a:pt x="560" y="1128"/>
                  </a:lnTo>
                  <a:lnTo>
                    <a:pt x="566" y="1128"/>
                  </a:lnTo>
                  <a:lnTo>
                    <a:pt x="580" y="1130"/>
                  </a:lnTo>
                  <a:lnTo>
                    <a:pt x="594" y="1128"/>
                  </a:lnTo>
                  <a:lnTo>
                    <a:pt x="610" y="1118"/>
                  </a:lnTo>
                  <a:lnTo>
                    <a:pt x="618" y="1118"/>
                  </a:lnTo>
                  <a:lnTo>
                    <a:pt x="626" y="1126"/>
                  </a:lnTo>
                  <a:lnTo>
                    <a:pt x="628" y="1126"/>
                  </a:lnTo>
                  <a:lnTo>
                    <a:pt x="630" y="1128"/>
                  </a:lnTo>
                  <a:lnTo>
                    <a:pt x="632" y="1130"/>
                  </a:lnTo>
                  <a:lnTo>
                    <a:pt x="636" y="1134"/>
                  </a:lnTo>
                  <a:lnTo>
                    <a:pt x="640" y="1136"/>
                  </a:lnTo>
                  <a:lnTo>
                    <a:pt x="644" y="1138"/>
                  </a:lnTo>
                  <a:lnTo>
                    <a:pt x="650" y="1138"/>
                  </a:lnTo>
                  <a:lnTo>
                    <a:pt x="682" y="1138"/>
                  </a:lnTo>
                  <a:lnTo>
                    <a:pt x="680" y="1138"/>
                  </a:lnTo>
                  <a:lnTo>
                    <a:pt x="678" y="1136"/>
                  </a:lnTo>
                  <a:lnTo>
                    <a:pt x="676" y="1132"/>
                  </a:lnTo>
                  <a:lnTo>
                    <a:pt x="674" y="1128"/>
                  </a:lnTo>
                  <a:lnTo>
                    <a:pt x="672" y="1124"/>
                  </a:lnTo>
                  <a:lnTo>
                    <a:pt x="670" y="1118"/>
                  </a:lnTo>
                  <a:lnTo>
                    <a:pt x="672" y="1114"/>
                  </a:lnTo>
                  <a:lnTo>
                    <a:pt x="670" y="1114"/>
                  </a:lnTo>
                  <a:lnTo>
                    <a:pt x="670" y="1110"/>
                  </a:lnTo>
                  <a:lnTo>
                    <a:pt x="666" y="1108"/>
                  </a:lnTo>
                  <a:lnTo>
                    <a:pt x="664" y="1106"/>
                  </a:lnTo>
                  <a:lnTo>
                    <a:pt x="660" y="1104"/>
                  </a:lnTo>
                  <a:lnTo>
                    <a:pt x="658" y="1104"/>
                  </a:lnTo>
                  <a:lnTo>
                    <a:pt x="656" y="1102"/>
                  </a:lnTo>
                  <a:lnTo>
                    <a:pt x="654" y="1096"/>
                  </a:lnTo>
                  <a:lnTo>
                    <a:pt x="654" y="1096"/>
                  </a:lnTo>
                  <a:lnTo>
                    <a:pt x="654" y="1094"/>
                  </a:lnTo>
                  <a:lnTo>
                    <a:pt x="654" y="1090"/>
                  </a:lnTo>
                  <a:lnTo>
                    <a:pt x="654" y="1088"/>
                  </a:lnTo>
                  <a:lnTo>
                    <a:pt x="656" y="1084"/>
                  </a:lnTo>
                  <a:lnTo>
                    <a:pt x="658" y="1080"/>
                  </a:lnTo>
                  <a:lnTo>
                    <a:pt x="662" y="1078"/>
                  </a:lnTo>
                  <a:lnTo>
                    <a:pt x="666" y="1076"/>
                  </a:lnTo>
                  <a:lnTo>
                    <a:pt x="672" y="1076"/>
                  </a:lnTo>
                  <a:lnTo>
                    <a:pt x="682" y="1078"/>
                  </a:lnTo>
                  <a:lnTo>
                    <a:pt x="694" y="1070"/>
                  </a:lnTo>
                  <a:lnTo>
                    <a:pt x="694" y="1070"/>
                  </a:lnTo>
                  <a:lnTo>
                    <a:pt x="696" y="1068"/>
                  </a:lnTo>
                  <a:lnTo>
                    <a:pt x="700" y="1066"/>
                  </a:lnTo>
                  <a:lnTo>
                    <a:pt x="704" y="1064"/>
                  </a:lnTo>
                  <a:lnTo>
                    <a:pt x="708" y="1064"/>
                  </a:lnTo>
                  <a:lnTo>
                    <a:pt x="708" y="1064"/>
                  </a:lnTo>
                  <a:lnTo>
                    <a:pt x="712" y="1064"/>
                  </a:lnTo>
                  <a:lnTo>
                    <a:pt x="714" y="1064"/>
                  </a:lnTo>
                  <a:lnTo>
                    <a:pt x="720" y="1062"/>
                  </a:lnTo>
                  <a:lnTo>
                    <a:pt x="724" y="1060"/>
                  </a:lnTo>
                  <a:lnTo>
                    <a:pt x="728" y="1056"/>
                  </a:lnTo>
                  <a:lnTo>
                    <a:pt x="732" y="1050"/>
                  </a:lnTo>
                  <a:lnTo>
                    <a:pt x="736" y="1044"/>
                  </a:lnTo>
                  <a:lnTo>
                    <a:pt x="736" y="1042"/>
                  </a:lnTo>
                  <a:lnTo>
                    <a:pt x="736" y="1040"/>
                  </a:lnTo>
                  <a:lnTo>
                    <a:pt x="738" y="1038"/>
                  </a:lnTo>
                  <a:lnTo>
                    <a:pt x="738" y="1034"/>
                  </a:lnTo>
                  <a:lnTo>
                    <a:pt x="740" y="1032"/>
                  </a:lnTo>
                  <a:lnTo>
                    <a:pt x="738" y="1028"/>
                  </a:lnTo>
                  <a:lnTo>
                    <a:pt x="738" y="1026"/>
                  </a:lnTo>
                  <a:lnTo>
                    <a:pt x="734" y="1026"/>
                  </a:lnTo>
                  <a:lnTo>
                    <a:pt x="732" y="1022"/>
                  </a:lnTo>
                  <a:lnTo>
                    <a:pt x="730" y="1020"/>
                  </a:lnTo>
                  <a:lnTo>
                    <a:pt x="728" y="1016"/>
                  </a:lnTo>
                  <a:lnTo>
                    <a:pt x="728" y="1012"/>
                  </a:lnTo>
                  <a:lnTo>
                    <a:pt x="728" y="1010"/>
                  </a:lnTo>
                  <a:lnTo>
                    <a:pt x="734" y="1006"/>
                  </a:lnTo>
                  <a:lnTo>
                    <a:pt x="738" y="1006"/>
                  </a:lnTo>
                  <a:lnTo>
                    <a:pt x="740" y="1006"/>
                  </a:lnTo>
                  <a:lnTo>
                    <a:pt x="742" y="1004"/>
                  </a:lnTo>
                  <a:lnTo>
                    <a:pt x="742" y="1004"/>
                  </a:lnTo>
                  <a:lnTo>
                    <a:pt x="744" y="1002"/>
                  </a:lnTo>
                  <a:lnTo>
                    <a:pt x="744" y="1000"/>
                  </a:lnTo>
                  <a:lnTo>
                    <a:pt x="744" y="998"/>
                  </a:lnTo>
                  <a:lnTo>
                    <a:pt x="744" y="996"/>
                  </a:lnTo>
                  <a:lnTo>
                    <a:pt x="746" y="996"/>
                  </a:lnTo>
                  <a:lnTo>
                    <a:pt x="748" y="994"/>
                  </a:lnTo>
                  <a:lnTo>
                    <a:pt x="752" y="994"/>
                  </a:lnTo>
                  <a:lnTo>
                    <a:pt x="756" y="994"/>
                  </a:lnTo>
                  <a:lnTo>
                    <a:pt x="760" y="992"/>
                  </a:lnTo>
                  <a:lnTo>
                    <a:pt x="764" y="988"/>
                  </a:lnTo>
                  <a:lnTo>
                    <a:pt x="768" y="982"/>
                  </a:lnTo>
                  <a:lnTo>
                    <a:pt x="770" y="976"/>
                  </a:lnTo>
                  <a:lnTo>
                    <a:pt x="770" y="970"/>
                  </a:lnTo>
                  <a:lnTo>
                    <a:pt x="772" y="964"/>
                  </a:lnTo>
                  <a:lnTo>
                    <a:pt x="774" y="960"/>
                  </a:lnTo>
                  <a:lnTo>
                    <a:pt x="778" y="956"/>
                  </a:lnTo>
                  <a:lnTo>
                    <a:pt x="784" y="954"/>
                  </a:lnTo>
                  <a:lnTo>
                    <a:pt x="788" y="954"/>
                  </a:lnTo>
                  <a:lnTo>
                    <a:pt x="794" y="954"/>
                  </a:lnTo>
                  <a:lnTo>
                    <a:pt x="798" y="952"/>
                  </a:lnTo>
                  <a:lnTo>
                    <a:pt x="800" y="948"/>
                  </a:lnTo>
                  <a:lnTo>
                    <a:pt x="802" y="942"/>
                  </a:lnTo>
                  <a:lnTo>
                    <a:pt x="804" y="938"/>
                  </a:lnTo>
                  <a:lnTo>
                    <a:pt x="808" y="934"/>
                  </a:lnTo>
                  <a:lnTo>
                    <a:pt x="814" y="928"/>
                  </a:lnTo>
                  <a:lnTo>
                    <a:pt x="818" y="926"/>
                  </a:lnTo>
                  <a:lnTo>
                    <a:pt x="826" y="924"/>
                  </a:lnTo>
                  <a:lnTo>
                    <a:pt x="830" y="924"/>
                  </a:lnTo>
                  <a:lnTo>
                    <a:pt x="832" y="922"/>
                  </a:lnTo>
                  <a:lnTo>
                    <a:pt x="834" y="920"/>
                  </a:lnTo>
                  <a:lnTo>
                    <a:pt x="834" y="918"/>
                  </a:lnTo>
                  <a:lnTo>
                    <a:pt x="834" y="914"/>
                  </a:lnTo>
                  <a:lnTo>
                    <a:pt x="834" y="912"/>
                  </a:lnTo>
                  <a:lnTo>
                    <a:pt x="836" y="910"/>
                  </a:lnTo>
                  <a:lnTo>
                    <a:pt x="836" y="908"/>
                  </a:lnTo>
                  <a:lnTo>
                    <a:pt x="838" y="904"/>
                  </a:lnTo>
                  <a:lnTo>
                    <a:pt x="840" y="902"/>
                  </a:lnTo>
                  <a:lnTo>
                    <a:pt x="844" y="900"/>
                  </a:lnTo>
                  <a:lnTo>
                    <a:pt x="850" y="898"/>
                  </a:lnTo>
                  <a:lnTo>
                    <a:pt x="872" y="898"/>
                  </a:lnTo>
                  <a:lnTo>
                    <a:pt x="872" y="898"/>
                  </a:lnTo>
                  <a:lnTo>
                    <a:pt x="872" y="896"/>
                  </a:lnTo>
                  <a:lnTo>
                    <a:pt x="874" y="894"/>
                  </a:lnTo>
                  <a:lnTo>
                    <a:pt x="876" y="892"/>
                  </a:lnTo>
                  <a:lnTo>
                    <a:pt x="878" y="890"/>
                  </a:lnTo>
                  <a:lnTo>
                    <a:pt x="882" y="888"/>
                  </a:lnTo>
                  <a:lnTo>
                    <a:pt x="886" y="888"/>
                  </a:lnTo>
                  <a:lnTo>
                    <a:pt x="894" y="890"/>
                  </a:lnTo>
                  <a:lnTo>
                    <a:pt x="902" y="892"/>
                  </a:lnTo>
                  <a:lnTo>
                    <a:pt x="904" y="892"/>
                  </a:lnTo>
                  <a:lnTo>
                    <a:pt x="914" y="892"/>
                  </a:lnTo>
                  <a:lnTo>
                    <a:pt x="924" y="896"/>
                  </a:lnTo>
                  <a:lnTo>
                    <a:pt x="934" y="902"/>
                  </a:lnTo>
                  <a:lnTo>
                    <a:pt x="952" y="920"/>
                  </a:lnTo>
                  <a:lnTo>
                    <a:pt x="952" y="920"/>
                  </a:lnTo>
                  <a:lnTo>
                    <a:pt x="954" y="918"/>
                  </a:lnTo>
                  <a:lnTo>
                    <a:pt x="958" y="918"/>
                  </a:lnTo>
                  <a:lnTo>
                    <a:pt x="960" y="914"/>
                  </a:lnTo>
                  <a:lnTo>
                    <a:pt x="964" y="912"/>
                  </a:lnTo>
                  <a:lnTo>
                    <a:pt x="966" y="906"/>
                  </a:lnTo>
                  <a:lnTo>
                    <a:pt x="966" y="900"/>
                  </a:lnTo>
                  <a:lnTo>
                    <a:pt x="968" y="898"/>
                  </a:lnTo>
                  <a:lnTo>
                    <a:pt x="972" y="896"/>
                  </a:lnTo>
                  <a:lnTo>
                    <a:pt x="974" y="896"/>
                  </a:lnTo>
                  <a:lnTo>
                    <a:pt x="978" y="896"/>
                  </a:lnTo>
                  <a:lnTo>
                    <a:pt x="982" y="892"/>
                  </a:lnTo>
                  <a:lnTo>
                    <a:pt x="990" y="884"/>
                  </a:lnTo>
                  <a:lnTo>
                    <a:pt x="1000" y="878"/>
                  </a:lnTo>
                  <a:lnTo>
                    <a:pt x="1012" y="878"/>
                  </a:lnTo>
                  <a:lnTo>
                    <a:pt x="1024" y="882"/>
                  </a:lnTo>
                  <a:lnTo>
                    <a:pt x="1036" y="882"/>
                  </a:lnTo>
                  <a:lnTo>
                    <a:pt x="1046" y="880"/>
                  </a:lnTo>
                  <a:lnTo>
                    <a:pt x="1062" y="882"/>
                  </a:lnTo>
                  <a:lnTo>
                    <a:pt x="1080" y="890"/>
                  </a:lnTo>
                  <a:lnTo>
                    <a:pt x="1100" y="902"/>
                  </a:lnTo>
                  <a:lnTo>
                    <a:pt x="1102" y="902"/>
                  </a:lnTo>
                  <a:lnTo>
                    <a:pt x="1108" y="904"/>
                  </a:lnTo>
                  <a:lnTo>
                    <a:pt x="1120" y="904"/>
                  </a:lnTo>
                  <a:lnTo>
                    <a:pt x="1138" y="900"/>
                  </a:lnTo>
                  <a:lnTo>
                    <a:pt x="1150" y="896"/>
                  </a:lnTo>
                  <a:lnTo>
                    <a:pt x="1158" y="892"/>
                  </a:lnTo>
                  <a:lnTo>
                    <a:pt x="1164" y="888"/>
                  </a:lnTo>
                  <a:lnTo>
                    <a:pt x="1166" y="884"/>
                  </a:lnTo>
                  <a:lnTo>
                    <a:pt x="1168" y="882"/>
                  </a:lnTo>
                  <a:lnTo>
                    <a:pt x="1168" y="880"/>
                  </a:lnTo>
                  <a:lnTo>
                    <a:pt x="1168" y="880"/>
                  </a:lnTo>
                  <a:lnTo>
                    <a:pt x="1176" y="880"/>
                  </a:lnTo>
                  <a:lnTo>
                    <a:pt x="1188" y="884"/>
                  </a:lnTo>
                  <a:lnTo>
                    <a:pt x="1202" y="892"/>
                  </a:lnTo>
                  <a:lnTo>
                    <a:pt x="1224" y="900"/>
                  </a:lnTo>
                  <a:lnTo>
                    <a:pt x="1244" y="884"/>
                  </a:lnTo>
                  <a:lnTo>
                    <a:pt x="1244" y="880"/>
                  </a:lnTo>
                  <a:lnTo>
                    <a:pt x="1244" y="870"/>
                  </a:lnTo>
                  <a:lnTo>
                    <a:pt x="1244" y="858"/>
                  </a:lnTo>
                  <a:lnTo>
                    <a:pt x="1250" y="844"/>
                  </a:lnTo>
                  <a:lnTo>
                    <a:pt x="1256" y="832"/>
                  </a:lnTo>
                  <a:lnTo>
                    <a:pt x="1270" y="826"/>
                  </a:lnTo>
                  <a:lnTo>
                    <a:pt x="1288" y="824"/>
                  </a:lnTo>
                  <a:lnTo>
                    <a:pt x="1304" y="826"/>
                  </a:lnTo>
                  <a:lnTo>
                    <a:pt x="1312" y="832"/>
                  </a:lnTo>
                  <a:lnTo>
                    <a:pt x="1320" y="844"/>
                  </a:lnTo>
                  <a:lnTo>
                    <a:pt x="1320" y="844"/>
                  </a:lnTo>
                  <a:lnTo>
                    <a:pt x="1322" y="848"/>
                  </a:lnTo>
                  <a:lnTo>
                    <a:pt x="1324" y="852"/>
                  </a:lnTo>
                  <a:lnTo>
                    <a:pt x="1326" y="858"/>
                  </a:lnTo>
                  <a:lnTo>
                    <a:pt x="1328" y="866"/>
                  </a:lnTo>
                  <a:lnTo>
                    <a:pt x="1330" y="874"/>
                  </a:lnTo>
                  <a:lnTo>
                    <a:pt x="1332" y="876"/>
                  </a:lnTo>
                  <a:lnTo>
                    <a:pt x="1340" y="884"/>
                  </a:lnTo>
                  <a:lnTo>
                    <a:pt x="1348" y="894"/>
                  </a:lnTo>
                  <a:lnTo>
                    <a:pt x="1354" y="904"/>
                  </a:lnTo>
                  <a:lnTo>
                    <a:pt x="1358" y="916"/>
                  </a:lnTo>
                  <a:lnTo>
                    <a:pt x="1358" y="916"/>
                  </a:lnTo>
                  <a:lnTo>
                    <a:pt x="1360" y="914"/>
                  </a:lnTo>
                  <a:lnTo>
                    <a:pt x="1364" y="914"/>
                  </a:lnTo>
                  <a:lnTo>
                    <a:pt x="1368" y="914"/>
                  </a:lnTo>
                  <a:lnTo>
                    <a:pt x="1372" y="914"/>
                  </a:lnTo>
                  <a:lnTo>
                    <a:pt x="1376" y="914"/>
                  </a:lnTo>
                  <a:lnTo>
                    <a:pt x="1380" y="918"/>
                  </a:lnTo>
                  <a:lnTo>
                    <a:pt x="1384" y="922"/>
                  </a:lnTo>
                  <a:lnTo>
                    <a:pt x="1388" y="928"/>
                  </a:lnTo>
                  <a:lnTo>
                    <a:pt x="1388" y="928"/>
                  </a:lnTo>
                  <a:lnTo>
                    <a:pt x="1388" y="930"/>
                  </a:lnTo>
                  <a:lnTo>
                    <a:pt x="1388" y="932"/>
                  </a:lnTo>
                  <a:lnTo>
                    <a:pt x="1390" y="934"/>
                  </a:lnTo>
                  <a:lnTo>
                    <a:pt x="1392" y="936"/>
                  </a:lnTo>
                  <a:lnTo>
                    <a:pt x="1394" y="938"/>
                  </a:lnTo>
                  <a:lnTo>
                    <a:pt x="1398" y="938"/>
                  </a:lnTo>
                  <a:lnTo>
                    <a:pt x="1402" y="938"/>
                  </a:lnTo>
                  <a:lnTo>
                    <a:pt x="1408" y="936"/>
                  </a:lnTo>
                  <a:lnTo>
                    <a:pt x="1414" y="932"/>
                  </a:lnTo>
                  <a:lnTo>
                    <a:pt x="1414" y="930"/>
                  </a:lnTo>
                  <a:lnTo>
                    <a:pt x="1416" y="928"/>
                  </a:lnTo>
                  <a:lnTo>
                    <a:pt x="1418" y="924"/>
                  </a:lnTo>
                  <a:lnTo>
                    <a:pt x="1422" y="918"/>
                  </a:lnTo>
                  <a:lnTo>
                    <a:pt x="1428" y="914"/>
                  </a:lnTo>
                  <a:lnTo>
                    <a:pt x="1432" y="908"/>
                  </a:lnTo>
                  <a:lnTo>
                    <a:pt x="1438" y="904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4"/>
                  </a:lnTo>
                  <a:lnTo>
                    <a:pt x="1444" y="906"/>
                  </a:lnTo>
                  <a:lnTo>
                    <a:pt x="1444" y="908"/>
                  </a:lnTo>
                  <a:lnTo>
                    <a:pt x="1444" y="914"/>
                  </a:lnTo>
                  <a:lnTo>
                    <a:pt x="1442" y="920"/>
                  </a:lnTo>
                  <a:lnTo>
                    <a:pt x="1440" y="928"/>
                  </a:lnTo>
                  <a:lnTo>
                    <a:pt x="1438" y="932"/>
                  </a:lnTo>
                  <a:lnTo>
                    <a:pt x="1432" y="944"/>
                  </a:lnTo>
                  <a:lnTo>
                    <a:pt x="1426" y="956"/>
                  </a:lnTo>
                  <a:lnTo>
                    <a:pt x="1418" y="968"/>
                  </a:lnTo>
                  <a:lnTo>
                    <a:pt x="1400" y="988"/>
                  </a:lnTo>
                  <a:lnTo>
                    <a:pt x="1396" y="99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3" name="Freeform 11"/>
            <p:cNvSpPr/>
            <p:nvPr/>
          </p:nvSpPr>
          <p:spPr bwMode="gray">
            <a:xfrm>
              <a:off x="2107" y="2818"/>
              <a:ext cx="86" cy="116"/>
            </a:xfrm>
            <a:custGeom>
              <a:avLst/>
              <a:gdLst>
                <a:gd name="T0" fmla="*/ 2 w 86"/>
                <a:gd name="T1" fmla="*/ 26 h 116"/>
                <a:gd name="T2" fmla="*/ 8 w 86"/>
                <a:gd name="T3" fmla="*/ 28 h 116"/>
                <a:gd name="T4" fmla="*/ 10 w 86"/>
                <a:gd name="T5" fmla="*/ 32 h 116"/>
                <a:gd name="T6" fmla="*/ 10 w 86"/>
                <a:gd name="T7" fmla="*/ 36 h 116"/>
                <a:gd name="T8" fmla="*/ 22 w 86"/>
                <a:gd name="T9" fmla="*/ 40 h 116"/>
                <a:gd name="T10" fmla="*/ 22 w 86"/>
                <a:gd name="T11" fmla="*/ 48 h 116"/>
                <a:gd name="T12" fmla="*/ 20 w 86"/>
                <a:gd name="T13" fmla="*/ 58 h 116"/>
                <a:gd name="T14" fmla="*/ 18 w 86"/>
                <a:gd name="T15" fmla="*/ 60 h 116"/>
                <a:gd name="T16" fmla="*/ 20 w 86"/>
                <a:gd name="T17" fmla="*/ 62 h 116"/>
                <a:gd name="T18" fmla="*/ 26 w 86"/>
                <a:gd name="T19" fmla="*/ 60 h 116"/>
                <a:gd name="T20" fmla="*/ 32 w 86"/>
                <a:gd name="T21" fmla="*/ 56 h 116"/>
                <a:gd name="T22" fmla="*/ 38 w 86"/>
                <a:gd name="T23" fmla="*/ 56 h 116"/>
                <a:gd name="T24" fmla="*/ 42 w 86"/>
                <a:gd name="T25" fmla="*/ 58 h 116"/>
                <a:gd name="T26" fmla="*/ 50 w 86"/>
                <a:gd name="T27" fmla="*/ 66 h 116"/>
                <a:gd name="T28" fmla="*/ 58 w 86"/>
                <a:gd name="T29" fmla="*/ 78 h 116"/>
                <a:gd name="T30" fmla="*/ 60 w 86"/>
                <a:gd name="T31" fmla="*/ 86 h 116"/>
                <a:gd name="T32" fmla="*/ 62 w 86"/>
                <a:gd name="T33" fmla="*/ 94 h 116"/>
                <a:gd name="T34" fmla="*/ 62 w 86"/>
                <a:gd name="T35" fmla="*/ 104 h 116"/>
                <a:gd name="T36" fmla="*/ 60 w 86"/>
                <a:gd name="T37" fmla="*/ 110 h 116"/>
                <a:gd name="T38" fmla="*/ 70 w 86"/>
                <a:gd name="T39" fmla="*/ 114 h 116"/>
                <a:gd name="T40" fmla="*/ 78 w 86"/>
                <a:gd name="T41" fmla="*/ 114 h 116"/>
                <a:gd name="T42" fmla="*/ 86 w 86"/>
                <a:gd name="T43" fmla="*/ 114 h 116"/>
                <a:gd name="T44" fmla="*/ 86 w 86"/>
                <a:gd name="T45" fmla="*/ 100 h 116"/>
                <a:gd name="T46" fmla="*/ 80 w 86"/>
                <a:gd name="T47" fmla="*/ 78 h 116"/>
                <a:gd name="T48" fmla="*/ 72 w 86"/>
                <a:gd name="T49" fmla="*/ 70 h 116"/>
                <a:gd name="T50" fmla="*/ 64 w 86"/>
                <a:gd name="T51" fmla="*/ 62 h 116"/>
                <a:gd name="T52" fmla="*/ 60 w 86"/>
                <a:gd name="T53" fmla="*/ 58 h 116"/>
                <a:gd name="T54" fmla="*/ 58 w 86"/>
                <a:gd name="T55" fmla="*/ 56 h 116"/>
                <a:gd name="T56" fmla="*/ 52 w 86"/>
                <a:gd name="T57" fmla="*/ 50 h 116"/>
                <a:gd name="T58" fmla="*/ 46 w 86"/>
                <a:gd name="T59" fmla="*/ 44 h 116"/>
                <a:gd name="T60" fmla="*/ 50 w 86"/>
                <a:gd name="T61" fmla="*/ 38 h 116"/>
                <a:gd name="T62" fmla="*/ 52 w 86"/>
                <a:gd name="T63" fmla="*/ 36 h 116"/>
                <a:gd name="T64" fmla="*/ 54 w 86"/>
                <a:gd name="T65" fmla="*/ 30 h 116"/>
                <a:gd name="T66" fmla="*/ 52 w 86"/>
                <a:gd name="T67" fmla="*/ 24 h 116"/>
                <a:gd name="T68" fmla="*/ 40 w 86"/>
                <a:gd name="T69" fmla="*/ 16 h 116"/>
                <a:gd name="T70" fmla="*/ 36 w 86"/>
                <a:gd name="T71" fmla="*/ 4 h 116"/>
                <a:gd name="T72" fmla="*/ 34 w 86"/>
                <a:gd name="T73" fmla="*/ 0 h 116"/>
                <a:gd name="T74" fmla="*/ 28 w 86"/>
                <a:gd name="T75" fmla="*/ 0 h 116"/>
                <a:gd name="T76" fmla="*/ 24 w 86"/>
                <a:gd name="T77" fmla="*/ 4 h 116"/>
                <a:gd name="T78" fmla="*/ 24 w 86"/>
                <a:gd name="T79" fmla="*/ 10 h 116"/>
                <a:gd name="T80" fmla="*/ 24 w 86"/>
                <a:gd name="T81" fmla="*/ 18 h 116"/>
                <a:gd name="T82" fmla="*/ 22 w 86"/>
                <a:gd name="T83" fmla="*/ 20 h 116"/>
                <a:gd name="T84" fmla="*/ 18 w 86"/>
                <a:gd name="T85" fmla="*/ 20 h 116"/>
                <a:gd name="T86" fmla="*/ 12 w 86"/>
                <a:gd name="T87" fmla="*/ 22 h 116"/>
                <a:gd name="T88" fmla="*/ 0 w 86"/>
                <a:gd name="T89" fmla="*/ 2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116">
                  <a:moveTo>
                    <a:pt x="0" y="26"/>
                  </a:moveTo>
                  <a:lnTo>
                    <a:pt x="2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20" y="36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48"/>
                  </a:lnTo>
                  <a:lnTo>
                    <a:pt x="20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6" y="60"/>
                  </a:lnTo>
                  <a:lnTo>
                    <a:pt x="30" y="58"/>
                  </a:lnTo>
                  <a:lnTo>
                    <a:pt x="32" y="56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50" y="66"/>
                  </a:lnTo>
                  <a:lnTo>
                    <a:pt x="54" y="72"/>
                  </a:lnTo>
                  <a:lnTo>
                    <a:pt x="58" y="78"/>
                  </a:lnTo>
                  <a:lnTo>
                    <a:pt x="60" y="84"/>
                  </a:lnTo>
                  <a:lnTo>
                    <a:pt x="60" y="86"/>
                  </a:lnTo>
                  <a:lnTo>
                    <a:pt x="60" y="88"/>
                  </a:lnTo>
                  <a:lnTo>
                    <a:pt x="62" y="94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2" y="108"/>
                  </a:lnTo>
                  <a:lnTo>
                    <a:pt x="60" y="110"/>
                  </a:lnTo>
                  <a:lnTo>
                    <a:pt x="68" y="116"/>
                  </a:lnTo>
                  <a:lnTo>
                    <a:pt x="70" y="114"/>
                  </a:lnTo>
                  <a:lnTo>
                    <a:pt x="72" y="114"/>
                  </a:lnTo>
                  <a:lnTo>
                    <a:pt x="78" y="114"/>
                  </a:lnTo>
                  <a:lnTo>
                    <a:pt x="82" y="114"/>
                  </a:lnTo>
                  <a:lnTo>
                    <a:pt x="86" y="114"/>
                  </a:lnTo>
                  <a:lnTo>
                    <a:pt x="86" y="110"/>
                  </a:lnTo>
                  <a:lnTo>
                    <a:pt x="86" y="100"/>
                  </a:lnTo>
                  <a:lnTo>
                    <a:pt x="84" y="88"/>
                  </a:lnTo>
                  <a:lnTo>
                    <a:pt x="80" y="78"/>
                  </a:lnTo>
                  <a:lnTo>
                    <a:pt x="76" y="74"/>
                  </a:lnTo>
                  <a:lnTo>
                    <a:pt x="72" y="70"/>
                  </a:lnTo>
                  <a:lnTo>
                    <a:pt x="68" y="66"/>
                  </a:lnTo>
                  <a:lnTo>
                    <a:pt x="64" y="62"/>
                  </a:lnTo>
                  <a:lnTo>
                    <a:pt x="62" y="60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58" y="56"/>
                  </a:lnTo>
                  <a:lnTo>
                    <a:pt x="54" y="54"/>
                  </a:lnTo>
                  <a:lnTo>
                    <a:pt x="52" y="50"/>
                  </a:lnTo>
                  <a:lnTo>
                    <a:pt x="48" y="48"/>
                  </a:lnTo>
                  <a:lnTo>
                    <a:pt x="46" y="44"/>
                  </a:lnTo>
                  <a:lnTo>
                    <a:pt x="48" y="40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2" y="24"/>
                  </a:lnTo>
                  <a:lnTo>
                    <a:pt x="50" y="20"/>
                  </a:lnTo>
                  <a:lnTo>
                    <a:pt x="40" y="16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0" y="2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4" name="Freeform 12"/>
            <p:cNvSpPr/>
            <p:nvPr/>
          </p:nvSpPr>
          <p:spPr bwMode="gray">
            <a:xfrm>
              <a:off x="1621" y="2626"/>
              <a:ext cx="200" cy="174"/>
            </a:xfrm>
            <a:custGeom>
              <a:avLst/>
              <a:gdLst>
                <a:gd name="T0" fmla="*/ 150 w 200"/>
                <a:gd name="T1" fmla="*/ 2 h 174"/>
                <a:gd name="T2" fmla="*/ 142 w 200"/>
                <a:gd name="T3" fmla="*/ 10 h 174"/>
                <a:gd name="T4" fmla="*/ 122 w 200"/>
                <a:gd name="T5" fmla="*/ 28 h 174"/>
                <a:gd name="T6" fmla="*/ 118 w 200"/>
                <a:gd name="T7" fmla="*/ 30 h 174"/>
                <a:gd name="T8" fmla="*/ 110 w 200"/>
                <a:gd name="T9" fmla="*/ 36 h 174"/>
                <a:gd name="T10" fmla="*/ 92 w 200"/>
                <a:gd name="T11" fmla="*/ 66 h 174"/>
                <a:gd name="T12" fmla="*/ 82 w 200"/>
                <a:gd name="T13" fmla="*/ 66 h 174"/>
                <a:gd name="T14" fmla="*/ 66 w 200"/>
                <a:gd name="T15" fmla="*/ 70 h 174"/>
                <a:gd name="T16" fmla="*/ 56 w 200"/>
                <a:gd name="T17" fmla="*/ 82 h 174"/>
                <a:gd name="T18" fmla="*/ 46 w 200"/>
                <a:gd name="T19" fmla="*/ 90 h 174"/>
                <a:gd name="T20" fmla="*/ 40 w 200"/>
                <a:gd name="T21" fmla="*/ 94 h 174"/>
                <a:gd name="T22" fmla="*/ 8 w 200"/>
                <a:gd name="T23" fmla="*/ 98 h 174"/>
                <a:gd name="T24" fmla="*/ 14 w 200"/>
                <a:gd name="T25" fmla="*/ 120 h 174"/>
                <a:gd name="T26" fmla="*/ 12 w 200"/>
                <a:gd name="T27" fmla="*/ 132 h 174"/>
                <a:gd name="T28" fmla="*/ 4 w 200"/>
                <a:gd name="T29" fmla="*/ 144 h 174"/>
                <a:gd name="T30" fmla="*/ 4 w 200"/>
                <a:gd name="T31" fmla="*/ 154 h 174"/>
                <a:gd name="T32" fmla="*/ 8 w 200"/>
                <a:gd name="T33" fmla="*/ 162 h 174"/>
                <a:gd name="T34" fmla="*/ 18 w 200"/>
                <a:gd name="T35" fmla="*/ 158 h 174"/>
                <a:gd name="T36" fmla="*/ 30 w 200"/>
                <a:gd name="T37" fmla="*/ 156 h 174"/>
                <a:gd name="T38" fmla="*/ 44 w 200"/>
                <a:gd name="T39" fmla="*/ 158 h 174"/>
                <a:gd name="T40" fmla="*/ 48 w 200"/>
                <a:gd name="T41" fmla="*/ 158 h 174"/>
                <a:gd name="T42" fmla="*/ 60 w 200"/>
                <a:gd name="T43" fmla="*/ 160 h 174"/>
                <a:gd name="T44" fmla="*/ 76 w 200"/>
                <a:gd name="T45" fmla="*/ 174 h 174"/>
                <a:gd name="T46" fmla="*/ 94 w 200"/>
                <a:gd name="T47" fmla="*/ 156 h 174"/>
                <a:gd name="T48" fmla="*/ 114 w 200"/>
                <a:gd name="T49" fmla="*/ 154 h 174"/>
                <a:gd name="T50" fmla="*/ 114 w 200"/>
                <a:gd name="T51" fmla="*/ 130 h 174"/>
                <a:gd name="T52" fmla="*/ 116 w 200"/>
                <a:gd name="T53" fmla="*/ 112 h 174"/>
                <a:gd name="T54" fmla="*/ 152 w 200"/>
                <a:gd name="T55" fmla="*/ 82 h 174"/>
                <a:gd name="T56" fmla="*/ 156 w 200"/>
                <a:gd name="T57" fmla="*/ 76 h 174"/>
                <a:gd name="T58" fmla="*/ 164 w 200"/>
                <a:gd name="T59" fmla="*/ 66 h 174"/>
                <a:gd name="T60" fmla="*/ 172 w 200"/>
                <a:gd name="T61" fmla="*/ 60 h 174"/>
                <a:gd name="T62" fmla="*/ 172 w 200"/>
                <a:gd name="T63" fmla="*/ 52 h 174"/>
                <a:gd name="T64" fmla="*/ 178 w 200"/>
                <a:gd name="T65" fmla="*/ 46 h 174"/>
                <a:gd name="T66" fmla="*/ 188 w 200"/>
                <a:gd name="T67" fmla="*/ 44 h 174"/>
                <a:gd name="T68" fmla="*/ 200 w 200"/>
                <a:gd name="T69" fmla="*/ 46 h 174"/>
                <a:gd name="T70" fmla="*/ 198 w 200"/>
                <a:gd name="T71" fmla="*/ 42 h 174"/>
                <a:gd name="T72" fmla="*/ 192 w 200"/>
                <a:gd name="T73" fmla="*/ 38 h 174"/>
                <a:gd name="T74" fmla="*/ 184 w 200"/>
                <a:gd name="T75" fmla="*/ 36 h 174"/>
                <a:gd name="T76" fmla="*/ 180 w 200"/>
                <a:gd name="T77" fmla="*/ 32 h 174"/>
                <a:gd name="T78" fmla="*/ 172 w 200"/>
                <a:gd name="T79" fmla="*/ 26 h 174"/>
                <a:gd name="T80" fmla="*/ 160 w 200"/>
                <a:gd name="T81" fmla="*/ 28 h 174"/>
                <a:gd name="T82" fmla="*/ 156 w 200"/>
                <a:gd name="T83" fmla="*/ 18 h 174"/>
                <a:gd name="T84" fmla="*/ 154 w 200"/>
                <a:gd name="T8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174">
                  <a:moveTo>
                    <a:pt x="154" y="0"/>
                  </a:moveTo>
                  <a:lnTo>
                    <a:pt x="154" y="2"/>
                  </a:lnTo>
                  <a:lnTo>
                    <a:pt x="150" y="2"/>
                  </a:lnTo>
                  <a:lnTo>
                    <a:pt x="148" y="4"/>
                  </a:lnTo>
                  <a:lnTo>
                    <a:pt x="144" y="8"/>
                  </a:lnTo>
                  <a:lnTo>
                    <a:pt x="142" y="10"/>
                  </a:lnTo>
                  <a:lnTo>
                    <a:pt x="142" y="14"/>
                  </a:lnTo>
                  <a:lnTo>
                    <a:pt x="126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0" y="28"/>
                  </a:lnTo>
                  <a:lnTo>
                    <a:pt x="118" y="30"/>
                  </a:lnTo>
                  <a:lnTo>
                    <a:pt x="116" y="30"/>
                  </a:lnTo>
                  <a:lnTo>
                    <a:pt x="112" y="32"/>
                  </a:lnTo>
                  <a:lnTo>
                    <a:pt x="110" y="36"/>
                  </a:lnTo>
                  <a:lnTo>
                    <a:pt x="110" y="40"/>
                  </a:lnTo>
                  <a:lnTo>
                    <a:pt x="110" y="46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6" y="66"/>
                  </a:lnTo>
                  <a:lnTo>
                    <a:pt x="82" y="66"/>
                  </a:lnTo>
                  <a:lnTo>
                    <a:pt x="76" y="66"/>
                  </a:lnTo>
                  <a:lnTo>
                    <a:pt x="72" y="68"/>
                  </a:lnTo>
                  <a:lnTo>
                    <a:pt x="66" y="70"/>
                  </a:lnTo>
                  <a:lnTo>
                    <a:pt x="62" y="74"/>
                  </a:lnTo>
                  <a:lnTo>
                    <a:pt x="60" y="78"/>
                  </a:lnTo>
                  <a:lnTo>
                    <a:pt x="56" y="82"/>
                  </a:lnTo>
                  <a:lnTo>
                    <a:pt x="52" y="86"/>
                  </a:lnTo>
                  <a:lnTo>
                    <a:pt x="48" y="88"/>
                  </a:lnTo>
                  <a:lnTo>
                    <a:pt x="46" y="90"/>
                  </a:lnTo>
                  <a:lnTo>
                    <a:pt x="44" y="92"/>
                  </a:lnTo>
                  <a:lnTo>
                    <a:pt x="42" y="92"/>
                  </a:lnTo>
                  <a:lnTo>
                    <a:pt x="40" y="94"/>
                  </a:lnTo>
                  <a:lnTo>
                    <a:pt x="32" y="96"/>
                  </a:lnTo>
                  <a:lnTo>
                    <a:pt x="20" y="98"/>
                  </a:lnTo>
                  <a:lnTo>
                    <a:pt x="8" y="98"/>
                  </a:lnTo>
                  <a:lnTo>
                    <a:pt x="0" y="96"/>
                  </a:lnTo>
                  <a:lnTo>
                    <a:pt x="12" y="116"/>
                  </a:lnTo>
                  <a:lnTo>
                    <a:pt x="14" y="120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2" y="132"/>
                  </a:lnTo>
                  <a:lnTo>
                    <a:pt x="8" y="134"/>
                  </a:lnTo>
                  <a:lnTo>
                    <a:pt x="6" y="138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50"/>
                  </a:lnTo>
                  <a:lnTo>
                    <a:pt x="4" y="154"/>
                  </a:lnTo>
                  <a:lnTo>
                    <a:pt x="6" y="158"/>
                  </a:lnTo>
                  <a:lnTo>
                    <a:pt x="8" y="162"/>
                  </a:lnTo>
                  <a:lnTo>
                    <a:pt x="8" y="162"/>
                  </a:lnTo>
                  <a:lnTo>
                    <a:pt x="10" y="160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2" y="158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4" y="158"/>
                  </a:lnTo>
                  <a:lnTo>
                    <a:pt x="40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6" y="158"/>
                  </a:lnTo>
                  <a:lnTo>
                    <a:pt x="48" y="158"/>
                  </a:lnTo>
                  <a:lnTo>
                    <a:pt x="52" y="158"/>
                  </a:lnTo>
                  <a:lnTo>
                    <a:pt x="56" y="160"/>
                  </a:lnTo>
                  <a:lnTo>
                    <a:pt x="60" y="160"/>
                  </a:lnTo>
                  <a:lnTo>
                    <a:pt x="64" y="162"/>
                  </a:lnTo>
                  <a:lnTo>
                    <a:pt x="66" y="166"/>
                  </a:lnTo>
                  <a:lnTo>
                    <a:pt x="76" y="174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4" y="156"/>
                  </a:lnTo>
                  <a:lnTo>
                    <a:pt x="96" y="154"/>
                  </a:lnTo>
                  <a:lnTo>
                    <a:pt x="100" y="154"/>
                  </a:lnTo>
                  <a:lnTo>
                    <a:pt x="114" y="154"/>
                  </a:lnTo>
                  <a:lnTo>
                    <a:pt x="120" y="154"/>
                  </a:lnTo>
                  <a:lnTo>
                    <a:pt x="122" y="134"/>
                  </a:lnTo>
                  <a:lnTo>
                    <a:pt x="114" y="130"/>
                  </a:lnTo>
                  <a:lnTo>
                    <a:pt x="114" y="128"/>
                  </a:lnTo>
                  <a:lnTo>
                    <a:pt x="114" y="122"/>
                  </a:lnTo>
                  <a:lnTo>
                    <a:pt x="116" y="112"/>
                  </a:lnTo>
                  <a:lnTo>
                    <a:pt x="120" y="102"/>
                  </a:lnTo>
                  <a:lnTo>
                    <a:pt x="132" y="9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4" y="80"/>
                  </a:lnTo>
                  <a:lnTo>
                    <a:pt x="156" y="76"/>
                  </a:lnTo>
                  <a:lnTo>
                    <a:pt x="160" y="72"/>
                  </a:lnTo>
                  <a:lnTo>
                    <a:pt x="162" y="70"/>
                  </a:lnTo>
                  <a:lnTo>
                    <a:pt x="164" y="66"/>
                  </a:lnTo>
                  <a:lnTo>
                    <a:pt x="164" y="62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0" y="58"/>
                  </a:lnTo>
                  <a:lnTo>
                    <a:pt x="170" y="56"/>
                  </a:lnTo>
                  <a:lnTo>
                    <a:pt x="172" y="52"/>
                  </a:lnTo>
                  <a:lnTo>
                    <a:pt x="174" y="50"/>
                  </a:lnTo>
                  <a:lnTo>
                    <a:pt x="176" y="46"/>
                  </a:lnTo>
                  <a:lnTo>
                    <a:pt x="178" y="46"/>
                  </a:lnTo>
                  <a:lnTo>
                    <a:pt x="180" y="46"/>
                  </a:lnTo>
                  <a:lnTo>
                    <a:pt x="184" y="44"/>
                  </a:lnTo>
                  <a:lnTo>
                    <a:pt x="188" y="44"/>
                  </a:lnTo>
                  <a:lnTo>
                    <a:pt x="192" y="44"/>
                  </a:lnTo>
                  <a:lnTo>
                    <a:pt x="196" y="4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0" y="44"/>
                  </a:lnTo>
                  <a:lnTo>
                    <a:pt x="198" y="42"/>
                  </a:lnTo>
                  <a:lnTo>
                    <a:pt x="196" y="40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90" y="38"/>
                  </a:lnTo>
                  <a:lnTo>
                    <a:pt x="186" y="36"/>
                  </a:lnTo>
                  <a:lnTo>
                    <a:pt x="184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0" y="32"/>
                  </a:lnTo>
                  <a:lnTo>
                    <a:pt x="178" y="30"/>
                  </a:lnTo>
                  <a:lnTo>
                    <a:pt x="176" y="28"/>
                  </a:lnTo>
                  <a:lnTo>
                    <a:pt x="172" y="26"/>
                  </a:lnTo>
                  <a:lnTo>
                    <a:pt x="166" y="26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58" y="26"/>
                  </a:lnTo>
                  <a:lnTo>
                    <a:pt x="156" y="22"/>
                  </a:lnTo>
                  <a:lnTo>
                    <a:pt x="156" y="18"/>
                  </a:lnTo>
                  <a:lnTo>
                    <a:pt x="156" y="14"/>
                  </a:lnTo>
                  <a:lnTo>
                    <a:pt x="172" y="0"/>
                  </a:lnTo>
                  <a:lnTo>
                    <a:pt x="15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5" name="Freeform 13"/>
            <p:cNvSpPr/>
            <p:nvPr/>
          </p:nvSpPr>
          <p:spPr bwMode="gray">
            <a:xfrm>
              <a:off x="2099" y="3038"/>
              <a:ext cx="68" cy="66"/>
            </a:xfrm>
            <a:custGeom>
              <a:avLst/>
              <a:gdLst>
                <a:gd name="T0" fmla="*/ 0 w 68"/>
                <a:gd name="T1" fmla="*/ 0 h 66"/>
                <a:gd name="T2" fmla="*/ 16 w 68"/>
                <a:gd name="T3" fmla="*/ 26 h 66"/>
                <a:gd name="T4" fmla="*/ 18 w 68"/>
                <a:gd name="T5" fmla="*/ 28 h 66"/>
                <a:gd name="T6" fmla="*/ 28 w 68"/>
                <a:gd name="T7" fmla="*/ 36 h 66"/>
                <a:gd name="T8" fmla="*/ 38 w 68"/>
                <a:gd name="T9" fmla="*/ 44 h 66"/>
                <a:gd name="T10" fmla="*/ 50 w 68"/>
                <a:gd name="T11" fmla="*/ 54 h 66"/>
                <a:gd name="T12" fmla="*/ 60 w 68"/>
                <a:gd name="T13" fmla="*/ 62 h 66"/>
                <a:gd name="T14" fmla="*/ 66 w 68"/>
                <a:gd name="T15" fmla="*/ 66 h 66"/>
                <a:gd name="T16" fmla="*/ 68 w 68"/>
                <a:gd name="T17" fmla="*/ 66 h 66"/>
                <a:gd name="T18" fmla="*/ 68 w 68"/>
                <a:gd name="T19" fmla="*/ 62 h 66"/>
                <a:gd name="T20" fmla="*/ 68 w 68"/>
                <a:gd name="T21" fmla="*/ 60 h 66"/>
                <a:gd name="T22" fmla="*/ 68 w 68"/>
                <a:gd name="T23" fmla="*/ 58 h 66"/>
                <a:gd name="T24" fmla="*/ 66 w 68"/>
                <a:gd name="T25" fmla="*/ 56 h 66"/>
                <a:gd name="T26" fmla="*/ 66 w 68"/>
                <a:gd name="T27" fmla="*/ 54 h 66"/>
                <a:gd name="T28" fmla="*/ 58 w 68"/>
                <a:gd name="T29" fmla="*/ 42 h 66"/>
                <a:gd name="T30" fmla="*/ 58 w 68"/>
                <a:gd name="T31" fmla="*/ 40 h 66"/>
                <a:gd name="T32" fmla="*/ 58 w 68"/>
                <a:gd name="T33" fmla="*/ 36 h 66"/>
                <a:gd name="T34" fmla="*/ 56 w 68"/>
                <a:gd name="T35" fmla="*/ 32 h 66"/>
                <a:gd name="T36" fmla="*/ 56 w 68"/>
                <a:gd name="T37" fmla="*/ 26 h 66"/>
                <a:gd name="T38" fmla="*/ 54 w 68"/>
                <a:gd name="T39" fmla="*/ 24 h 66"/>
                <a:gd name="T40" fmla="*/ 46 w 68"/>
                <a:gd name="T41" fmla="*/ 12 h 66"/>
                <a:gd name="T42" fmla="*/ 38 w 68"/>
                <a:gd name="T43" fmla="*/ 14 h 66"/>
                <a:gd name="T44" fmla="*/ 30 w 68"/>
                <a:gd name="T45" fmla="*/ 4 h 66"/>
                <a:gd name="T46" fmla="*/ 12 w 68"/>
                <a:gd name="T47" fmla="*/ 6 h 66"/>
                <a:gd name="T48" fmla="*/ 0 w 68"/>
                <a:gd name="T4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6">
                  <a:moveTo>
                    <a:pt x="0" y="0"/>
                  </a:moveTo>
                  <a:lnTo>
                    <a:pt x="16" y="26"/>
                  </a:lnTo>
                  <a:lnTo>
                    <a:pt x="18" y="28"/>
                  </a:lnTo>
                  <a:lnTo>
                    <a:pt x="28" y="36"/>
                  </a:lnTo>
                  <a:lnTo>
                    <a:pt x="38" y="44"/>
                  </a:lnTo>
                  <a:lnTo>
                    <a:pt x="50" y="54"/>
                  </a:lnTo>
                  <a:lnTo>
                    <a:pt x="60" y="62"/>
                  </a:lnTo>
                  <a:lnTo>
                    <a:pt x="66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6" y="56"/>
                  </a:lnTo>
                  <a:lnTo>
                    <a:pt x="66" y="54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36"/>
                  </a:lnTo>
                  <a:lnTo>
                    <a:pt x="56" y="32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46" y="12"/>
                  </a:lnTo>
                  <a:lnTo>
                    <a:pt x="38" y="14"/>
                  </a:lnTo>
                  <a:lnTo>
                    <a:pt x="30" y="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6" name="Freeform 14"/>
            <p:cNvSpPr/>
            <p:nvPr/>
          </p:nvSpPr>
          <p:spPr bwMode="gray">
            <a:xfrm>
              <a:off x="1961" y="2784"/>
              <a:ext cx="54" cy="56"/>
            </a:xfrm>
            <a:custGeom>
              <a:avLst/>
              <a:gdLst>
                <a:gd name="T0" fmla="*/ 54 w 54"/>
                <a:gd name="T1" fmla="*/ 56 h 56"/>
                <a:gd name="T2" fmla="*/ 48 w 54"/>
                <a:gd name="T3" fmla="*/ 44 h 56"/>
                <a:gd name="T4" fmla="*/ 48 w 54"/>
                <a:gd name="T5" fmla="*/ 44 h 56"/>
                <a:gd name="T6" fmla="*/ 48 w 54"/>
                <a:gd name="T7" fmla="*/ 42 h 56"/>
                <a:gd name="T8" fmla="*/ 44 w 54"/>
                <a:gd name="T9" fmla="*/ 40 h 56"/>
                <a:gd name="T10" fmla="*/ 40 w 54"/>
                <a:gd name="T11" fmla="*/ 38 h 56"/>
                <a:gd name="T12" fmla="*/ 40 w 54"/>
                <a:gd name="T13" fmla="*/ 38 h 56"/>
                <a:gd name="T14" fmla="*/ 38 w 54"/>
                <a:gd name="T15" fmla="*/ 36 h 56"/>
                <a:gd name="T16" fmla="*/ 34 w 54"/>
                <a:gd name="T17" fmla="*/ 36 h 56"/>
                <a:gd name="T18" fmla="*/ 28 w 54"/>
                <a:gd name="T19" fmla="*/ 36 h 56"/>
                <a:gd name="T20" fmla="*/ 24 w 54"/>
                <a:gd name="T21" fmla="*/ 38 h 56"/>
                <a:gd name="T22" fmla="*/ 20 w 54"/>
                <a:gd name="T23" fmla="*/ 40 h 56"/>
                <a:gd name="T24" fmla="*/ 20 w 54"/>
                <a:gd name="T25" fmla="*/ 42 h 56"/>
                <a:gd name="T26" fmla="*/ 18 w 54"/>
                <a:gd name="T27" fmla="*/ 42 h 56"/>
                <a:gd name="T28" fmla="*/ 18 w 54"/>
                <a:gd name="T29" fmla="*/ 44 h 56"/>
                <a:gd name="T30" fmla="*/ 16 w 54"/>
                <a:gd name="T31" fmla="*/ 44 h 56"/>
                <a:gd name="T32" fmla="*/ 12 w 54"/>
                <a:gd name="T33" fmla="*/ 46 h 56"/>
                <a:gd name="T34" fmla="*/ 6 w 54"/>
                <a:gd name="T35" fmla="*/ 46 h 56"/>
                <a:gd name="T36" fmla="*/ 6 w 54"/>
                <a:gd name="T37" fmla="*/ 32 h 56"/>
                <a:gd name="T38" fmla="*/ 6 w 54"/>
                <a:gd name="T39" fmla="*/ 32 h 56"/>
                <a:gd name="T40" fmla="*/ 6 w 54"/>
                <a:gd name="T41" fmla="*/ 30 h 56"/>
                <a:gd name="T42" fmla="*/ 4 w 54"/>
                <a:gd name="T43" fmla="*/ 26 h 56"/>
                <a:gd name="T44" fmla="*/ 2 w 54"/>
                <a:gd name="T45" fmla="*/ 26 h 56"/>
                <a:gd name="T46" fmla="*/ 2 w 54"/>
                <a:gd name="T47" fmla="*/ 24 h 56"/>
                <a:gd name="T48" fmla="*/ 0 w 54"/>
                <a:gd name="T49" fmla="*/ 22 h 56"/>
                <a:gd name="T50" fmla="*/ 0 w 54"/>
                <a:gd name="T51" fmla="*/ 18 h 56"/>
                <a:gd name="T52" fmla="*/ 0 w 54"/>
                <a:gd name="T53" fmla="*/ 14 h 56"/>
                <a:gd name="T54" fmla="*/ 2 w 54"/>
                <a:gd name="T55" fmla="*/ 12 h 56"/>
                <a:gd name="T56" fmla="*/ 2 w 54"/>
                <a:gd name="T57" fmla="*/ 10 h 56"/>
                <a:gd name="T58" fmla="*/ 2 w 54"/>
                <a:gd name="T59" fmla="*/ 8 h 56"/>
                <a:gd name="T60" fmla="*/ 4 w 54"/>
                <a:gd name="T61" fmla="*/ 4 h 56"/>
                <a:gd name="T62" fmla="*/ 4 w 54"/>
                <a:gd name="T63" fmla="*/ 2 h 56"/>
                <a:gd name="T64" fmla="*/ 6 w 54"/>
                <a:gd name="T65" fmla="*/ 0 h 56"/>
                <a:gd name="T66" fmla="*/ 10 w 54"/>
                <a:gd name="T67" fmla="*/ 0 h 56"/>
                <a:gd name="T68" fmla="*/ 18 w 54"/>
                <a:gd name="T69" fmla="*/ 0 h 56"/>
                <a:gd name="T70" fmla="*/ 24 w 54"/>
                <a:gd name="T71" fmla="*/ 0 h 56"/>
                <a:gd name="T72" fmla="*/ 24 w 54"/>
                <a:gd name="T73" fmla="*/ 0 h 56"/>
                <a:gd name="T74" fmla="*/ 26 w 54"/>
                <a:gd name="T75" fmla="*/ 0 h 56"/>
                <a:gd name="T76" fmla="*/ 26 w 54"/>
                <a:gd name="T77" fmla="*/ 0 h 56"/>
                <a:gd name="T78" fmla="*/ 28 w 54"/>
                <a:gd name="T79" fmla="*/ 2 h 56"/>
                <a:gd name="T80" fmla="*/ 30 w 54"/>
                <a:gd name="T81" fmla="*/ 6 h 56"/>
                <a:gd name="T82" fmla="*/ 30 w 54"/>
                <a:gd name="T83" fmla="*/ 14 h 56"/>
                <a:gd name="T84" fmla="*/ 34 w 54"/>
                <a:gd name="T85" fmla="*/ 28 h 56"/>
                <a:gd name="T86" fmla="*/ 36 w 54"/>
                <a:gd name="T87" fmla="*/ 26 h 56"/>
                <a:gd name="T88" fmla="*/ 36 w 54"/>
                <a:gd name="T89" fmla="*/ 26 h 56"/>
                <a:gd name="T90" fmla="*/ 38 w 54"/>
                <a:gd name="T91" fmla="*/ 24 h 56"/>
                <a:gd name="T92" fmla="*/ 40 w 54"/>
                <a:gd name="T93" fmla="*/ 20 h 56"/>
                <a:gd name="T94" fmla="*/ 40 w 54"/>
                <a:gd name="T95" fmla="*/ 18 h 56"/>
                <a:gd name="T96" fmla="*/ 42 w 54"/>
                <a:gd name="T97" fmla="*/ 14 h 56"/>
                <a:gd name="T98" fmla="*/ 44 w 54"/>
                <a:gd name="T99" fmla="*/ 12 h 56"/>
                <a:gd name="T100" fmla="*/ 44 w 54"/>
                <a:gd name="T101" fmla="*/ 12 h 56"/>
                <a:gd name="T102" fmla="*/ 46 w 54"/>
                <a:gd name="T103" fmla="*/ 12 h 56"/>
                <a:gd name="T104" fmla="*/ 48 w 54"/>
                <a:gd name="T105" fmla="*/ 14 h 56"/>
                <a:gd name="T106" fmla="*/ 48 w 54"/>
                <a:gd name="T107" fmla="*/ 18 h 56"/>
                <a:gd name="T108" fmla="*/ 52 w 54"/>
                <a:gd name="T109" fmla="*/ 34 h 56"/>
                <a:gd name="T110" fmla="*/ 54 w 54"/>
                <a:gd name="T111" fmla="*/ 46 h 56"/>
                <a:gd name="T112" fmla="*/ 54 w 54"/>
                <a:gd name="T1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" h="56">
                  <a:moveTo>
                    <a:pt x="54" y="56"/>
                  </a:moveTo>
                  <a:lnTo>
                    <a:pt x="48" y="44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44" y="40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8" y="36"/>
                  </a:lnTo>
                  <a:lnTo>
                    <a:pt x="34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2" y="46"/>
                  </a:lnTo>
                  <a:lnTo>
                    <a:pt x="6" y="46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2" y="34"/>
                  </a:lnTo>
                  <a:lnTo>
                    <a:pt x="54" y="46"/>
                  </a:lnTo>
                  <a:lnTo>
                    <a:pt x="54" y="5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7" name="Freeform 15"/>
            <p:cNvSpPr/>
            <p:nvPr/>
          </p:nvSpPr>
          <p:spPr bwMode="gray">
            <a:xfrm>
              <a:off x="2011" y="2746"/>
              <a:ext cx="100" cy="272"/>
            </a:xfrm>
            <a:custGeom>
              <a:avLst/>
              <a:gdLst>
                <a:gd name="T0" fmla="*/ 40 w 100"/>
                <a:gd name="T1" fmla="*/ 170 h 272"/>
                <a:gd name="T2" fmla="*/ 26 w 100"/>
                <a:gd name="T3" fmla="*/ 166 h 272"/>
                <a:gd name="T4" fmla="*/ 26 w 100"/>
                <a:gd name="T5" fmla="*/ 156 h 272"/>
                <a:gd name="T6" fmla="*/ 26 w 100"/>
                <a:gd name="T7" fmla="*/ 142 h 272"/>
                <a:gd name="T8" fmla="*/ 24 w 100"/>
                <a:gd name="T9" fmla="*/ 136 h 272"/>
                <a:gd name="T10" fmla="*/ 20 w 100"/>
                <a:gd name="T11" fmla="*/ 130 h 272"/>
                <a:gd name="T12" fmla="*/ 16 w 100"/>
                <a:gd name="T13" fmla="*/ 120 h 272"/>
                <a:gd name="T14" fmla="*/ 10 w 100"/>
                <a:gd name="T15" fmla="*/ 112 h 272"/>
                <a:gd name="T16" fmla="*/ 8 w 100"/>
                <a:gd name="T17" fmla="*/ 108 h 272"/>
                <a:gd name="T18" fmla="*/ 4 w 100"/>
                <a:gd name="T19" fmla="*/ 102 h 272"/>
                <a:gd name="T20" fmla="*/ 2 w 100"/>
                <a:gd name="T21" fmla="*/ 94 h 272"/>
                <a:gd name="T22" fmla="*/ 2 w 100"/>
                <a:gd name="T23" fmla="*/ 90 h 272"/>
                <a:gd name="T24" fmla="*/ 4 w 100"/>
                <a:gd name="T25" fmla="*/ 82 h 272"/>
                <a:gd name="T26" fmla="*/ 2 w 100"/>
                <a:gd name="T27" fmla="*/ 78 h 272"/>
                <a:gd name="T28" fmla="*/ 0 w 100"/>
                <a:gd name="T29" fmla="*/ 74 h 272"/>
                <a:gd name="T30" fmla="*/ 2 w 100"/>
                <a:gd name="T31" fmla="*/ 70 h 272"/>
                <a:gd name="T32" fmla="*/ 4 w 100"/>
                <a:gd name="T33" fmla="*/ 72 h 272"/>
                <a:gd name="T34" fmla="*/ 6 w 100"/>
                <a:gd name="T35" fmla="*/ 72 h 272"/>
                <a:gd name="T36" fmla="*/ 8 w 100"/>
                <a:gd name="T37" fmla="*/ 74 h 272"/>
                <a:gd name="T38" fmla="*/ 10 w 100"/>
                <a:gd name="T39" fmla="*/ 70 h 272"/>
                <a:gd name="T40" fmla="*/ 6 w 100"/>
                <a:gd name="T41" fmla="*/ 56 h 272"/>
                <a:gd name="T42" fmla="*/ 8 w 100"/>
                <a:gd name="T43" fmla="*/ 56 h 272"/>
                <a:gd name="T44" fmla="*/ 10 w 100"/>
                <a:gd name="T45" fmla="*/ 58 h 272"/>
                <a:gd name="T46" fmla="*/ 16 w 100"/>
                <a:gd name="T47" fmla="*/ 60 h 272"/>
                <a:gd name="T48" fmla="*/ 22 w 100"/>
                <a:gd name="T49" fmla="*/ 58 h 272"/>
                <a:gd name="T50" fmla="*/ 22 w 100"/>
                <a:gd name="T51" fmla="*/ 56 h 272"/>
                <a:gd name="T52" fmla="*/ 26 w 100"/>
                <a:gd name="T53" fmla="*/ 54 h 272"/>
                <a:gd name="T54" fmla="*/ 28 w 100"/>
                <a:gd name="T55" fmla="*/ 48 h 272"/>
                <a:gd name="T56" fmla="*/ 32 w 100"/>
                <a:gd name="T57" fmla="*/ 40 h 272"/>
                <a:gd name="T58" fmla="*/ 36 w 100"/>
                <a:gd name="T59" fmla="*/ 34 h 272"/>
                <a:gd name="T60" fmla="*/ 36 w 100"/>
                <a:gd name="T61" fmla="*/ 30 h 272"/>
                <a:gd name="T62" fmla="*/ 40 w 100"/>
                <a:gd name="T63" fmla="*/ 26 h 272"/>
                <a:gd name="T64" fmla="*/ 66 w 100"/>
                <a:gd name="T65" fmla="*/ 0 h 272"/>
                <a:gd name="T66" fmla="*/ 74 w 100"/>
                <a:gd name="T67" fmla="*/ 8 h 272"/>
                <a:gd name="T68" fmla="*/ 84 w 100"/>
                <a:gd name="T69" fmla="*/ 34 h 272"/>
                <a:gd name="T70" fmla="*/ 82 w 100"/>
                <a:gd name="T71" fmla="*/ 36 h 272"/>
                <a:gd name="T72" fmla="*/ 76 w 100"/>
                <a:gd name="T73" fmla="*/ 52 h 272"/>
                <a:gd name="T74" fmla="*/ 72 w 100"/>
                <a:gd name="T75" fmla="*/ 72 h 272"/>
                <a:gd name="T76" fmla="*/ 76 w 100"/>
                <a:gd name="T77" fmla="*/ 76 h 272"/>
                <a:gd name="T78" fmla="*/ 80 w 100"/>
                <a:gd name="T79" fmla="*/ 80 h 272"/>
                <a:gd name="T80" fmla="*/ 90 w 100"/>
                <a:gd name="T81" fmla="*/ 78 h 272"/>
                <a:gd name="T82" fmla="*/ 96 w 100"/>
                <a:gd name="T83" fmla="*/ 98 h 272"/>
                <a:gd name="T84" fmla="*/ 90 w 100"/>
                <a:gd name="T85" fmla="*/ 102 h 272"/>
                <a:gd name="T86" fmla="*/ 82 w 100"/>
                <a:gd name="T87" fmla="*/ 112 h 272"/>
                <a:gd name="T88" fmla="*/ 84 w 100"/>
                <a:gd name="T89" fmla="*/ 138 h 272"/>
                <a:gd name="T90" fmla="*/ 82 w 100"/>
                <a:gd name="T91" fmla="*/ 138 h 272"/>
                <a:gd name="T92" fmla="*/ 80 w 100"/>
                <a:gd name="T93" fmla="*/ 142 h 272"/>
                <a:gd name="T94" fmla="*/ 80 w 100"/>
                <a:gd name="T95" fmla="*/ 150 h 272"/>
                <a:gd name="T96" fmla="*/ 80 w 100"/>
                <a:gd name="T97" fmla="*/ 158 h 272"/>
                <a:gd name="T98" fmla="*/ 80 w 100"/>
                <a:gd name="T99" fmla="*/ 168 h 272"/>
                <a:gd name="T100" fmla="*/ 84 w 100"/>
                <a:gd name="T101" fmla="*/ 182 h 272"/>
                <a:gd name="T102" fmla="*/ 84 w 100"/>
                <a:gd name="T103" fmla="*/ 210 h 272"/>
                <a:gd name="T104" fmla="*/ 84 w 100"/>
                <a:gd name="T105" fmla="*/ 224 h 272"/>
                <a:gd name="T106" fmla="*/ 82 w 100"/>
                <a:gd name="T107" fmla="*/ 244 h 272"/>
                <a:gd name="T108" fmla="*/ 76 w 100"/>
                <a:gd name="T109" fmla="*/ 272 h 272"/>
                <a:gd name="T110" fmla="*/ 72 w 100"/>
                <a:gd name="T111" fmla="*/ 262 h 272"/>
                <a:gd name="T112" fmla="*/ 74 w 100"/>
                <a:gd name="T113" fmla="*/ 226 h 272"/>
                <a:gd name="T114" fmla="*/ 74 w 100"/>
                <a:gd name="T115" fmla="*/ 206 h 272"/>
                <a:gd name="T116" fmla="*/ 70 w 100"/>
                <a:gd name="T117" fmla="*/ 1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" h="272">
                  <a:moveTo>
                    <a:pt x="62" y="154"/>
                  </a:moveTo>
                  <a:lnTo>
                    <a:pt x="40" y="170"/>
                  </a:lnTo>
                  <a:lnTo>
                    <a:pt x="26" y="168"/>
                  </a:lnTo>
                  <a:lnTo>
                    <a:pt x="26" y="166"/>
                  </a:lnTo>
                  <a:lnTo>
                    <a:pt x="26" y="162"/>
                  </a:lnTo>
                  <a:lnTo>
                    <a:pt x="26" y="156"/>
                  </a:lnTo>
                  <a:lnTo>
                    <a:pt x="26" y="148"/>
                  </a:lnTo>
                  <a:lnTo>
                    <a:pt x="26" y="142"/>
                  </a:lnTo>
                  <a:lnTo>
                    <a:pt x="24" y="138"/>
                  </a:lnTo>
                  <a:lnTo>
                    <a:pt x="24" y="136"/>
                  </a:lnTo>
                  <a:lnTo>
                    <a:pt x="22" y="134"/>
                  </a:lnTo>
                  <a:lnTo>
                    <a:pt x="20" y="130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2" y="116"/>
                  </a:lnTo>
                  <a:lnTo>
                    <a:pt x="10" y="112"/>
                  </a:lnTo>
                  <a:lnTo>
                    <a:pt x="10" y="108"/>
                  </a:lnTo>
                  <a:lnTo>
                    <a:pt x="8" y="108"/>
                  </a:lnTo>
                  <a:lnTo>
                    <a:pt x="6" y="106"/>
                  </a:lnTo>
                  <a:lnTo>
                    <a:pt x="4" y="102"/>
                  </a:lnTo>
                  <a:lnTo>
                    <a:pt x="4" y="98"/>
                  </a:lnTo>
                  <a:lnTo>
                    <a:pt x="2" y="94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2"/>
                  </a:lnTo>
                  <a:lnTo>
                    <a:pt x="10" y="70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58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22" y="58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28" y="50"/>
                  </a:lnTo>
                  <a:lnTo>
                    <a:pt x="28" y="48"/>
                  </a:lnTo>
                  <a:lnTo>
                    <a:pt x="30" y="46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8" y="28"/>
                  </a:lnTo>
                  <a:lnTo>
                    <a:pt x="40" y="26"/>
                  </a:lnTo>
                  <a:lnTo>
                    <a:pt x="54" y="24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74" y="8"/>
                  </a:lnTo>
                  <a:lnTo>
                    <a:pt x="80" y="20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2" y="36"/>
                  </a:lnTo>
                  <a:lnTo>
                    <a:pt x="78" y="40"/>
                  </a:lnTo>
                  <a:lnTo>
                    <a:pt x="76" y="52"/>
                  </a:lnTo>
                  <a:lnTo>
                    <a:pt x="72" y="70"/>
                  </a:lnTo>
                  <a:lnTo>
                    <a:pt x="72" y="72"/>
                  </a:lnTo>
                  <a:lnTo>
                    <a:pt x="74" y="74"/>
                  </a:lnTo>
                  <a:lnTo>
                    <a:pt x="76" y="76"/>
                  </a:lnTo>
                  <a:lnTo>
                    <a:pt x="78" y="78"/>
                  </a:lnTo>
                  <a:lnTo>
                    <a:pt x="80" y="80"/>
                  </a:lnTo>
                  <a:lnTo>
                    <a:pt x="84" y="80"/>
                  </a:lnTo>
                  <a:lnTo>
                    <a:pt x="90" y="78"/>
                  </a:lnTo>
                  <a:lnTo>
                    <a:pt x="100" y="84"/>
                  </a:lnTo>
                  <a:lnTo>
                    <a:pt x="96" y="98"/>
                  </a:lnTo>
                  <a:lnTo>
                    <a:pt x="94" y="100"/>
                  </a:lnTo>
                  <a:lnTo>
                    <a:pt x="90" y="102"/>
                  </a:lnTo>
                  <a:lnTo>
                    <a:pt x="86" y="104"/>
                  </a:lnTo>
                  <a:lnTo>
                    <a:pt x="82" y="112"/>
                  </a:lnTo>
                  <a:lnTo>
                    <a:pt x="80" y="122"/>
                  </a:lnTo>
                  <a:lnTo>
                    <a:pt x="84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0" y="140"/>
                  </a:lnTo>
                  <a:lnTo>
                    <a:pt x="80" y="142"/>
                  </a:lnTo>
                  <a:lnTo>
                    <a:pt x="78" y="146"/>
                  </a:lnTo>
                  <a:lnTo>
                    <a:pt x="80" y="150"/>
                  </a:lnTo>
                  <a:lnTo>
                    <a:pt x="80" y="156"/>
                  </a:lnTo>
                  <a:lnTo>
                    <a:pt x="80" y="158"/>
                  </a:lnTo>
                  <a:lnTo>
                    <a:pt x="80" y="162"/>
                  </a:lnTo>
                  <a:lnTo>
                    <a:pt x="80" y="168"/>
                  </a:lnTo>
                  <a:lnTo>
                    <a:pt x="82" y="174"/>
                  </a:lnTo>
                  <a:lnTo>
                    <a:pt x="84" y="182"/>
                  </a:lnTo>
                  <a:lnTo>
                    <a:pt x="88" y="188"/>
                  </a:lnTo>
                  <a:lnTo>
                    <a:pt x="84" y="210"/>
                  </a:lnTo>
                  <a:lnTo>
                    <a:pt x="84" y="218"/>
                  </a:lnTo>
                  <a:lnTo>
                    <a:pt x="84" y="224"/>
                  </a:lnTo>
                  <a:lnTo>
                    <a:pt x="84" y="230"/>
                  </a:lnTo>
                  <a:lnTo>
                    <a:pt x="82" y="244"/>
                  </a:lnTo>
                  <a:lnTo>
                    <a:pt x="80" y="260"/>
                  </a:lnTo>
                  <a:lnTo>
                    <a:pt x="76" y="272"/>
                  </a:lnTo>
                  <a:lnTo>
                    <a:pt x="74" y="270"/>
                  </a:lnTo>
                  <a:lnTo>
                    <a:pt x="72" y="262"/>
                  </a:lnTo>
                  <a:lnTo>
                    <a:pt x="72" y="248"/>
                  </a:lnTo>
                  <a:lnTo>
                    <a:pt x="74" y="226"/>
                  </a:lnTo>
                  <a:lnTo>
                    <a:pt x="74" y="220"/>
                  </a:lnTo>
                  <a:lnTo>
                    <a:pt x="74" y="206"/>
                  </a:lnTo>
                  <a:lnTo>
                    <a:pt x="74" y="188"/>
                  </a:lnTo>
                  <a:lnTo>
                    <a:pt x="70" y="168"/>
                  </a:lnTo>
                  <a:lnTo>
                    <a:pt x="62" y="15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8" name="Freeform 16"/>
            <p:cNvSpPr/>
            <p:nvPr/>
          </p:nvSpPr>
          <p:spPr bwMode="gray">
            <a:xfrm>
              <a:off x="2137" y="2808"/>
              <a:ext cx="90" cy="168"/>
            </a:xfrm>
            <a:custGeom>
              <a:avLst/>
              <a:gdLst>
                <a:gd name="T0" fmla="*/ 58 w 90"/>
                <a:gd name="T1" fmla="*/ 124 h 168"/>
                <a:gd name="T2" fmla="*/ 62 w 90"/>
                <a:gd name="T3" fmla="*/ 128 h 168"/>
                <a:gd name="T4" fmla="*/ 64 w 90"/>
                <a:gd name="T5" fmla="*/ 132 h 168"/>
                <a:gd name="T6" fmla="*/ 50 w 90"/>
                <a:gd name="T7" fmla="*/ 154 h 168"/>
                <a:gd name="T8" fmla="*/ 42 w 90"/>
                <a:gd name="T9" fmla="*/ 158 h 168"/>
                <a:gd name="T10" fmla="*/ 46 w 90"/>
                <a:gd name="T11" fmla="*/ 166 h 168"/>
                <a:gd name="T12" fmla="*/ 64 w 90"/>
                <a:gd name="T13" fmla="*/ 164 h 168"/>
                <a:gd name="T14" fmla="*/ 78 w 90"/>
                <a:gd name="T15" fmla="*/ 150 h 168"/>
                <a:gd name="T16" fmla="*/ 88 w 90"/>
                <a:gd name="T17" fmla="*/ 134 h 168"/>
                <a:gd name="T18" fmla="*/ 90 w 90"/>
                <a:gd name="T19" fmla="*/ 126 h 168"/>
                <a:gd name="T20" fmla="*/ 84 w 90"/>
                <a:gd name="T21" fmla="*/ 102 h 168"/>
                <a:gd name="T22" fmla="*/ 84 w 90"/>
                <a:gd name="T23" fmla="*/ 98 h 168"/>
                <a:gd name="T24" fmla="*/ 82 w 90"/>
                <a:gd name="T25" fmla="*/ 90 h 168"/>
                <a:gd name="T26" fmla="*/ 76 w 90"/>
                <a:gd name="T27" fmla="*/ 82 h 168"/>
                <a:gd name="T28" fmla="*/ 60 w 90"/>
                <a:gd name="T29" fmla="*/ 74 h 168"/>
                <a:gd name="T30" fmla="*/ 46 w 90"/>
                <a:gd name="T31" fmla="*/ 46 h 168"/>
                <a:gd name="T32" fmla="*/ 48 w 90"/>
                <a:gd name="T33" fmla="*/ 42 h 168"/>
                <a:gd name="T34" fmla="*/ 52 w 90"/>
                <a:gd name="T35" fmla="*/ 36 h 168"/>
                <a:gd name="T36" fmla="*/ 60 w 90"/>
                <a:gd name="T37" fmla="*/ 32 h 168"/>
                <a:gd name="T38" fmla="*/ 64 w 90"/>
                <a:gd name="T39" fmla="*/ 30 h 168"/>
                <a:gd name="T40" fmla="*/ 72 w 90"/>
                <a:gd name="T41" fmla="*/ 26 h 168"/>
                <a:gd name="T42" fmla="*/ 70 w 90"/>
                <a:gd name="T43" fmla="*/ 22 h 168"/>
                <a:gd name="T44" fmla="*/ 68 w 90"/>
                <a:gd name="T45" fmla="*/ 16 h 168"/>
                <a:gd name="T46" fmla="*/ 64 w 90"/>
                <a:gd name="T47" fmla="*/ 12 h 168"/>
                <a:gd name="T48" fmla="*/ 60 w 90"/>
                <a:gd name="T49" fmla="*/ 6 h 168"/>
                <a:gd name="T50" fmla="*/ 50 w 90"/>
                <a:gd name="T51" fmla="*/ 2 h 168"/>
                <a:gd name="T52" fmla="*/ 48 w 90"/>
                <a:gd name="T53" fmla="*/ 4 h 168"/>
                <a:gd name="T54" fmla="*/ 40 w 90"/>
                <a:gd name="T55" fmla="*/ 4 h 168"/>
                <a:gd name="T56" fmla="*/ 28 w 90"/>
                <a:gd name="T57" fmla="*/ 2 h 168"/>
                <a:gd name="T58" fmla="*/ 20 w 90"/>
                <a:gd name="T59" fmla="*/ 0 h 168"/>
                <a:gd name="T60" fmla="*/ 14 w 90"/>
                <a:gd name="T61" fmla="*/ 2 h 168"/>
                <a:gd name="T62" fmla="*/ 8 w 90"/>
                <a:gd name="T63" fmla="*/ 2 h 168"/>
                <a:gd name="T64" fmla="*/ 2 w 90"/>
                <a:gd name="T65" fmla="*/ 4 h 168"/>
                <a:gd name="T66" fmla="*/ 0 w 90"/>
                <a:gd name="T67" fmla="*/ 10 h 168"/>
                <a:gd name="T68" fmla="*/ 4 w 90"/>
                <a:gd name="T69" fmla="*/ 10 h 168"/>
                <a:gd name="T70" fmla="*/ 8 w 90"/>
                <a:gd name="T71" fmla="*/ 14 h 168"/>
                <a:gd name="T72" fmla="*/ 20 w 90"/>
                <a:gd name="T73" fmla="*/ 30 h 168"/>
                <a:gd name="T74" fmla="*/ 24 w 90"/>
                <a:gd name="T75" fmla="*/ 36 h 168"/>
                <a:gd name="T76" fmla="*/ 22 w 90"/>
                <a:gd name="T77" fmla="*/ 44 h 168"/>
                <a:gd name="T78" fmla="*/ 20 w 90"/>
                <a:gd name="T79" fmla="*/ 48 h 168"/>
                <a:gd name="T80" fmla="*/ 18 w 90"/>
                <a:gd name="T81" fmla="*/ 50 h 168"/>
                <a:gd name="T82" fmla="*/ 18 w 90"/>
                <a:gd name="T83" fmla="*/ 58 h 168"/>
                <a:gd name="T84" fmla="*/ 24 w 90"/>
                <a:gd name="T85" fmla="*/ 64 h 168"/>
                <a:gd name="T86" fmla="*/ 30 w 90"/>
                <a:gd name="T87" fmla="*/ 68 h 168"/>
                <a:gd name="T88" fmla="*/ 32 w 90"/>
                <a:gd name="T89" fmla="*/ 70 h 168"/>
                <a:gd name="T90" fmla="*/ 38 w 90"/>
                <a:gd name="T91" fmla="*/ 76 h 168"/>
                <a:gd name="T92" fmla="*/ 46 w 90"/>
                <a:gd name="T93" fmla="*/ 84 h 168"/>
                <a:gd name="T94" fmla="*/ 52 w 90"/>
                <a:gd name="T95" fmla="*/ 94 h 168"/>
                <a:gd name="T96" fmla="*/ 56 w 90"/>
                <a:gd name="T97" fmla="*/ 106 h 168"/>
                <a:gd name="T98" fmla="*/ 56 w 90"/>
                <a:gd name="T99" fmla="*/ 116 h 168"/>
                <a:gd name="T100" fmla="*/ 56 w 90"/>
                <a:gd name="T101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168">
                  <a:moveTo>
                    <a:pt x="56" y="124"/>
                  </a:moveTo>
                  <a:lnTo>
                    <a:pt x="58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4" y="132"/>
                  </a:lnTo>
                  <a:lnTo>
                    <a:pt x="64" y="132"/>
                  </a:lnTo>
                  <a:lnTo>
                    <a:pt x="60" y="150"/>
                  </a:lnTo>
                  <a:lnTo>
                    <a:pt x="50" y="154"/>
                  </a:lnTo>
                  <a:lnTo>
                    <a:pt x="46" y="158"/>
                  </a:lnTo>
                  <a:lnTo>
                    <a:pt x="42" y="158"/>
                  </a:lnTo>
                  <a:lnTo>
                    <a:pt x="38" y="168"/>
                  </a:lnTo>
                  <a:lnTo>
                    <a:pt x="46" y="166"/>
                  </a:lnTo>
                  <a:lnTo>
                    <a:pt x="62" y="168"/>
                  </a:lnTo>
                  <a:lnTo>
                    <a:pt x="64" y="164"/>
                  </a:lnTo>
                  <a:lnTo>
                    <a:pt x="70" y="158"/>
                  </a:lnTo>
                  <a:lnTo>
                    <a:pt x="78" y="150"/>
                  </a:lnTo>
                  <a:lnTo>
                    <a:pt x="86" y="140"/>
                  </a:lnTo>
                  <a:lnTo>
                    <a:pt x="88" y="134"/>
                  </a:lnTo>
                  <a:lnTo>
                    <a:pt x="90" y="130"/>
                  </a:lnTo>
                  <a:lnTo>
                    <a:pt x="90" y="126"/>
                  </a:lnTo>
                  <a:lnTo>
                    <a:pt x="88" y="124"/>
                  </a:lnTo>
                  <a:lnTo>
                    <a:pt x="84" y="102"/>
                  </a:lnTo>
                  <a:lnTo>
                    <a:pt x="84" y="100"/>
                  </a:lnTo>
                  <a:lnTo>
                    <a:pt x="84" y="98"/>
                  </a:lnTo>
                  <a:lnTo>
                    <a:pt x="84" y="94"/>
                  </a:lnTo>
                  <a:lnTo>
                    <a:pt x="82" y="90"/>
                  </a:lnTo>
                  <a:lnTo>
                    <a:pt x="80" y="86"/>
                  </a:lnTo>
                  <a:lnTo>
                    <a:pt x="76" y="82"/>
                  </a:lnTo>
                  <a:lnTo>
                    <a:pt x="70" y="78"/>
                  </a:lnTo>
                  <a:lnTo>
                    <a:pt x="60" y="74"/>
                  </a:lnTo>
                  <a:lnTo>
                    <a:pt x="46" y="54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4" y="30"/>
                  </a:lnTo>
                  <a:lnTo>
                    <a:pt x="68" y="28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2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0" y="4"/>
                  </a:lnTo>
                  <a:lnTo>
                    <a:pt x="34" y="4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26"/>
                  </a:lnTo>
                  <a:lnTo>
                    <a:pt x="20" y="30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8" y="50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4" y="64"/>
                  </a:lnTo>
                  <a:lnTo>
                    <a:pt x="28" y="66"/>
                  </a:lnTo>
                  <a:lnTo>
                    <a:pt x="30" y="68"/>
                  </a:lnTo>
                  <a:lnTo>
                    <a:pt x="30" y="68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8" y="76"/>
                  </a:lnTo>
                  <a:lnTo>
                    <a:pt x="42" y="80"/>
                  </a:lnTo>
                  <a:lnTo>
                    <a:pt x="46" y="84"/>
                  </a:lnTo>
                  <a:lnTo>
                    <a:pt x="50" y="88"/>
                  </a:lnTo>
                  <a:lnTo>
                    <a:pt x="52" y="94"/>
                  </a:lnTo>
                  <a:lnTo>
                    <a:pt x="54" y="100"/>
                  </a:lnTo>
                  <a:lnTo>
                    <a:pt x="56" y="106"/>
                  </a:lnTo>
                  <a:lnTo>
                    <a:pt x="56" y="112"/>
                  </a:lnTo>
                  <a:lnTo>
                    <a:pt x="56" y="116"/>
                  </a:lnTo>
                  <a:lnTo>
                    <a:pt x="56" y="118"/>
                  </a:lnTo>
                  <a:lnTo>
                    <a:pt x="56" y="1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49" name="Freeform 17"/>
            <p:cNvSpPr/>
            <p:nvPr/>
          </p:nvSpPr>
          <p:spPr bwMode="gray">
            <a:xfrm>
              <a:off x="2087" y="2844"/>
              <a:ext cx="82" cy="208"/>
            </a:xfrm>
            <a:custGeom>
              <a:avLst/>
              <a:gdLst>
                <a:gd name="T0" fmla="*/ 18 w 82"/>
                <a:gd name="T1" fmla="*/ 2 h 208"/>
                <a:gd name="T2" fmla="*/ 10 w 82"/>
                <a:gd name="T3" fmla="*/ 6 h 208"/>
                <a:gd name="T4" fmla="*/ 4 w 82"/>
                <a:gd name="T5" fmla="*/ 24 h 208"/>
                <a:gd name="T6" fmla="*/ 6 w 82"/>
                <a:gd name="T7" fmla="*/ 40 h 208"/>
                <a:gd name="T8" fmla="*/ 4 w 82"/>
                <a:gd name="T9" fmla="*/ 42 h 208"/>
                <a:gd name="T10" fmla="*/ 2 w 82"/>
                <a:gd name="T11" fmla="*/ 48 h 208"/>
                <a:gd name="T12" fmla="*/ 4 w 82"/>
                <a:gd name="T13" fmla="*/ 58 h 208"/>
                <a:gd name="T14" fmla="*/ 4 w 82"/>
                <a:gd name="T15" fmla="*/ 64 h 208"/>
                <a:gd name="T16" fmla="*/ 6 w 82"/>
                <a:gd name="T17" fmla="*/ 76 h 208"/>
                <a:gd name="T18" fmla="*/ 12 w 82"/>
                <a:gd name="T19" fmla="*/ 90 h 208"/>
                <a:gd name="T20" fmla="*/ 8 w 82"/>
                <a:gd name="T21" fmla="*/ 120 h 208"/>
                <a:gd name="T22" fmla="*/ 8 w 82"/>
                <a:gd name="T23" fmla="*/ 132 h 208"/>
                <a:gd name="T24" fmla="*/ 4 w 82"/>
                <a:gd name="T25" fmla="*/ 162 h 208"/>
                <a:gd name="T26" fmla="*/ 0 w 82"/>
                <a:gd name="T27" fmla="*/ 174 h 208"/>
                <a:gd name="T28" fmla="*/ 0 w 82"/>
                <a:gd name="T29" fmla="*/ 176 h 208"/>
                <a:gd name="T30" fmla="*/ 2 w 82"/>
                <a:gd name="T31" fmla="*/ 178 h 208"/>
                <a:gd name="T32" fmla="*/ 8 w 82"/>
                <a:gd name="T33" fmla="*/ 186 h 208"/>
                <a:gd name="T34" fmla="*/ 24 w 82"/>
                <a:gd name="T35" fmla="*/ 200 h 208"/>
                <a:gd name="T36" fmla="*/ 50 w 82"/>
                <a:gd name="T37" fmla="*/ 208 h 208"/>
                <a:gd name="T38" fmla="*/ 46 w 82"/>
                <a:gd name="T39" fmla="*/ 192 h 208"/>
                <a:gd name="T40" fmla="*/ 20 w 82"/>
                <a:gd name="T41" fmla="*/ 166 h 208"/>
                <a:gd name="T42" fmla="*/ 14 w 82"/>
                <a:gd name="T43" fmla="*/ 148 h 208"/>
                <a:gd name="T44" fmla="*/ 18 w 82"/>
                <a:gd name="T45" fmla="*/ 128 h 208"/>
                <a:gd name="T46" fmla="*/ 22 w 82"/>
                <a:gd name="T47" fmla="*/ 108 h 208"/>
                <a:gd name="T48" fmla="*/ 24 w 82"/>
                <a:gd name="T49" fmla="*/ 90 h 208"/>
                <a:gd name="T50" fmla="*/ 26 w 82"/>
                <a:gd name="T51" fmla="*/ 86 h 208"/>
                <a:gd name="T52" fmla="*/ 28 w 82"/>
                <a:gd name="T53" fmla="*/ 82 h 208"/>
                <a:gd name="T54" fmla="*/ 32 w 82"/>
                <a:gd name="T55" fmla="*/ 84 h 208"/>
                <a:gd name="T56" fmla="*/ 34 w 82"/>
                <a:gd name="T57" fmla="*/ 90 h 208"/>
                <a:gd name="T58" fmla="*/ 42 w 82"/>
                <a:gd name="T59" fmla="*/ 110 h 208"/>
                <a:gd name="T60" fmla="*/ 48 w 82"/>
                <a:gd name="T61" fmla="*/ 112 h 208"/>
                <a:gd name="T62" fmla="*/ 48 w 82"/>
                <a:gd name="T63" fmla="*/ 92 h 208"/>
                <a:gd name="T64" fmla="*/ 56 w 82"/>
                <a:gd name="T65" fmla="*/ 82 h 208"/>
                <a:gd name="T66" fmla="*/ 64 w 82"/>
                <a:gd name="T67" fmla="*/ 80 h 208"/>
                <a:gd name="T68" fmla="*/ 74 w 82"/>
                <a:gd name="T69" fmla="*/ 82 h 208"/>
                <a:gd name="T70" fmla="*/ 82 w 82"/>
                <a:gd name="T71" fmla="*/ 82 h 208"/>
                <a:gd name="T72" fmla="*/ 82 w 82"/>
                <a:gd name="T73" fmla="*/ 74 h 208"/>
                <a:gd name="T74" fmla="*/ 80 w 82"/>
                <a:gd name="T75" fmla="*/ 62 h 208"/>
                <a:gd name="T76" fmla="*/ 80 w 82"/>
                <a:gd name="T77" fmla="*/ 58 h 208"/>
                <a:gd name="T78" fmla="*/ 74 w 82"/>
                <a:gd name="T79" fmla="*/ 46 h 208"/>
                <a:gd name="T80" fmla="*/ 64 w 82"/>
                <a:gd name="T81" fmla="*/ 34 h 208"/>
                <a:gd name="T82" fmla="*/ 60 w 82"/>
                <a:gd name="T83" fmla="*/ 32 h 208"/>
                <a:gd name="T84" fmla="*/ 54 w 82"/>
                <a:gd name="T85" fmla="*/ 30 h 208"/>
                <a:gd name="T86" fmla="*/ 50 w 82"/>
                <a:gd name="T87" fmla="*/ 32 h 208"/>
                <a:gd name="T88" fmla="*/ 44 w 82"/>
                <a:gd name="T89" fmla="*/ 36 h 208"/>
                <a:gd name="T90" fmla="*/ 38 w 82"/>
                <a:gd name="T91" fmla="*/ 36 h 208"/>
                <a:gd name="T92" fmla="*/ 38 w 82"/>
                <a:gd name="T93" fmla="*/ 34 h 208"/>
                <a:gd name="T94" fmla="*/ 40 w 82"/>
                <a:gd name="T95" fmla="*/ 28 h 208"/>
                <a:gd name="T96" fmla="*/ 42 w 82"/>
                <a:gd name="T97" fmla="*/ 18 h 208"/>
                <a:gd name="T98" fmla="*/ 40 w 82"/>
                <a:gd name="T99" fmla="*/ 10 h 208"/>
                <a:gd name="T100" fmla="*/ 30 w 82"/>
                <a:gd name="T101" fmla="*/ 10 h 208"/>
                <a:gd name="T102" fmla="*/ 28 w 82"/>
                <a:gd name="T103" fmla="*/ 4 h 208"/>
                <a:gd name="T104" fmla="*/ 24 w 82"/>
                <a:gd name="T105" fmla="*/ 0 h 208"/>
                <a:gd name="T106" fmla="*/ 20 w 82"/>
                <a:gd name="T10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208">
                  <a:moveTo>
                    <a:pt x="20" y="0"/>
                  </a:moveTo>
                  <a:lnTo>
                    <a:pt x="18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4"/>
                  </a:lnTo>
                  <a:lnTo>
                    <a:pt x="4" y="24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4" y="52"/>
                  </a:lnTo>
                  <a:lnTo>
                    <a:pt x="4" y="58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8" y="84"/>
                  </a:lnTo>
                  <a:lnTo>
                    <a:pt x="12" y="90"/>
                  </a:lnTo>
                  <a:lnTo>
                    <a:pt x="8" y="112"/>
                  </a:lnTo>
                  <a:lnTo>
                    <a:pt x="8" y="120"/>
                  </a:lnTo>
                  <a:lnTo>
                    <a:pt x="8" y="126"/>
                  </a:lnTo>
                  <a:lnTo>
                    <a:pt x="8" y="132"/>
                  </a:lnTo>
                  <a:lnTo>
                    <a:pt x="6" y="146"/>
                  </a:lnTo>
                  <a:lnTo>
                    <a:pt x="4" y="162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12" y="192"/>
                  </a:lnTo>
                  <a:lnTo>
                    <a:pt x="24" y="200"/>
                  </a:lnTo>
                  <a:lnTo>
                    <a:pt x="42" y="198"/>
                  </a:lnTo>
                  <a:lnTo>
                    <a:pt x="50" y="208"/>
                  </a:lnTo>
                  <a:lnTo>
                    <a:pt x="58" y="206"/>
                  </a:lnTo>
                  <a:lnTo>
                    <a:pt x="46" y="192"/>
                  </a:lnTo>
                  <a:lnTo>
                    <a:pt x="22" y="168"/>
                  </a:lnTo>
                  <a:lnTo>
                    <a:pt x="20" y="166"/>
                  </a:lnTo>
                  <a:lnTo>
                    <a:pt x="16" y="158"/>
                  </a:lnTo>
                  <a:lnTo>
                    <a:pt x="14" y="148"/>
                  </a:lnTo>
                  <a:lnTo>
                    <a:pt x="16" y="132"/>
                  </a:lnTo>
                  <a:lnTo>
                    <a:pt x="18" y="128"/>
                  </a:lnTo>
                  <a:lnTo>
                    <a:pt x="20" y="120"/>
                  </a:lnTo>
                  <a:lnTo>
                    <a:pt x="22" y="108"/>
                  </a:lnTo>
                  <a:lnTo>
                    <a:pt x="24" y="98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6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4" y="94"/>
                  </a:lnTo>
                  <a:lnTo>
                    <a:pt x="42" y="110"/>
                  </a:lnTo>
                  <a:lnTo>
                    <a:pt x="48" y="116"/>
                  </a:lnTo>
                  <a:lnTo>
                    <a:pt x="48" y="112"/>
                  </a:lnTo>
                  <a:lnTo>
                    <a:pt x="46" y="102"/>
                  </a:lnTo>
                  <a:lnTo>
                    <a:pt x="48" y="92"/>
                  </a:lnTo>
                  <a:lnTo>
                    <a:pt x="56" y="84"/>
                  </a:lnTo>
                  <a:lnTo>
                    <a:pt x="56" y="82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80"/>
                  </a:lnTo>
                  <a:lnTo>
                    <a:pt x="74" y="82"/>
                  </a:lnTo>
                  <a:lnTo>
                    <a:pt x="80" y="84"/>
                  </a:lnTo>
                  <a:lnTo>
                    <a:pt x="82" y="82"/>
                  </a:lnTo>
                  <a:lnTo>
                    <a:pt x="82" y="78"/>
                  </a:lnTo>
                  <a:lnTo>
                    <a:pt x="82" y="74"/>
                  </a:lnTo>
                  <a:lnTo>
                    <a:pt x="82" y="68"/>
                  </a:lnTo>
                  <a:lnTo>
                    <a:pt x="80" y="62"/>
                  </a:lnTo>
                  <a:lnTo>
                    <a:pt x="80" y="60"/>
                  </a:lnTo>
                  <a:lnTo>
                    <a:pt x="80" y="58"/>
                  </a:lnTo>
                  <a:lnTo>
                    <a:pt x="78" y="52"/>
                  </a:lnTo>
                  <a:lnTo>
                    <a:pt x="74" y="46"/>
                  </a:lnTo>
                  <a:lnTo>
                    <a:pt x="70" y="40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4" y="30"/>
                  </a:lnTo>
                  <a:lnTo>
                    <a:pt x="52" y="30"/>
                  </a:lnTo>
                  <a:lnTo>
                    <a:pt x="50" y="32"/>
                  </a:lnTo>
                  <a:lnTo>
                    <a:pt x="46" y="34"/>
                  </a:lnTo>
                  <a:lnTo>
                    <a:pt x="44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0" y="28"/>
                  </a:lnTo>
                  <a:lnTo>
                    <a:pt x="42" y="22"/>
                  </a:lnTo>
                  <a:lnTo>
                    <a:pt x="42" y="18"/>
                  </a:lnTo>
                  <a:lnTo>
                    <a:pt x="42" y="14"/>
                  </a:lnTo>
                  <a:lnTo>
                    <a:pt x="4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0" name="Freeform 18"/>
            <p:cNvSpPr/>
            <p:nvPr/>
          </p:nvSpPr>
          <p:spPr bwMode="gray">
            <a:xfrm>
              <a:off x="1957" y="2734"/>
              <a:ext cx="70" cy="38"/>
            </a:xfrm>
            <a:custGeom>
              <a:avLst/>
              <a:gdLst>
                <a:gd name="T0" fmla="*/ 58 w 70"/>
                <a:gd name="T1" fmla="*/ 38 h 38"/>
                <a:gd name="T2" fmla="*/ 34 w 70"/>
                <a:gd name="T3" fmla="*/ 36 h 38"/>
                <a:gd name="T4" fmla="*/ 34 w 70"/>
                <a:gd name="T5" fmla="*/ 36 h 38"/>
                <a:gd name="T6" fmla="*/ 30 w 70"/>
                <a:gd name="T7" fmla="*/ 36 h 38"/>
                <a:gd name="T8" fmla="*/ 26 w 70"/>
                <a:gd name="T9" fmla="*/ 36 h 38"/>
                <a:gd name="T10" fmla="*/ 18 w 70"/>
                <a:gd name="T11" fmla="*/ 36 h 38"/>
                <a:gd name="T12" fmla="*/ 10 w 70"/>
                <a:gd name="T13" fmla="*/ 38 h 38"/>
                <a:gd name="T14" fmla="*/ 8 w 70"/>
                <a:gd name="T15" fmla="*/ 38 h 38"/>
                <a:gd name="T16" fmla="*/ 8 w 70"/>
                <a:gd name="T17" fmla="*/ 38 h 38"/>
                <a:gd name="T18" fmla="*/ 4 w 70"/>
                <a:gd name="T19" fmla="*/ 38 h 38"/>
                <a:gd name="T20" fmla="*/ 2 w 70"/>
                <a:gd name="T21" fmla="*/ 38 h 38"/>
                <a:gd name="T22" fmla="*/ 0 w 70"/>
                <a:gd name="T23" fmla="*/ 36 h 38"/>
                <a:gd name="T24" fmla="*/ 0 w 70"/>
                <a:gd name="T25" fmla="*/ 34 h 38"/>
                <a:gd name="T26" fmla="*/ 0 w 70"/>
                <a:gd name="T27" fmla="*/ 32 h 38"/>
                <a:gd name="T28" fmla="*/ 4 w 70"/>
                <a:gd name="T29" fmla="*/ 16 h 38"/>
                <a:gd name="T30" fmla="*/ 4 w 70"/>
                <a:gd name="T31" fmla="*/ 16 h 38"/>
                <a:gd name="T32" fmla="*/ 8 w 70"/>
                <a:gd name="T33" fmla="*/ 14 h 38"/>
                <a:gd name="T34" fmla="*/ 10 w 70"/>
                <a:gd name="T35" fmla="*/ 10 h 38"/>
                <a:gd name="T36" fmla="*/ 16 w 70"/>
                <a:gd name="T37" fmla="*/ 6 h 38"/>
                <a:gd name="T38" fmla="*/ 20 w 70"/>
                <a:gd name="T39" fmla="*/ 4 h 38"/>
                <a:gd name="T40" fmla="*/ 26 w 70"/>
                <a:gd name="T41" fmla="*/ 2 h 38"/>
                <a:gd name="T42" fmla="*/ 32 w 70"/>
                <a:gd name="T43" fmla="*/ 0 h 38"/>
                <a:gd name="T44" fmla="*/ 50 w 70"/>
                <a:gd name="T45" fmla="*/ 2 h 38"/>
                <a:gd name="T46" fmla="*/ 64 w 70"/>
                <a:gd name="T47" fmla="*/ 4 h 38"/>
                <a:gd name="T48" fmla="*/ 70 w 70"/>
                <a:gd name="T49" fmla="*/ 12 h 38"/>
                <a:gd name="T50" fmla="*/ 58 w 70"/>
                <a:gd name="T5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38">
                  <a:moveTo>
                    <a:pt x="58" y="38"/>
                  </a:moveTo>
                  <a:lnTo>
                    <a:pt x="34" y="36"/>
                  </a:lnTo>
                  <a:lnTo>
                    <a:pt x="34" y="36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50" y="2"/>
                  </a:lnTo>
                  <a:lnTo>
                    <a:pt x="64" y="4"/>
                  </a:lnTo>
                  <a:lnTo>
                    <a:pt x="70" y="12"/>
                  </a:lnTo>
                  <a:lnTo>
                    <a:pt x="58" y="3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1" name="Freeform 19"/>
            <p:cNvSpPr/>
            <p:nvPr/>
          </p:nvSpPr>
          <p:spPr bwMode="gray">
            <a:xfrm>
              <a:off x="1855" y="2712"/>
              <a:ext cx="98" cy="52"/>
            </a:xfrm>
            <a:custGeom>
              <a:avLst/>
              <a:gdLst>
                <a:gd name="T0" fmla="*/ 8 w 98"/>
                <a:gd name="T1" fmla="*/ 0 h 52"/>
                <a:gd name="T2" fmla="*/ 8 w 98"/>
                <a:gd name="T3" fmla="*/ 0 h 52"/>
                <a:gd name="T4" fmla="*/ 6 w 98"/>
                <a:gd name="T5" fmla="*/ 2 h 52"/>
                <a:gd name="T6" fmla="*/ 4 w 98"/>
                <a:gd name="T7" fmla="*/ 4 h 52"/>
                <a:gd name="T8" fmla="*/ 2 w 98"/>
                <a:gd name="T9" fmla="*/ 6 h 52"/>
                <a:gd name="T10" fmla="*/ 0 w 98"/>
                <a:gd name="T11" fmla="*/ 10 h 52"/>
                <a:gd name="T12" fmla="*/ 0 w 98"/>
                <a:gd name="T13" fmla="*/ 12 h 52"/>
                <a:gd name="T14" fmla="*/ 2 w 98"/>
                <a:gd name="T15" fmla="*/ 16 h 52"/>
                <a:gd name="T16" fmla="*/ 8 w 98"/>
                <a:gd name="T17" fmla="*/ 20 h 52"/>
                <a:gd name="T18" fmla="*/ 8 w 98"/>
                <a:gd name="T19" fmla="*/ 20 h 52"/>
                <a:gd name="T20" fmla="*/ 8 w 98"/>
                <a:gd name="T21" fmla="*/ 22 h 52"/>
                <a:gd name="T22" fmla="*/ 10 w 98"/>
                <a:gd name="T23" fmla="*/ 22 h 52"/>
                <a:gd name="T24" fmla="*/ 10 w 98"/>
                <a:gd name="T25" fmla="*/ 24 h 52"/>
                <a:gd name="T26" fmla="*/ 14 w 98"/>
                <a:gd name="T27" fmla="*/ 28 h 52"/>
                <a:gd name="T28" fmla="*/ 18 w 98"/>
                <a:gd name="T29" fmla="*/ 32 h 52"/>
                <a:gd name="T30" fmla="*/ 26 w 98"/>
                <a:gd name="T31" fmla="*/ 36 h 52"/>
                <a:gd name="T32" fmla="*/ 42 w 98"/>
                <a:gd name="T33" fmla="*/ 42 h 52"/>
                <a:gd name="T34" fmla="*/ 64 w 98"/>
                <a:gd name="T35" fmla="*/ 48 h 52"/>
                <a:gd name="T36" fmla="*/ 96 w 98"/>
                <a:gd name="T37" fmla="*/ 52 h 52"/>
                <a:gd name="T38" fmla="*/ 98 w 98"/>
                <a:gd name="T39" fmla="*/ 34 h 52"/>
                <a:gd name="T40" fmla="*/ 82 w 98"/>
                <a:gd name="T41" fmla="*/ 32 h 52"/>
                <a:gd name="T42" fmla="*/ 36 w 98"/>
                <a:gd name="T43" fmla="*/ 22 h 52"/>
                <a:gd name="T44" fmla="*/ 24 w 98"/>
                <a:gd name="T45" fmla="*/ 12 h 52"/>
                <a:gd name="T46" fmla="*/ 8 w 98"/>
                <a:gd name="T4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52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8" y="32"/>
                  </a:lnTo>
                  <a:lnTo>
                    <a:pt x="26" y="36"/>
                  </a:lnTo>
                  <a:lnTo>
                    <a:pt x="42" y="42"/>
                  </a:lnTo>
                  <a:lnTo>
                    <a:pt x="64" y="48"/>
                  </a:lnTo>
                  <a:lnTo>
                    <a:pt x="96" y="52"/>
                  </a:lnTo>
                  <a:lnTo>
                    <a:pt x="98" y="34"/>
                  </a:lnTo>
                  <a:lnTo>
                    <a:pt x="82" y="32"/>
                  </a:lnTo>
                  <a:lnTo>
                    <a:pt x="36" y="22"/>
                  </a:lnTo>
                  <a:lnTo>
                    <a:pt x="24" y="1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2" name="Freeform 20"/>
            <p:cNvSpPr/>
            <p:nvPr/>
          </p:nvSpPr>
          <p:spPr bwMode="gray">
            <a:xfrm>
              <a:off x="1697" y="2634"/>
              <a:ext cx="378" cy="372"/>
            </a:xfrm>
            <a:custGeom>
              <a:avLst/>
              <a:gdLst>
                <a:gd name="T0" fmla="*/ 262 w 378"/>
                <a:gd name="T1" fmla="*/ 126 h 372"/>
                <a:gd name="T2" fmla="*/ 264 w 378"/>
                <a:gd name="T3" fmla="*/ 110 h 372"/>
                <a:gd name="T4" fmla="*/ 256 w 378"/>
                <a:gd name="T5" fmla="*/ 114 h 372"/>
                <a:gd name="T6" fmla="*/ 254 w 378"/>
                <a:gd name="T7" fmla="*/ 130 h 372"/>
                <a:gd name="T8" fmla="*/ 192 w 378"/>
                <a:gd name="T9" fmla="*/ 116 h 372"/>
                <a:gd name="T10" fmla="*/ 168 w 378"/>
                <a:gd name="T11" fmla="*/ 98 h 372"/>
                <a:gd name="T12" fmla="*/ 162 w 378"/>
                <a:gd name="T13" fmla="*/ 82 h 372"/>
                <a:gd name="T14" fmla="*/ 160 w 378"/>
                <a:gd name="T15" fmla="*/ 58 h 372"/>
                <a:gd name="T16" fmla="*/ 174 w 378"/>
                <a:gd name="T17" fmla="*/ 40 h 372"/>
                <a:gd name="T18" fmla="*/ 170 w 378"/>
                <a:gd name="T19" fmla="*/ 6 h 372"/>
                <a:gd name="T20" fmla="*/ 152 w 378"/>
                <a:gd name="T21" fmla="*/ 0 h 372"/>
                <a:gd name="T22" fmla="*/ 140 w 378"/>
                <a:gd name="T23" fmla="*/ 8 h 372"/>
                <a:gd name="T24" fmla="*/ 110 w 378"/>
                <a:gd name="T25" fmla="*/ 18 h 372"/>
                <a:gd name="T26" fmla="*/ 112 w 378"/>
                <a:gd name="T27" fmla="*/ 28 h 372"/>
                <a:gd name="T28" fmla="*/ 124 w 378"/>
                <a:gd name="T29" fmla="*/ 34 h 372"/>
                <a:gd name="T30" fmla="*/ 108 w 378"/>
                <a:gd name="T31" fmla="*/ 36 h 372"/>
                <a:gd name="T32" fmla="*/ 96 w 378"/>
                <a:gd name="T33" fmla="*/ 48 h 372"/>
                <a:gd name="T34" fmla="*/ 88 w 378"/>
                <a:gd name="T35" fmla="*/ 60 h 372"/>
                <a:gd name="T36" fmla="*/ 58 w 378"/>
                <a:gd name="T37" fmla="*/ 84 h 372"/>
                <a:gd name="T38" fmla="*/ 48 w 378"/>
                <a:gd name="T39" fmla="*/ 126 h 372"/>
                <a:gd name="T40" fmla="*/ 18 w 378"/>
                <a:gd name="T41" fmla="*/ 148 h 372"/>
                <a:gd name="T42" fmla="*/ 12 w 378"/>
                <a:gd name="T43" fmla="*/ 170 h 372"/>
                <a:gd name="T44" fmla="*/ 32 w 378"/>
                <a:gd name="T45" fmla="*/ 166 h 372"/>
                <a:gd name="T46" fmla="*/ 32 w 378"/>
                <a:gd name="T47" fmla="*/ 176 h 372"/>
                <a:gd name="T48" fmla="*/ 16 w 378"/>
                <a:gd name="T49" fmla="*/ 192 h 372"/>
                <a:gd name="T50" fmla="*/ 38 w 378"/>
                <a:gd name="T51" fmla="*/ 214 h 372"/>
                <a:gd name="T52" fmla="*/ 50 w 378"/>
                <a:gd name="T53" fmla="*/ 206 h 372"/>
                <a:gd name="T54" fmla="*/ 58 w 378"/>
                <a:gd name="T55" fmla="*/ 194 h 372"/>
                <a:gd name="T56" fmla="*/ 56 w 378"/>
                <a:gd name="T57" fmla="*/ 210 h 372"/>
                <a:gd name="T58" fmla="*/ 76 w 378"/>
                <a:gd name="T59" fmla="*/ 308 h 372"/>
                <a:gd name="T60" fmla="*/ 102 w 378"/>
                <a:gd name="T61" fmla="*/ 352 h 372"/>
                <a:gd name="T62" fmla="*/ 114 w 378"/>
                <a:gd name="T63" fmla="*/ 370 h 372"/>
                <a:gd name="T64" fmla="*/ 132 w 378"/>
                <a:gd name="T65" fmla="*/ 370 h 372"/>
                <a:gd name="T66" fmla="*/ 134 w 378"/>
                <a:gd name="T67" fmla="*/ 362 h 372"/>
                <a:gd name="T68" fmla="*/ 146 w 378"/>
                <a:gd name="T69" fmla="*/ 348 h 372"/>
                <a:gd name="T70" fmla="*/ 160 w 378"/>
                <a:gd name="T71" fmla="*/ 318 h 372"/>
                <a:gd name="T72" fmla="*/ 162 w 378"/>
                <a:gd name="T73" fmla="*/ 280 h 372"/>
                <a:gd name="T74" fmla="*/ 182 w 378"/>
                <a:gd name="T75" fmla="*/ 268 h 372"/>
                <a:gd name="T76" fmla="*/ 224 w 378"/>
                <a:gd name="T77" fmla="*/ 232 h 372"/>
                <a:gd name="T78" fmla="*/ 248 w 378"/>
                <a:gd name="T79" fmla="*/ 202 h 372"/>
                <a:gd name="T80" fmla="*/ 262 w 378"/>
                <a:gd name="T81" fmla="*/ 194 h 372"/>
                <a:gd name="T82" fmla="*/ 266 w 378"/>
                <a:gd name="T83" fmla="*/ 176 h 372"/>
                <a:gd name="T84" fmla="*/ 266 w 378"/>
                <a:gd name="T85" fmla="*/ 160 h 372"/>
                <a:gd name="T86" fmla="*/ 282 w 378"/>
                <a:gd name="T87" fmla="*/ 150 h 372"/>
                <a:gd name="T88" fmla="*/ 294 w 378"/>
                <a:gd name="T89" fmla="*/ 156 h 372"/>
                <a:gd name="T90" fmla="*/ 304 w 378"/>
                <a:gd name="T91" fmla="*/ 170 h 372"/>
                <a:gd name="T92" fmla="*/ 312 w 378"/>
                <a:gd name="T93" fmla="*/ 164 h 372"/>
                <a:gd name="T94" fmla="*/ 318 w 378"/>
                <a:gd name="T95" fmla="*/ 182 h 372"/>
                <a:gd name="T96" fmla="*/ 324 w 378"/>
                <a:gd name="T97" fmla="*/ 184 h 372"/>
                <a:gd name="T98" fmla="*/ 322 w 378"/>
                <a:gd name="T99" fmla="*/ 168 h 372"/>
                <a:gd name="T100" fmla="*/ 336 w 378"/>
                <a:gd name="T101" fmla="*/ 168 h 372"/>
                <a:gd name="T102" fmla="*/ 346 w 378"/>
                <a:gd name="T103" fmla="*/ 152 h 372"/>
                <a:gd name="T104" fmla="*/ 370 w 378"/>
                <a:gd name="T105" fmla="*/ 130 h 372"/>
                <a:gd name="T106" fmla="*/ 378 w 378"/>
                <a:gd name="T107" fmla="*/ 114 h 372"/>
                <a:gd name="T108" fmla="*/ 344 w 378"/>
                <a:gd name="T109" fmla="*/ 114 h 372"/>
                <a:gd name="T110" fmla="*/ 322 w 378"/>
                <a:gd name="T111" fmla="*/ 130 h 372"/>
                <a:gd name="T112" fmla="*/ 306 w 378"/>
                <a:gd name="T113" fmla="*/ 136 h 372"/>
                <a:gd name="T114" fmla="*/ 282 w 378"/>
                <a:gd name="T115" fmla="*/ 13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8" h="372">
                  <a:moveTo>
                    <a:pt x="264" y="138"/>
                  </a:moveTo>
                  <a:lnTo>
                    <a:pt x="262" y="136"/>
                  </a:lnTo>
                  <a:lnTo>
                    <a:pt x="260" y="134"/>
                  </a:lnTo>
                  <a:lnTo>
                    <a:pt x="260" y="130"/>
                  </a:lnTo>
                  <a:lnTo>
                    <a:pt x="262" y="128"/>
                  </a:lnTo>
                  <a:lnTo>
                    <a:pt x="262" y="126"/>
                  </a:lnTo>
                  <a:lnTo>
                    <a:pt x="262" y="126"/>
                  </a:lnTo>
                  <a:lnTo>
                    <a:pt x="262" y="122"/>
                  </a:lnTo>
                  <a:lnTo>
                    <a:pt x="264" y="118"/>
                  </a:lnTo>
                  <a:lnTo>
                    <a:pt x="264" y="114"/>
                  </a:lnTo>
                  <a:lnTo>
                    <a:pt x="264" y="114"/>
                  </a:lnTo>
                  <a:lnTo>
                    <a:pt x="264" y="110"/>
                  </a:lnTo>
                  <a:lnTo>
                    <a:pt x="262" y="110"/>
                  </a:lnTo>
                  <a:lnTo>
                    <a:pt x="260" y="110"/>
                  </a:lnTo>
                  <a:lnTo>
                    <a:pt x="258" y="110"/>
                  </a:lnTo>
                  <a:lnTo>
                    <a:pt x="258" y="112"/>
                  </a:lnTo>
                  <a:lnTo>
                    <a:pt x="256" y="112"/>
                  </a:lnTo>
                  <a:lnTo>
                    <a:pt x="256" y="114"/>
                  </a:lnTo>
                  <a:lnTo>
                    <a:pt x="256" y="116"/>
                  </a:lnTo>
                  <a:lnTo>
                    <a:pt x="256" y="120"/>
                  </a:lnTo>
                  <a:lnTo>
                    <a:pt x="254" y="122"/>
                  </a:lnTo>
                  <a:lnTo>
                    <a:pt x="254" y="126"/>
                  </a:lnTo>
                  <a:lnTo>
                    <a:pt x="254" y="128"/>
                  </a:lnTo>
                  <a:lnTo>
                    <a:pt x="254" y="130"/>
                  </a:lnTo>
                  <a:lnTo>
                    <a:pt x="254" y="130"/>
                  </a:lnTo>
                  <a:lnTo>
                    <a:pt x="226" y="126"/>
                  </a:lnTo>
                  <a:lnTo>
                    <a:pt x="218" y="122"/>
                  </a:lnTo>
                  <a:lnTo>
                    <a:pt x="206" y="120"/>
                  </a:lnTo>
                  <a:lnTo>
                    <a:pt x="196" y="118"/>
                  </a:lnTo>
                  <a:lnTo>
                    <a:pt x="192" y="116"/>
                  </a:lnTo>
                  <a:lnTo>
                    <a:pt x="186" y="114"/>
                  </a:lnTo>
                  <a:lnTo>
                    <a:pt x="180" y="112"/>
                  </a:lnTo>
                  <a:lnTo>
                    <a:pt x="176" y="108"/>
                  </a:lnTo>
                  <a:lnTo>
                    <a:pt x="172" y="104"/>
                  </a:lnTo>
                  <a:lnTo>
                    <a:pt x="168" y="102"/>
                  </a:lnTo>
                  <a:lnTo>
                    <a:pt x="168" y="98"/>
                  </a:lnTo>
                  <a:lnTo>
                    <a:pt x="166" y="98"/>
                  </a:lnTo>
                  <a:lnTo>
                    <a:pt x="162" y="94"/>
                  </a:lnTo>
                  <a:lnTo>
                    <a:pt x="160" y="90"/>
                  </a:lnTo>
                  <a:lnTo>
                    <a:pt x="158" y="88"/>
                  </a:lnTo>
                  <a:lnTo>
                    <a:pt x="160" y="84"/>
                  </a:lnTo>
                  <a:lnTo>
                    <a:pt x="162" y="82"/>
                  </a:lnTo>
                  <a:lnTo>
                    <a:pt x="164" y="80"/>
                  </a:lnTo>
                  <a:lnTo>
                    <a:pt x="166" y="78"/>
                  </a:lnTo>
                  <a:lnTo>
                    <a:pt x="166" y="78"/>
                  </a:lnTo>
                  <a:lnTo>
                    <a:pt x="162" y="72"/>
                  </a:lnTo>
                  <a:lnTo>
                    <a:pt x="160" y="64"/>
                  </a:lnTo>
                  <a:lnTo>
                    <a:pt x="160" y="58"/>
                  </a:lnTo>
                  <a:lnTo>
                    <a:pt x="162" y="52"/>
                  </a:lnTo>
                  <a:lnTo>
                    <a:pt x="164" y="48"/>
                  </a:lnTo>
                  <a:lnTo>
                    <a:pt x="166" y="44"/>
                  </a:lnTo>
                  <a:lnTo>
                    <a:pt x="170" y="42"/>
                  </a:lnTo>
                  <a:lnTo>
                    <a:pt x="172" y="40"/>
                  </a:lnTo>
                  <a:lnTo>
                    <a:pt x="174" y="40"/>
                  </a:lnTo>
                  <a:lnTo>
                    <a:pt x="168" y="28"/>
                  </a:lnTo>
                  <a:lnTo>
                    <a:pt x="174" y="22"/>
                  </a:lnTo>
                  <a:lnTo>
                    <a:pt x="172" y="20"/>
                  </a:lnTo>
                  <a:lnTo>
                    <a:pt x="170" y="14"/>
                  </a:lnTo>
                  <a:lnTo>
                    <a:pt x="170" y="10"/>
                  </a:lnTo>
                  <a:lnTo>
                    <a:pt x="170" y="6"/>
                  </a:lnTo>
                  <a:lnTo>
                    <a:pt x="168" y="6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4" y="2"/>
                  </a:lnTo>
                  <a:lnTo>
                    <a:pt x="140" y="6"/>
                  </a:lnTo>
                  <a:lnTo>
                    <a:pt x="140" y="8"/>
                  </a:lnTo>
                  <a:lnTo>
                    <a:pt x="138" y="12"/>
                  </a:lnTo>
                  <a:lnTo>
                    <a:pt x="138" y="12"/>
                  </a:lnTo>
                  <a:lnTo>
                    <a:pt x="126" y="14"/>
                  </a:lnTo>
                  <a:lnTo>
                    <a:pt x="120" y="14"/>
                  </a:lnTo>
                  <a:lnTo>
                    <a:pt x="114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6" y="22"/>
                  </a:lnTo>
                  <a:lnTo>
                    <a:pt x="106" y="24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6" y="28"/>
                  </a:lnTo>
                  <a:lnTo>
                    <a:pt x="118" y="28"/>
                  </a:lnTo>
                  <a:lnTo>
                    <a:pt x="120" y="30"/>
                  </a:lnTo>
                  <a:lnTo>
                    <a:pt x="124" y="32"/>
                  </a:lnTo>
                  <a:lnTo>
                    <a:pt x="124" y="34"/>
                  </a:lnTo>
                  <a:lnTo>
                    <a:pt x="124" y="36"/>
                  </a:lnTo>
                  <a:lnTo>
                    <a:pt x="124" y="38"/>
                  </a:lnTo>
                  <a:lnTo>
                    <a:pt x="122" y="36"/>
                  </a:lnTo>
                  <a:lnTo>
                    <a:pt x="118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6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40"/>
                  </a:lnTo>
                  <a:lnTo>
                    <a:pt x="96" y="44"/>
                  </a:lnTo>
                  <a:lnTo>
                    <a:pt x="96" y="48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0" y="54"/>
                  </a:lnTo>
                  <a:lnTo>
                    <a:pt x="90" y="58"/>
                  </a:lnTo>
                  <a:lnTo>
                    <a:pt x="88" y="60"/>
                  </a:lnTo>
                  <a:lnTo>
                    <a:pt x="84" y="64"/>
                  </a:lnTo>
                  <a:lnTo>
                    <a:pt x="82" y="68"/>
                  </a:lnTo>
                  <a:lnTo>
                    <a:pt x="78" y="70"/>
                  </a:lnTo>
                  <a:lnTo>
                    <a:pt x="76" y="72"/>
                  </a:lnTo>
                  <a:lnTo>
                    <a:pt x="76" y="74"/>
                  </a:lnTo>
                  <a:lnTo>
                    <a:pt x="58" y="84"/>
                  </a:lnTo>
                  <a:lnTo>
                    <a:pt x="46" y="94"/>
                  </a:lnTo>
                  <a:lnTo>
                    <a:pt x="40" y="104"/>
                  </a:lnTo>
                  <a:lnTo>
                    <a:pt x="38" y="112"/>
                  </a:lnTo>
                  <a:lnTo>
                    <a:pt x="38" y="118"/>
                  </a:lnTo>
                  <a:lnTo>
                    <a:pt x="40" y="122"/>
                  </a:lnTo>
                  <a:lnTo>
                    <a:pt x="48" y="126"/>
                  </a:lnTo>
                  <a:lnTo>
                    <a:pt x="44" y="146"/>
                  </a:lnTo>
                  <a:lnTo>
                    <a:pt x="38" y="146"/>
                  </a:lnTo>
                  <a:lnTo>
                    <a:pt x="24" y="146"/>
                  </a:lnTo>
                  <a:lnTo>
                    <a:pt x="22" y="146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16" y="148"/>
                  </a:lnTo>
                  <a:lnTo>
                    <a:pt x="0" y="166"/>
                  </a:lnTo>
                  <a:lnTo>
                    <a:pt x="2" y="168"/>
                  </a:lnTo>
                  <a:lnTo>
                    <a:pt x="2" y="168"/>
                  </a:lnTo>
                  <a:lnTo>
                    <a:pt x="6" y="170"/>
                  </a:lnTo>
                  <a:lnTo>
                    <a:pt x="12" y="170"/>
                  </a:lnTo>
                  <a:lnTo>
                    <a:pt x="18" y="170"/>
                  </a:lnTo>
                  <a:lnTo>
                    <a:pt x="24" y="168"/>
                  </a:lnTo>
                  <a:lnTo>
                    <a:pt x="26" y="168"/>
                  </a:lnTo>
                  <a:lnTo>
                    <a:pt x="28" y="166"/>
                  </a:lnTo>
                  <a:lnTo>
                    <a:pt x="30" y="166"/>
                  </a:lnTo>
                  <a:lnTo>
                    <a:pt x="32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8"/>
                  </a:lnTo>
                  <a:lnTo>
                    <a:pt x="34" y="170"/>
                  </a:lnTo>
                  <a:lnTo>
                    <a:pt x="32" y="176"/>
                  </a:lnTo>
                  <a:lnTo>
                    <a:pt x="28" y="180"/>
                  </a:lnTo>
                  <a:lnTo>
                    <a:pt x="24" y="184"/>
                  </a:lnTo>
                  <a:lnTo>
                    <a:pt x="20" y="188"/>
                  </a:lnTo>
                  <a:lnTo>
                    <a:pt x="16" y="190"/>
                  </a:lnTo>
                  <a:lnTo>
                    <a:pt x="16" y="190"/>
                  </a:lnTo>
                  <a:lnTo>
                    <a:pt x="16" y="192"/>
                  </a:lnTo>
                  <a:lnTo>
                    <a:pt x="16" y="194"/>
                  </a:lnTo>
                  <a:lnTo>
                    <a:pt x="18" y="198"/>
                  </a:lnTo>
                  <a:lnTo>
                    <a:pt x="20" y="202"/>
                  </a:lnTo>
                  <a:lnTo>
                    <a:pt x="24" y="206"/>
                  </a:lnTo>
                  <a:lnTo>
                    <a:pt x="30" y="210"/>
                  </a:lnTo>
                  <a:lnTo>
                    <a:pt x="38" y="214"/>
                  </a:lnTo>
                  <a:lnTo>
                    <a:pt x="40" y="214"/>
                  </a:lnTo>
                  <a:lnTo>
                    <a:pt x="42" y="214"/>
                  </a:lnTo>
                  <a:lnTo>
                    <a:pt x="44" y="214"/>
                  </a:lnTo>
                  <a:lnTo>
                    <a:pt x="46" y="210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4"/>
                  </a:lnTo>
                  <a:lnTo>
                    <a:pt x="50" y="200"/>
                  </a:lnTo>
                  <a:lnTo>
                    <a:pt x="52" y="196"/>
                  </a:lnTo>
                  <a:lnTo>
                    <a:pt x="54" y="194"/>
                  </a:lnTo>
                  <a:lnTo>
                    <a:pt x="58" y="192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6" y="204"/>
                  </a:lnTo>
                  <a:lnTo>
                    <a:pt x="58" y="206"/>
                  </a:lnTo>
                  <a:lnTo>
                    <a:pt x="58" y="208"/>
                  </a:lnTo>
                  <a:lnTo>
                    <a:pt x="56" y="210"/>
                  </a:lnTo>
                  <a:lnTo>
                    <a:pt x="56" y="212"/>
                  </a:lnTo>
                  <a:lnTo>
                    <a:pt x="56" y="216"/>
                  </a:lnTo>
                  <a:lnTo>
                    <a:pt x="56" y="220"/>
                  </a:lnTo>
                  <a:lnTo>
                    <a:pt x="56" y="228"/>
                  </a:lnTo>
                  <a:lnTo>
                    <a:pt x="60" y="258"/>
                  </a:lnTo>
                  <a:lnTo>
                    <a:pt x="76" y="308"/>
                  </a:lnTo>
                  <a:lnTo>
                    <a:pt x="92" y="336"/>
                  </a:lnTo>
                  <a:lnTo>
                    <a:pt x="94" y="336"/>
                  </a:lnTo>
                  <a:lnTo>
                    <a:pt x="96" y="340"/>
                  </a:lnTo>
                  <a:lnTo>
                    <a:pt x="98" y="344"/>
                  </a:lnTo>
                  <a:lnTo>
                    <a:pt x="102" y="352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108" y="358"/>
                  </a:lnTo>
                  <a:lnTo>
                    <a:pt x="110" y="362"/>
                  </a:lnTo>
                  <a:lnTo>
                    <a:pt x="112" y="366"/>
                  </a:lnTo>
                  <a:lnTo>
                    <a:pt x="114" y="370"/>
                  </a:lnTo>
                  <a:lnTo>
                    <a:pt x="114" y="370"/>
                  </a:lnTo>
                  <a:lnTo>
                    <a:pt x="116" y="372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0" y="372"/>
                  </a:lnTo>
                  <a:lnTo>
                    <a:pt x="132" y="372"/>
                  </a:lnTo>
                  <a:lnTo>
                    <a:pt x="132" y="370"/>
                  </a:lnTo>
                  <a:lnTo>
                    <a:pt x="132" y="370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4" y="364"/>
                  </a:lnTo>
                  <a:lnTo>
                    <a:pt x="134" y="362"/>
                  </a:lnTo>
                  <a:lnTo>
                    <a:pt x="138" y="358"/>
                  </a:lnTo>
                  <a:lnTo>
                    <a:pt x="140" y="356"/>
                  </a:lnTo>
                  <a:lnTo>
                    <a:pt x="144" y="354"/>
                  </a:lnTo>
                  <a:lnTo>
                    <a:pt x="144" y="354"/>
                  </a:lnTo>
                  <a:lnTo>
                    <a:pt x="146" y="352"/>
                  </a:lnTo>
                  <a:lnTo>
                    <a:pt x="146" y="348"/>
                  </a:lnTo>
                  <a:lnTo>
                    <a:pt x="150" y="346"/>
                  </a:lnTo>
                  <a:lnTo>
                    <a:pt x="152" y="344"/>
                  </a:lnTo>
                  <a:lnTo>
                    <a:pt x="154" y="342"/>
                  </a:lnTo>
                  <a:lnTo>
                    <a:pt x="156" y="338"/>
                  </a:lnTo>
                  <a:lnTo>
                    <a:pt x="158" y="330"/>
                  </a:lnTo>
                  <a:lnTo>
                    <a:pt x="160" y="318"/>
                  </a:lnTo>
                  <a:lnTo>
                    <a:pt x="158" y="308"/>
                  </a:lnTo>
                  <a:lnTo>
                    <a:pt x="156" y="302"/>
                  </a:lnTo>
                  <a:lnTo>
                    <a:pt x="156" y="296"/>
                  </a:lnTo>
                  <a:lnTo>
                    <a:pt x="156" y="290"/>
                  </a:lnTo>
                  <a:lnTo>
                    <a:pt x="158" y="284"/>
                  </a:lnTo>
                  <a:lnTo>
                    <a:pt x="162" y="280"/>
                  </a:lnTo>
                  <a:lnTo>
                    <a:pt x="166" y="278"/>
                  </a:lnTo>
                  <a:lnTo>
                    <a:pt x="168" y="276"/>
                  </a:lnTo>
                  <a:lnTo>
                    <a:pt x="170" y="276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2" y="268"/>
                  </a:lnTo>
                  <a:lnTo>
                    <a:pt x="184" y="266"/>
                  </a:lnTo>
                  <a:lnTo>
                    <a:pt x="190" y="260"/>
                  </a:lnTo>
                  <a:lnTo>
                    <a:pt x="198" y="252"/>
                  </a:lnTo>
                  <a:lnTo>
                    <a:pt x="208" y="244"/>
                  </a:lnTo>
                  <a:lnTo>
                    <a:pt x="218" y="236"/>
                  </a:lnTo>
                  <a:lnTo>
                    <a:pt x="224" y="232"/>
                  </a:lnTo>
                  <a:lnTo>
                    <a:pt x="226" y="230"/>
                  </a:lnTo>
                  <a:lnTo>
                    <a:pt x="232" y="228"/>
                  </a:lnTo>
                  <a:lnTo>
                    <a:pt x="236" y="222"/>
                  </a:lnTo>
                  <a:lnTo>
                    <a:pt x="242" y="216"/>
                  </a:lnTo>
                  <a:lnTo>
                    <a:pt x="246" y="210"/>
                  </a:lnTo>
                  <a:lnTo>
                    <a:pt x="248" y="202"/>
                  </a:lnTo>
                  <a:lnTo>
                    <a:pt x="248" y="202"/>
                  </a:lnTo>
                  <a:lnTo>
                    <a:pt x="250" y="200"/>
                  </a:lnTo>
                  <a:lnTo>
                    <a:pt x="250" y="198"/>
                  </a:lnTo>
                  <a:lnTo>
                    <a:pt x="254" y="196"/>
                  </a:lnTo>
                  <a:lnTo>
                    <a:pt x="258" y="194"/>
                  </a:lnTo>
                  <a:lnTo>
                    <a:pt x="262" y="194"/>
                  </a:lnTo>
                  <a:lnTo>
                    <a:pt x="270" y="196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0"/>
                  </a:lnTo>
                  <a:lnTo>
                    <a:pt x="268" y="176"/>
                  </a:lnTo>
                  <a:lnTo>
                    <a:pt x="266" y="176"/>
                  </a:lnTo>
                  <a:lnTo>
                    <a:pt x="266" y="174"/>
                  </a:lnTo>
                  <a:lnTo>
                    <a:pt x="264" y="172"/>
                  </a:lnTo>
                  <a:lnTo>
                    <a:pt x="264" y="168"/>
                  </a:lnTo>
                  <a:lnTo>
                    <a:pt x="264" y="164"/>
                  </a:lnTo>
                  <a:lnTo>
                    <a:pt x="266" y="162"/>
                  </a:lnTo>
                  <a:lnTo>
                    <a:pt x="266" y="160"/>
                  </a:lnTo>
                  <a:lnTo>
                    <a:pt x="266" y="158"/>
                  </a:lnTo>
                  <a:lnTo>
                    <a:pt x="268" y="154"/>
                  </a:lnTo>
                  <a:lnTo>
                    <a:pt x="268" y="152"/>
                  </a:lnTo>
                  <a:lnTo>
                    <a:pt x="270" y="150"/>
                  </a:lnTo>
                  <a:lnTo>
                    <a:pt x="274" y="150"/>
                  </a:lnTo>
                  <a:lnTo>
                    <a:pt x="282" y="150"/>
                  </a:lnTo>
                  <a:lnTo>
                    <a:pt x="288" y="150"/>
                  </a:lnTo>
                  <a:lnTo>
                    <a:pt x="288" y="150"/>
                  </a:lnTo>
                  <a:lnTo>
                    <a:pt x="290" y="150"/>
                  </a:lnTo>
                  <a:lnTo>
                    <a:pt x="290" y="150"/>
                  </a:lnTo>
                  <a:lnTo>
                    <a:pt x="292" y="152"/>
                  </a:lnTo>
                  <a:lnTo>
                    <a:pt x="294" y="156"/>
                  </a:lnTo>
                  <a:lnTo>
                    <a:pt x="294" y="164"/>
                  </a:lnTo>
                  <a:lnTo>
                    <a:pt x="298" y="178"/>
                  </a:lnTo>
                  <a:lnTo>
                    <a:pt x="300" y="176"/>
                  </a:lnTo>
                  <a:lnTo>
                    <a:pt x="300" y="176"/>
                  </a:lnTo>
                  <a:lnTo>
                    <a:pt x="302" y="174"/>
                  </a:lnTo>
                  <a:lnTo>
                    <a:pt x="304" y="170"/>
                  </a:lnTo>
                  <a:lnTo>
                    <a:pt x="304" y="168"/>
                  </a:lnTo>
                  <a:lnTo>
                    <a:pt x="306" y="164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10" y="162"/>
                  </a:lnTo>
                  <a:lnTo>
                    <a:pt x="312" y="164"/>
                  </a:lnTo>
                  <a:lnTo>
                    <a:pt x="312" y="168"/>
                  </a:lnTo>
                  <a:lnTo>
                    <a:pt x="314" y="176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2"/>
                  </a:lnTo>
                  <a:lnTo>
                    <a:pt x="318" y="182"/>
                  </a:lnTo>
                  <a:lnTo>
                    <a:pt x="320" y="182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322" y="184"/>
                  </a:lnTo>
                  <a:lnTo>
                    <a:pt x="324" y="184"/>
                  </a:lnTo>
                  <a:lnTo>
                    <a:pt x="324" y="184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2" y="174"/>
                  </a:lnTo>
                  <a:lnTo>
                    <a:pt x="322" y="170"/>
                  </a:lnTo>
                  <a:lnTo>
                    <a:pt x="322" y="168"/>
                  </a:lnTo>
                  <a:lnTo>
                    <a:pt x="322" y="168"/>
                  </a:lnTo>
                  <a:lnTo>
                    <a:pt x="324" y="168"/>
                  </a:lnTo>
                  <a:lnTo>
                    <a:pt x="328" y="170"/>
                  </a:lnTo>
                  <a:lnTo>
                    <a:pt x="330" y="172"/>
                  </a:lnTo>
                  <a:lnTo>
                    <a:pt x="332" y="172"/>
                  </a:lnTo>
                  <a:lnTo>
                    <a:pt x="334" y="170"/>
                  </a:lnTo>
                  <a:lnTo>
                    <a:pt x="336" y="168"/>
                  </a:lnTo>
                  <a:lnTo>
                    <a:pt x="338" y="166"/>
                  </a:lnTo>
                  <a:lnTo>
                    <a:pt x="340" y="164"/>
                  </a:lnTo>
                  <a:lnTo>
                    <a:pt x="342" y="164"/>
                  </a:lnTo>
                  <a:lnTo>
                    <a:pt x="344" y="160"/>
                  </a:lnTo>
                  <a:lnTo>
                    <a:pt x="344" y="156"/>
                  </a:lnTo>
                  <a:lnTo>
                    <a:pt x="346" y="152"/>
                  </a:lnTo>
                  <a:lnTo>
                    <a:pt x="348" y="146"/>
                  </a:lnTo>
                  <a:lnTo>
                    <a:pt x="350" y="142"/>
                  </a:lnTo>
                  <a:lnTo>
                    <a:pt x="354" y="140"/>
                  </a:lnTo>
                  <a:lnTo>
                    <a:pt x="358" y="138"/>
                  </a:lnTo>
                  <a:lnTo>
                    <a:pt x="368" y="134"/>
                  </a:lnTo>
                  <a:lnTo>
                    <a:pt x="370" y="130"/>
                  </a:lnTo>
                  <a:lnTo>
                    <a:pt x="370" y="128"/>
                  </a:lnTo>
                  <a:lnTo>
                    <a:pt x="372" y="126"/>
                  </a:lnTo>
                  <a:lnTo>
                    <a:pt x="374" y="124"/>
                  </a:lnTo>
                  <a:lnTo>
                    <a:pt x="374" y="120"/>
                  </a:lnTo>
                  <a:lnTo>
                    <a:pt x="376" y="116"/>
                  </a:lnTo>
                  <a:lnTo>
                    <a:pt x="378" y="114"/>
                  </a:lnTo>
                  <a:lnTo>
                    <a:pt x="378" y="110"/>
                  </a:lnTo>
                  <a:lnTo>
                    <a:pt x="378" y="108"/>
                  </a:lnTo>
                  <a:lnTo>
                    <a:pt x="376" y="108"/>
                  </a:lnTo>
                  <a:lnTo>
                    <a:pt x="366" y="110"/>
                  </a:lnTo>
                  <a:lnTo>
                    <a:pt x="354" y="112"/>
                  </a:lnTo>
                  <a:lnTo>
                    <a:pt x="344" y="114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328" y="116"/>
                  </a:lnTo>
                  <a:lnTo>
                    <a:pt x="326" y="120"/>
                  </a:lnTo>
                  <a:lnTo>
                    <a:pt x="324" y="124"/>
                  </a:lnTo>
                  <a:lnTo>
                    <a:pt x="322" y="130"/>
                  </a:lnTo>
                  <a:lnTo>
                    <a:pt x="320" y="134"/>
                  </a:lnTo>
                  <a:lnTo>
                    <a:pt x="318" y="136"/>
                  </a:lnTo>
                  <a:lnTo>
                    <a:pt x="316" y="138"/>
                  </a:lnTo>
                  <a:lnTo>
                    <a:pt x="314" y="138"/>
                  </a:lnTo>
                  <a:lnTo>
                    <a:pt x="310" y="138"/>
                  </a:lnTo>
                  <a:lnTo>
                    <a:pt x="306" y="136"/>
                  </a:lnTo>
                  <a:lnTo>
                    <a:pt x="302" y="136"/>
                  </a:lnTo>
                  <a:lnTo>
                    <a:pt x="298" y="136"/>
                  </a:lnTo>
                  <a:lnTo>
                    <a:pt x="294" y="138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2" y="136"/>
                  </a:lnTo>
                  <a:lnTo>
                    <a:pt x="280" y="136"/>
                  </a:lnTo>
                  <a:lnTo>
                    <a:pt x="264" y="13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3" name="Freeform 21"/>
            <p:cNvSpPr/>
            <p:nvPr/>
          </p:nvSpPr>
          <p:spPr bwMode="gray">
            <a:xfrm>
              <a:off x="1609" y="2590"/>
              <a:ext cx="196" cy="136"/>
            </a:xfrm>
            <a:custGeom>
              <a:avLst/>
              <a:gdLst>
                <a:gd name="T0" fmla="*/ 194 w 196"/>
                <a:gd name="T1" fmla="*/ 36 h 136"/>
                <a:gd name="T2" fmla="*/ 184 w 196"/>
                <a:gd name="T3" fmla="*/ 36 h 136"/>
                <a:gd name="T4" fmla="*/ 166 w 196"/>
                <a:gd name="T5" fmla="*/ 38 h 136"/>
                <a:gd name="T6" fmla="*/ 162 w 196"/>
                <a:gd name="T7" fmla="*/ 40 h 136"/>
                <a:gd name="T8" fmla="*/ 156 w 196"/>
                <a:gd name="T9" fmla="*/ 44 h 136"/>
                <a:gd name="T10" fmla="*/ 154 w 196"/>
                <a:gd name="T11" fmla="*/ 50 h 136"/>
                <a:gd name="T12" fmla="*/ 134 w 196"/>
                <a:gd name="T13" fmla="*/ 66 h 136"/>
                <a:gd name="T14" fmla="*/ 132 w 196"/>
                <a:gd name="T15" fmla="*/ 66 h 136"/>
                <a:gd name="T16" fmla="*/ 128 w 196"/>
                <a:gd name="T17" fmla="*/ 66 h 136"/>
                <a:gd name="T18" fmla="*/ 122 w 196"/>
                <a:gd name="T19" fmla="*/ 72 h 136"/>
                <a:gd name="T20" fmla="*/ 122 w 196"/>
                <a:gd name="T21" fmla="*/ 84 h 136"/>
                <a:gd name="T22" fmla="*/ 102 w 196"/>
                <a:gd name="T23" fmla="*/ 102 h 136"/>
                <a:gd name="T24" fmla="*/ 94 w 196"/>
                <a:gd name="T25" fmla="*/ 102 h 136"/>
                <a:gd name="T26" fmla="*/ 84 w 196"/>
                <a:gd name="T27" fmla="*/ 104 h 136"/>
                <a:gd name="T28" fmla="*/ 74 w 196"/>
                <a:gd name="T29" fmla="*/ 110 h 136"/>
                <a:gd name="T30" fmla="*/ 68 w 196"/>
                <a:gd name="T31" fmla="*/ 118 h 136"/>
                <a:gd name="T32" fmla="*/ 60 w 196"/>
                <a:gd name="T33" fmla="*/ 124 h 136"/>
                <a:gd name="T34" fmla="*/ 56 w 196"/>
                <a:gd name="T35" fmla="*/ 128 h 136"/>
                <a:gd name="T36" fmla="*/ 52 w 196"/>
                <a:gd name="T37" fmla="*/ 130 h 136"/>
                <a:gd name="T38" fmla="*/ 32 w 196"/>
                <a:gd name="T39" fmla="*/ 136 h 136"/>
                <a:gd name="T40" fmla="*/ 12 w 196"/>
                <a:gd name="T41" fmla="*/ 132 h 136"/>
                <a:gd name="T42" fmla="*/ 0 w 196"/>
                <a:gd name="T43" fmla="*/ 80 h 136"/>
                <a:gd name="T44" fmla="*/ 12 w 196"/>
                <a:gd name="T45" fmla="*/ 42 h 136"/>
                <a:gd name="T46" fmla="*/ 32 w 196"/>
                <a:gd name="T47" fmla="*/ 32 h 136"/>
                <a:gd name="T48" fmla="*/ 38 w 196"/>
                <a:gd name="T49" fmla="*/ 30 h 136"/>
                <a:gd name="T50" fmla="*/ 48 w 196"/>
                <a:gd name="T51" fmla="*/ 24 h 136"/>
                <a:gd name="T52" fmla="*/ 56 w 196"/>
                <a:gd name="T53" fmla="*/ 14 h 136"/>
                <a:gd name="T54" fmla="*/ 60 w 196"/>
                <a:gd name="T55" fmla="*/ 8 h 136"/>
                <a:gd name="T56" fmla="*/ 66 w 196"/>
                <a:gd name="T57" fmla="*/ 10 h 136"/>
                <a:gd name="T58" fmla="*/ 74 w 196"/>
                <a:gd name="T59" fmla="*/ 10 h 136"/>
                <a:gd name="T60" fmla="*/ 92 w 196"/>
                <a:gd name="T61" fmla="*/ 12 h 136"/>
                <a:gd name="T62" fmla="*/ 122 w 196"/>
                <a:gd name="T63" fmla="*/ 2 h 136"/>
                <a:gd name="T64" fmla="*/ 140 w 196"/>
                <a:gd name="T65" fmla="*/ 8 h 136"/>
                <a:gd name="T66" fmla="*/ 142 w 196"/>
                <a:gd name="T67" fmla="*/ 12 h 136"/>
                <a:gd name="T68" fmla="*/ 150 w 196"/>
                <a:gd name="T69" fmla="*/ 16 h 136"/>
                <a:gd name="T70" fmla="*/ 158 w 196"/>
                <a:gd name="T71" fmla="*/ 20 h 136"/>
                <a:gd name="T72" fmla="*/ 194 w 196"/>
                <a:gd name="T73" fmla="*/ 20 h 136"/>
                <a:gd name="T74" fmla="*/ 194 w 196"/>
                <a:gd name="T75" fmla="*/ 24 h 136"/>
                <a:gd name="T76" fmla="*/ 196 w 196"/>
                <a:gd name="T77" fmla="*/ 3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6" h="136">
                  <a:moveTo>
                    <a:pt x="196" y="36"/>
                  </a:moveTo>
                  <a:lnTo>
                    <a:pt x="194" y="36"/>
                  </a:lnTo>
                  <a:lnTo>
                    <a:pt x="190" y="36"/>
                  </a:lnTo>
                  <a:lnTo>
                    <a:pt x="184" y="36"/>
                  </a:lnTo>
                  <a:lnTo>
                    <a:pt x="176" y="36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2" y="40"/>
                  </a:lnTo>
                  <a:lnTo>
                    <a:pt x="160" y="42"/>
                  </a:lnTo>
                  <a:lnTo>
                    <a:pt x="156" y="44"/>
                  </a:lnTo>
                  <a:lnTo>
                    <a:pt x="154" y="46"/>
                  </a:lnTo>
                  <a:lnTo>
                    <a:pt x="154" y="50"/>
                  </a:lnTo>
                  <a:lnTo>
                    <a:pt x="138" y="56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32" y="66"/>
                  </a:lnTo>
                  <a:lnTo>
                    <a:pt x="130" y="66"/>
                  </a:lnTo>
                  <a:lnTo>
                    <a:pt x="128" y="66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2" y="76"/>
                  </a:lnTo>
                  <a:lnTo>
                    <a:pt x="122" y="84"/>
                  </a:lnTo>
                  <a:lnTo>
                    <a:pt x="104" y="102"/>
                  </a:lnTo>
                  <a:lnTo>
                    <a:pt x="102" y="102"/>
                  </a:lnTo>
                  <a:lnTo>
                    <a:pt x="98" y="102"/>
                  </a:lnTo>
                  <a:lnTo>
                    <a:pt x="94" y="102"/>
                  </a:lnTo>
                  <a:lnTo>
                    <a:pt x="88" y="104"/>
                  </a:lnTo>
                  <a:lnTo>
                    <a:pt x="84" y="104"/>
                  </a:lnTo>
                  <a:lnTo>
                    <a:pt x="78" y="108"/>
                  </a:lnTo>
                  <a:lnTo>
                    <a:pt x="74" y="110"/>
                  </a:lnTo>
                  <a:lnTo>
                    <a:pt x="72" y="114"/>
                  </a:lnTo>
                  <a:lnTo>
                    <a:pt x="68" y="118"/>
                  </a:lnTo>
                  <a:lnTo>
                    <a:pt x="64" y="122"/>
                  </a:lnTo>
                  <a:lnTo>
                    <a:pt x="60" y="124"/>
                  </a:lnTo>
                  <a:lnTo>
                    <a:pt x="58" y="128"/>
                  </a:lnTo>
                  <a:lnTo>
                    <a:pt x="56" y="128"/>
                  </a:lnTo>
                  <a:lnTo>
                    <a:pt x="54" y="130"/>
                  </a:lnTo>
                  <a:lnTo>
                    <a:pt x="52" y="130"/>
                  </a:lnTo>
                  <a:lnTo>
                    <a:pt x="44" y="134"/>
                  </a:lnTo>
                  <a:lnTo>
                    <a:pt x="32" y="136"/>
                  </a:lnTo>
                  <a:lnTo>
                    <a:pt x="20" y="134"/>
                  </a:lnTo>
                  <a:lnTo>
                    <a:pt x="12" y="132"/>
                  </a:lnTo>
                  <a:lnTo>
                    <a:pt x="2" y="110"/>
                  </a:lnTo>
                  <a:lnTo>
                    <a:pt x="0" y="80"/>
                  </a:lnTo>
                  <a:lnTo>
                    <a:pt x="10" y="64"/>
                  </a:lnTo>
                  <a:lnTo>
                    <a:pt x="12" y="42"/>
                  </a:lnTo>
                  <a:lnTo>
                    <a:pt x="28" y="42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8" y="30"/>
                  </a:lnTo>
                  <a:lnTo>
                    <a:pt x="42" y="28"/>
                  </a:lnTo>
                  <a:lnTo>
                    <a:pt x="48" y="24"/>
                  </a:lnTo>
                  <a:lnTo>
                    <a:pt x="52" y="20"/>
                  </a:lnTo>
                  <a:lnTo>
                    <a:pt x="56" y="14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2" y="10"/>
                  </a:lnTo>
                  <a:lnTo>
                    <a:pt x="66" y="10"/>
                  </a:lnTo>
                  <a:lnTo>
                    <a:pt x="70" y="10"/>
                  </a:lnTo>
                  <a:lnTo>
                    <a:pt x="74" y="10"/>
                  </a:lnTo>
                  <a:lnTo>
                    <a:pt x="80" y="10"/>
                  </a:lnTo>
                  <a:lnTo>
                    <a:pt x="92" y="12"/>
                  </a:lnTo>
                  <a:lnTo>
                    <a:pt x="108" y="10"/>
                  </a:lnTo>
                  <a:lnTo>
                    <a:pt x="122" y="2"/>
                  </a:lnTo>
                  <a:lnTo>
                    <a:pt x="132" y="0"/>
                  </a:lnTo>
                  <a:lnTo>
                    <a:pt x="140" y="8"/>
                  </a:lnTo>
                  <a:lnTo>
                    <a:pt x="140" y="10"/>
                  </a:lnTo>
                  <a:lnTo>
                    <a:pt x="142" y="12"/>
                  </a:lnTo>
                  <a:lnTo>
                    <a:pt x="146" y="14"/>
                  </a:lnTo>
                  <a:lnTo>
                    <a:pt x="150" y="16"/>
                  </a:lnTo>
                  <a:lnTo>
                    <a:pt x="154" y="18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94" y="20"/>
                  </a:lnTo>
                  <a:lnTo>
                    <a:pt x="194" y="22"/>
                  </a:lnTo>
                  <a:lnTo>
                    <a:pt x="194" y="24"/>
                  </a:lnTo>
                  <a:lnTo>
                    <a:pt x="194" y="30"/>
                  </a:lnTo>
                  <a:lnTo>
                    <a:pt x="196" y="34"/>
                  </a:lnTo>
                  <a:lnTo>
                    <a:pt x="196" y="3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4" name="Freeform 22"/>
            <p:cNvSpPr/>
            <p:nvPr/>
          </p:nvSpPr>
          <p:spPr bwMode="gray">
            <a:xfrm>
              <a:off x="2401" y="2464"/>
              <a:ext cx="116" cy="172"/>
            </a:xfrm>
            <a:custGeom>
              <a:avLst/>
              <a:gdLst>
                <a:gd name="T0" fmla="*/ 112 w 116"/>
                <a:gd name="T1" fmla="*/ 4 h 172"/>
                <a:gd name="T2" fmla="*/ 94 w 116"/>
                <a:gd name="T3" fmla="*/ 20 h 172"/>
                <a:gd name="T4" fmla="*/ 76 w 116"/>
                <a:gd name="T5" fmla="*/ 34 h 172"/>
                <a:gd name="T6" fmla="*/ 66 w 116"/>
                <a:gd name="T7" fmla="*/ 42 h 172"/>
                <a:gd name="T8" fmla="*/ 58 w 116"/>
                <a:gd name="T9" fmla="*/ 48 h 172"/>
                <a:gd name="T10" fmla="*/ 54 w 116"/>
                <a:gd name="T11" fmla="*/ 50 h 172"/>
                <a:gd name="T12" fmla="*/ 18 w 116"/>
                <a:gd name="T13" fmla="*/ 46 h 172"/>
                <a:gd name="T14" fmla="*/ 16 w 116"/>
                <a:gd name="T15" fmla="*/ 52 h 172"/>
                <a:gd name="T16" fmla="*/ 18 w 116"/>
                <a:gd name="T17" fmla="*/ 60 h 172"/>
                <a:gd name="T18" fmla="*/ 18 w 116"/>
                <a:gd name="T19" fmla="*/ 64 h 172"/>
                <a:gd name="T20" fmla="*/ 18 w 116"/>
                <a:gd name="T21" fmla="*/ 70 h 172"/>
                <a:gd name="T22" fmla="*/ 10 w 116"/>
                <a:gd name="T23" fmla="*/ 72 h 172"/>
                <a:gd name="T24" fmla="*/ 4 w 116"/>
                <a:gd name="T25" fmla="*/ 70 h 172"/>
                <a:gd name="T26" fmla="*/ 0 w 116"/>
                <a:gd name="T27" fmla="*/ 70 h 172"/>
                <a:gd name="T28" fmla="*/ 12 w 116"/>
                <a:gd name="T29" fmla="*/ 90 h 172"/>
                <a:gd name="T30" fmla="*/ 16 w 116"/>
                <a:gd name="T31" fmla="*/ 112 h 172"/>
                <a:gd name="T32" fmla="*/ 20 w 116"/>
                <a:gd name="T33" fmla="*/ 114 h 172"/>
                <a:gd name="T34" fmla="*/ 26 w 116"/>
                <a:gd name="T35" fmla="*/ 120 h 172"/>
                <a:gd name="T36" fmla="*/ 34 w 116"/>
                <a:gd name="T37" fmla="*/ 124 h 172"/>
                <a:gd name="T38" fmla="*/ 40 w 116"/>
                <a:gd name="T39" fmla="*/ 128 h 172"/>
                <a:gd name="T40" fmla="*/ 42 w 116"/>
                <a:gd name="T41" fmla="*/ 132 h 172"/>
                <a:gd name="T42" fmla="*/ 42 w 116"/>
                <a:gd name="T43" fmla="*/ 134 h 172"/>
                <a:gd name="T44" fmla="*/ 42 w 116"/>
                <a:gd name="T45" fmla="*/ 140 h 172"/>
                <a:gd name="T46" fmla="*/ 40 w 116"/>
                <a:gd name="T47" fmla="*/ 156 h 172"/>
                <a:gd name="T48" fmla="*/ 42 w 116"/>
                <a:gd name="T49" fmla="*/ 164 h 172"/>
                <a:gd name="T50" fmla="*/ 48 w 116"/>
                <a:gd name="T51" fmla="*/ 170 h 172"/>
                <a:gd name="T52" fmla="*/ 56 w 116"/>
                <a:gd name="T53" fmla="*/ 172 h 172"/>
                <a:gd name="T54" fmla="*/ 64 w 116"/>
                <a:gd name="T55" fmla="*/ 172 h 172"/>
                <a:gd name="T56" fmla="*/ 72 w 116"/>
                <a:gd name="T57" fmla="*/ 166 h 172"/>
                <a:gd name="T58" fmla="*/ 76 w 116"/>
                <a:gd name="T59" fmla="*/ 160 h 172"/>
                <a:gd name="T60" fmla="*/ 78 w 116"/>
                <a:gd name="T61" fmla="*/ 136 h 172"/>
                <a:gd name="T62" fmla="*/ 76 w 116"/>
                <a:gd name="T63" fmla="*/ 120 h 172"/>
                <a:gd name="T64" fmla="*/ 70 w 116"/>
                <a:gd name="T65" fmla="*/ 112 h 172"/>
                <a:gd name="T66" fmla="*/ 66 w 116"/>
                <a:gd name="T67" fmla="*/ 108 h 172"/>
                <a:gd name="T68" fmla="*/ 62 w 116"/>
                <a:gd name="T69" fmla="*/ 106 h 172"/>
                <a:gd name="T70" fmla="*/ 54 w 116"/>
                <a:gd name="T71" fmla="*/ 96 h 172"/>
                <a:gd name="T72" fmla="*/ 54 w 116"/>
                <a:gd name="T73" fmla="*/ 90 h 172"/>
                <a:gd name="T74" fmla="*/ 56 w 116"/>
                <a:gd name="T75" fmla="*/ 86 h 172"/>
                <a:gd name="T76" fmla="*/ 58 w 116"/>
                <a:gd name="T77" fmla="*/ 84 h 172"/>
                <a:gd name="T78" fmla="*/ 60 w 116"/>
                <a:gd name="T79" fmla="*/ 84 h 172"/>
                <a:gd name="T80" fmla="*/ 86 w 116"/>
                <a:gd name="T81" fmla="*/ 56 h 172"/>
                <a:gd name="T82" fmla="*/ 98 w 116"/>
                <a:gd name="T83" fmla="*/ 42 h 172"/>
                <a:gd name="T84" fmla="*/ 110 w 116"/>
                <a:gd name="T85" fmla="*/ 20 h 172"/>
                <a:gd name="T86" fmla="*/ 114 w 116"/>
                <a:gd name="T87" fmla="*/ 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172">
                  <a:moveTo>
                    <a:pt x="116" y="0"/>
                  </a:moveTo>
                  <a:lnTo>
                    <a:pt x="112" y="4"/>
                  </a:lnTo>
                  <a:lnTo>
                    <a:pt x="104" y="10"/>
                  </a:lnTo>
                  <a:lnTo>
                    <a:pt x="94" y="20"/>
                  </a:lnTo>
                  <a:lnTo>
                    <a:pt x="84" y="28"/>
                  </a:lnTo>
                  <a:lnTo>
                    <a:pt x="76" y="34"/>
                  </a:lnTo>
                  <a:lnTo>
                    <a:pt x="70" y="38"/>
                  </a:lnTo>
                  <a:lnTo>
                    <a:pt x="66" y="42"/>
                  </a:lnTo>
                  <a:lnTo>
                    <a:pt x="62" y="46"/>
                  </a:lnTo>
                  <a:lnTo>
                    <a:pt x="58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6" y="56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18" y="64"/>
                  </a:lnTo>
                  <a:lnTo>
                    <a:pt x="20" y="66"/>
                  </a:lnTo>
                  <a:lnTo>
                    <a:pt x="18" y="70"/>
                  </a:lnTo>
                  <a:lnTo>
                    <a:pt x="14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0" y="92"/>
                  </a:lnTo>
                  <a:lnTo>
                    <a:pt x="12" y="90"/>
                  </a:lnTo>
                  <a:lnTo>
                    <a:pt x="22" y="98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2" y="116"/>
                  </a:lnTo>
                  <a:lnTo>
                    <a:pt x="26" y="120"/>
                  </a:lnTo>
                  <a:lnTo>
                    <a:pt x="30" y="122"/>
                  </a:lnTo>
                  <a:lnTo>
                    <a:pt x="34" y="124"/>
                  </a:lnTo>
                  <a:lnTo>
                    <a:pt x="36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2"/>
                  </a:lnTo>
                  <a:lnTo>
                    <a:pt x="42" y="134"/>
                  </a:lnTo>
                  <a:lnTo>
                    <a:pt x="42" y="134"/>
                  </a:lnTo>
                  <a:lnTo>
                    <a:pt x="42" y="136"/>
                  </a:lnTo>
                  <a:lnTo>
                    <a:pt x="42" y="140"/>
                  </a:lnTo>
                  <a:lnTo>
                    <a:pt x="42" y="148"/>
                  </a:lnTo>
                  <a:lnTo>
                    <a:pt x="40" y="156"/>
                  </a:lnTo>
                  <a:lnTo>
                    <a:pt x="40" y="160"/>
                  </a:lnTo>
                  <a:lnTo>
                    <a:pt x="42" y="164"/>
                  </a:lnTo>
                  <a:lnTo>
                    <a:pt x="46" y="168"/>
                  </a:lnTo>
                  <a:lnTo>
                    <a:pt x="48" y="170"/>
                  </a:lnTo>
                  <a:lnTo>
                    <a:pt x="52" y="170"/>
                  </a:lnTo>
                  <a:lnTo>
                    <a:pt x="56" y="172"/>
                  </a:lnTo>
                  <a:lnTo>
                    <a:pt x="60" y="172"/>
                  </a:lnTo>
                  <a:lnTo>
                    <a:pt x="64" y="172"/>
                  </a:lnTo>
                  <a:lnTo>
                    <a:pt x="68" y="168"/>
                  </a:lnTo>
                  <a:lnTo>
                    <a:pt x="72" y="166"/>
                  </a:lnTo>
                  <a:lnTo>
                    <a:pt x="74" y="162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8" y="136"/>
                  </a:lnTo>
                  <a:lnTo>
                    <a:pt x="78" y="128"/>
                  </a:lnTo>
                  <a:lnTo>
                    <a:pt x="76" y="120"/>
                  </a:lnTo>
                  <a:lnTo>
                    <a:pt x="74" y="116"/>
                  </a:lnTo>
                  <a:lnTo>
                    <a:pt x="70" y="112"/>
                  </a:lnTo>
                  <a:lnTo>
                    <a:pt x="68" y="108"/>
                  </a:lnTo>
                  <a:lnTo>
                    <a:pt x="66" y="108"/>
                  </a:lnTo>
                  <a:lnTo>
                    <a:pt x="64" y="106"/>
                  </a:lnTo>
                  <a:lnTo>
                    <a:pt x="62" y="106"/>
                  </a:lnTo>
                  <a:lnTo>
                    <a:pt x="58" y="100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90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74" y="70"/>
                  </a:lnTo>
                  <a:lnTo>
                    <a:pt x="86" y="56"/>
                  </a:lnTo>
                  <a:lnTo>
                    <a:pt x="94" y="46"/>
                  </a:lnTo>
                  <a:lnTo>
                    <a:pt x="98" y="42"/>
                  </a:lnTo>
                  <a:lnTo>
                    <a:pt x="104" y="32"/>
                  </a:lnTo>
                  <a:lnTo>
                    <a:pt x="110" y="20"/>
                  </a:lnTo>
                  <a:lnTo>
                    <a:pt x="114" y="12"/>
                  </a:lnTo>
                  <a:lnTo>
                    <a:pt x="114" y="8"/>
                  </a:lnTo>
                  <a:lnTo>
                    <a:pt x="1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5" name="Freeform 23"/>
            <p:cNvSpPr/>
            <p:nvPr/>
          </p:nvSpPr>
          <p:spPr bwMode="gray">
            <a:xfrm>
              <a:off x="1967" y="2350"/>
              <a:ext cx="420" cy="174"/>
            </a:xfrm>
            <a:custGeom>
              <a:avLst/>
              <a:gdLst>
                <a:gd name="T0" fmla="*/ 26 w 420"/>
                <a:gd name="T1" fmla="*/ 20 h 174"/>
                <a:gd name="T2" fmla="*/ 26 w 420"/>
                <a:gd name="T3" fmla="*/ 18 h 174"/>
                <a:gd name="T4" fmla="*/ 30 w 420"/>
                <a:gd name="T5" fmla="*/ 14 h 174"/>
                <a:gd name="T6" fmla="*/ 36 w 420"/>
                <a:gd name="T7" fmla="*/ 10 h 174"/>
                <a:gd name="T8" fmla="*/ 48 w 420"/>
                <a:gd name="T9" fmla="*/ 12 h 174"/>
                <a:gd name="T10" fmla="*/ 58 w 420"/>
                <a:gd name="T11" fmla="*/ 14 h 174"/>
                <a:gd name="T12" fmla="*/ 78 w 420"/>
                <a:gd name="T13" fmla="*/ 18 h 174"/>
                <a:gd name="T14" fmla="*/ 106 w 420"/>
                <a:gd name="T15" fmla="*/ 42 h 174"/>
                <a:gd name="T16" fmla="*/ 108 w 420"/>
                <a:gd name="T17" fmla="*/ 40 h 174"/>
                <a:gd name="T18" fmla="*/ 114 w 420"/>
                <a:gd name="T19" fmla="*/ 36 h 174"/>
                <a:gd name="T20" fmla="*/ 120 w 420"/>
                <a:gd name="T21" fmla="*/ 28 h 174"/>
                <a:gd name="T22" fmla="*/ 122 w 420"/>
                <a:gd name="T23" fmla="*/ 20 h 174"/>
                <a:gd name="T24" fmla="*/ 128 w 420"/>
                <a:gd name="T25" fmla="*/ 18 h 174"/>
                <a:gd name="T26" fmla="*/ 136 w 420"/>
                <a:gd name="T27" fmla="*/ 14 h 174"/>
                <a:gd name="T28" fmla="*/ 154 w 420"/>
                <a:gd name="T29" fmla="*/ 0 h 174"/>
                <a:gd name="T30" fmla="*/ 178 w 420"/>
                <a:gd name="T31" fmla="*/ 4 h 174"/>
                <a:gd name="T32" fmla="*/ 200 w 420"/>
                <a:gd name="T33" fmla="*/ 2 h 174"/>
                <a:gd name="T34" fmla="*/ 234 w 420"/>
                <a:gd name="T35" fmla="*/ 12 h 174"/>
                <a:gd name="T36" fmla="*/ 256 w 420"/>
                <a:gd name="T37" fmla="*/ 24 h 174"/>
                <a:gd name="T38" fmla="*/ 274 w 420"/>
                <a:gd name="T39" fmla="*/ 26 h 174"/>
                <a:gd name="T40" fmla="*/ 304 w 420"/>
                <a:gd name="T41" fmla="*/ 18 h 174"/>
                <a:gd name="T42" fmla="*/ 318 w 420"/>
                <a:gd name="T43" fmla="*/ 10 h 174"/>
                <a:gd name="T44" fmla="*/ 322 w 420"/>
                <a:gd name="T45" fmla="*/ 4 h 174"/>
                <a:gd name="T46" fmla="*/ 322 w 420"/>
                <a:gd name="T47" fmla="*/ 2 h 174"/>
                <a:gd name="T48" fmla="*/ 342 w 420"/>
                <a:gd name="T49" fmla="*/ 6 h 174"/>
                <a:gd name="T50" fmla="*/ 378 w 420"/>
                <a:gd name="T51" fmla="*/ 22 h 174"/>
                <a:gd name="T52" fmla="*/ 372 w 420"/>
                <a:gd name="T53" fmla="*/ 60 h 174"/>
                <a:gd name="T54" fmla="*/ 382 w 420"/>
                <a:gd name="T55" fmla="*/ 60 h 174"/>
                <a:gd name="T56" fmla="*/ 394 w 420"/>
                <a:gd name="T57" fmla="*/ 60 h 174"/>
                <a:gd name="T58" fmla="*/ 404 w 420"/>
                <a:gd name="T59" fmla="*/ 60 h 174"/>
                <a:gd name="T60" fmla="*/ 412 w 420"/>
                <a:gd name="T61" fmla="*/ 64 h 174"/>
                <a:gd name="T62" fmla="*/ 418 w 420"/>
                <a:gd name="T63" fmla="*/ 68 h 174"/>
                <a:gd name="T64" fmla="*/ 420 w 420"/>
                <a:gd name="T65" fmla="*/ 74 h 174"/>
                <a:gd name="T66" fmla="*/ 414 w 420"/>
                <a:gd name="T67" fmla="*/ 78 h 174"/>
                <a:gd name="T68" fmla="*/ 404 w 420"/>
                <a:gd name="T69" fmla="*/ 84 h 174"/>
                <a:gd name="T70" fmla="*/ 390 w 420"/>
                <a:gd name="T71" fmla="*/ 88 h 174"/>
                <a:gd name="T72" fmla="*/ 374 w 420"/>
                <a:gd name="T73" fmla="*/ 92 h 174"/>
                <a:gd name="T74" fmla="*/ 360 w 420"/>
                <a:gd name="T75" fmla="*/ 100 h 174"/>
                <a:gd name="T76" fmla="*/ 360 w 420"/>
                <a:gd name="T77" fmla="*/ 104 h 174"/>
                <a:gd name="T78" fmla="*/ 358 w 420"/>
                <a:gd name="T79" fmla="*/ 112 h 174"/>
                <a:gd name="T80" fmla="*/ 354 w 420"/>
                <a:gd name="T81" fmla="*/ 120 h 174"/>
                <a:gd name="T82" fmla="*/ 344 w 420"/>
                <a:gd name="T83" fmla="*/ 128 h 174"/>
                <a:gd name="T84" fmla="*/ 322 w 420"/>
                <a:gd name="T85" fmla="*/ 136 h 174"/>
                <a:gd name="T86" fmla="*/ 280 w 420"/>
                <a:gd name="T87" fmla="*/ 144 h 174"/>
                <a:gd name="T88" fmla="*/ 246 w 420"/>
                <a:gd name="T89" fmla="*/ 152 h 174"/>
                <a:gd name="T90" fmla="*/ 232 w 420"/>
                <a:gd name="T91" fmla="*/ 158 h 174"/>
                <a:gd name="T92" fmla="*/ 204 w 420"/>
                <a:gd name="T93" fmla="*/ 172 h 174"/>
                <a:gd name="T94" fmla="*/ 176 w 420"/>
                <a:gd name="T95" fmla="*/ 172 h 174"/>
                <a:gd name="T96" fmla="*/ 162 w 420"/>
                <a:gd name="T97" fmla="*/ 162 h 174"/>
                <a:gd name="T98" fmla="*/ 144 w 420"/>
                <a:gd name="T99" fmla="*/ 160 h 174"/>
                <a:gd name="T100" fmla="*/ 116 w 420"/>
                <a:gd name="T101" fmla="*/ 162 h 174"/>
                <a:gd name="T102" fmla="*/ 88 w 420"/>
                <a:gd name="T103" fmla="*/ 160 h 174"/>
                <a:gd name="T104" fmla="*/ 76 w 420"/>
                <a:gd name="T105" fmla="*/ 148 h 174"/>
                <a:gd name="T106" fmla="*/ 76 w 420"/>
                <a:gd name="T107" fmla="*/ 134 h 174"/>
                <a:gd name="T108" fmla="*/ 66 w 420"/>
                <a:gd name="T109" fmla="*/ 108 h 174"/>
                <a:gd name="T110" fmla="*/ 44 w 420"/>
                <a:gd name="T111" fmla="*/ 94 h 174"/>
                <a:gd name="T112" fmla="*/ 16 w 420"/>
                <a:gd name="T113" fmla="*/ 78 h 174"/>
                <a:gd name="T114" fmla="*/ 0 w 420"/>
                <a:gd name="T115" fmla="*/ 5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0" h="174">
                  <a:moveTo>
                    <a:pt x="4" y="32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40" y="10"/>
                  </a:lnTo>
                  <a:lnTo>
                    <a:pt x="48" y="12"/>
                  </a:lnTo>
                  <a:lnTo>
                    <a:pt x="56" y="14"/>
                  </a:lnTo>
                  <a:lnTo>
                    <a:pt x="58" y="14"/>
                  </a:lnTo>
                  <a:lnTo>
                    <a:pt x="68" y="14"/>
                  </a:lnTo>
                  <a:lnTo>
                    <a:pt x="78" y="18"/>
                  </a:lnTo>
                  <a:lnTo>
                    <a:pt x="88" y="24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40"/>
                  </a:lnTo>
                  <a:lnTo>
                    <a:pt x="112" y="40"/>
                  </a:lnTo>
                  <a:lnTo>
                    <a:pt x="114" y="36"/>
                  </a:lnTo>
                  <a:lnTo>
                    <a:pt x="118" y="34"/>
                  </a:lnTo>
                  <a:lnTo>
                    <a:pt x="120" y="28"/>
                  </a:lnTo>
                  <a:lnTo>
                    <a:pt x="120" y="22"/>
                  </a:lnTo>
                  <a:lnTo>
                    <a:pt x="122" y="20"/>
                  </a:lnTo>
                  <a:lnTo>
                    <a:pt x="126" y="18"/>
                  </a:lnTo>
                  <a:lnTo>
                    <a:pt x="128" y="18"/>
                  </a:lnTo>
                  <a:lnTo>
                    <a:pt x="132" y="18"/>
                  </a:lnTo>
                  <a:lnTo>
                    <a:pt x="136" y="14"/>
                  </a:lnTo>
                  <a:lnTo>
                    <a:pt x="144" y="6"/>
                  </a:lnTo>
                  <a:lnTo>
                    <a:pt x="154" y="0"/>
                  </a:lnTo>
                  <a:lnTo>
                    <a:pt x="166" y="0"/>
                  </a:lnTo>
                  <a:lnTo>
                    <a:pt x="178" y="4"/>
                  </a:lnTo>
                  <a:lnTo>
                    <a:pt x="190" y="4"/>
                  </a:lnTo>
                  <a:lnTo>
                    <a:pt x="200" y="2"/>
                  </a:lnTo>
                  <a:lnTo>
                    <a:pt x="216" y="4"/>
                  </a:lnTo>
                  <a:lnTo>
                    <a:pt x="234" y="12"/>
                  </a:lnTo>
                  <a:lnTo>
                    <a:pt x="254" y="24"/>
                  </a:lnTo>
                  <a:lnTo>
                    <a:pt x="256" y="24"/>
                  </a:lnTo>
                  <a:lnTo>
                    <a:pt x="262" y="26"/>
                  </a:lnTo>
                  <a:lnTo>
                    <a:pt x="274" y="26"/>
                  </a:lnTo>
                  <a:lnTo>
                    <a:pt x="292" y="22"/>
                  </a:lnTo>
                  <a:lnTo>
                    <a:pt x="304" y="18"/>
                  </a:lnTo>
                  <a:lnTo>
                    <a:pt x="312" y="14"/>
                  </a:lnTo>
                  <a:lnTo>
                    <a:pt x="318" y="10"/>
                  </a:lnTo>
                  <a:lnTo>
                    <a:pt x="320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30" y="2"/>
                  </a:lnTo>
                  <a:lnTo>
                    <a:pt x="342" y="6"/>
                  </a:lnTo>
                  <a:lnTo>
                    <a:pt x="356" y="14"/>
                  </a:lnTo>
                  <a:lnTo>
                    <a:pt x="378" y="22"/>
                  </a:lnTo>
                  <a:lnTo>
                    <a:pt x="372" y="60"/>
                  </a:lnTo>
                  <a:lnTo>
                    <a:pt x="372" y="60"/>
                  </a:lnTo>
                  <a:lnTo>
                    <a:pt x="376" y="60"/>
                  </a:lnTo>
                  <a:lnTo>
                    <a:pt x="382" y="60"/>
                  </a:lnTo>
                  <a:lnTo>
                    <a:pt x="388" y="60"/>
                  </a:lnTo>
                  <a:lnTo>
                    <a:pt x="394" y="60"/>
                  </a:lnTo>
                  <a:lnTo>
                    <a:pt x="398" y="60"/>
                  </a:lnTo>
                  <a:lnTo>
                    <a:pt x="404" y="60"/>
                  </a:lnTo>
                  <a:lnTo>
                    <a:pt x="408" y="62"/>
                  </a:lnTo>
                  <a:lnTo>
                    <a:pt x="412" y="64"/>
                  </a:lnTo>
                  <a:lnTo>
                    <a:pt x="416" y="66"/>
                  </a:lnTo>
                  <a:lnTo>
                    <a:pt x="418" y="68"/>
                  </a:lnTo>
                  <a:lnTo>
                    <a:pt x="420" y="72"/>
                  </a:lnTo>
                  <a:lnTo>
                    <a:pt x="420" y="74"/>
                  </a:lnTo>
                  <a:lnTo>
                    <a:pt x="420" y="76"/>
                  </a:lnTo>
                  <a:lnTo>
                    <a:pt x="414" y="78"/>
                  </a:lnTo>
                  <a:lnTo>
                    <a:pt x="410" y="82"/>
                  </a:lnTo>
                  <a:lnTo>
                    <a:pt x="404" y="84"/>
                  </a:lnTo>
                  <a:lnTo>
                    <a:pt x="398" y="86"/>
                  </a:lnTo>
                  <a:lnTo>
                    <a:pt x="390" y="88"/>
                  </a:lnTo>
                  <a:lnTo>
                    <a:pt x="382" y="88"/>
                  </a:lnTo>
                  <a:lnTo>
                    <a:pt x="374" y="92"/>
                  </a:lnTo>
                  <a:lnTo>
                    <a:pt x="366" y="96"/>
                  </a:lnTo>
                  <a:lnTo>
                    <a:pt x="360" y="100"/>
                  </a:lnTo>
                  <a:lnTo>
                    <a:pt x="360" y="100"/>
                  </a:lnTo>
                  <a:lnTo>
                    <a:pt x="360" y="104"/>
                  </a:lnTo>
                  <a:lnTo>
                    <a:pt x="360" y="106"/>
                  </a:lnTo>
                  <a:lnTo>
                    <a:pt x="358" y="112"/>
                  </a:lnTo>
                  <a:lnTo>
                    <a:pt x="358" y="116"/>
                  </a:lnTo>
                  <a:lnTo>
                    <a:pt x="354" y="120"/>
                  </a:lnTo>
                  <a:lnTo>
                    <a:pt x="350" y="126"/>
                  </a:lnTo>
                  <a:lnTo>
                    <a:pt x="344" y="128"/>
                  </a:lnTo>
                  <a:lnTo>
                    <a:pt x="338" y="132"/>
                  </a:lnTo>
                  <a:lnTo>
                    <a:pt x="322" y="136"/>
                  </a:lnTo>
                  <a:lnTo>
                    <a:pt x="302" y="140"/>
                  </a:lnTo>
                  <a:lnTo>
                    <a:pt x="280" y="144"/>
                  </a:lnTo>
                  <a:lnTo>
                    <a:pt x="262" y="148"/>
                  </a:lnTo>
                  <a:lnTo>
                    <a:pt x="246" y="152"/>
                  </a:lnTo>
                  <a:lnTo>
                    <a:pt x="238" y="154"/>
                  </a:lnTo>
                  <a:lnTo>
                    <a:pt x="232" y="158"/>
                  </a:lnTo>
                  <a:lnTo>
                    <a:pt x="218" y="166"/>
                  </a:lnTo>
                  <a:lnTo>
                    <a:pt x="204" y="172"/>
                  </a:lnTo>
                  <a:lnTo>
                    <a:pt x="186" y="174"/>
                  </a:lnTo>
                  <a:lnTo>
                    <a:pt x="176" y="172"/>
                  </a:lnTo>
                  <a:lnTo>
                    <a:pt x="170" y="166"/>
                  </a:lnTo>
                  <a:lnTo>
                    <a:pt x="162" y="162"/>
                  </a:lnTo>
                  <a:lnTo>
                    <a:pt x="156" y="160"/>
                  </a:lnTo>
                  <a:lnTo>
                    <a:pt x="144" y="160"/>
                  </a:lnTo>
                  <a:lnTo>
                    <a:pt x="132" y="162"/>
                  </a:lnTo>
                  <a:lnTo>
                    <a:pt x="116" y="162"/>
                  </a:lnTo>
                  <a:lnTo>
                    <a:pt x="102" y="162"/>
                  </a:lnTo>
                  <a:lnTo>
                    <a:pt x="88" y="160"/>
                  </a:lnTo>
                  <a:lnTo>
                    <a:pt x="80" y="156"/>
                  </a:lnTo>
                  <a:lnTo>
                    <a:pt x="76" y="148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2" y="120"/>
                  </a:lnTo>
                  <a:lnTo>
                    <a:pt x="66" y="108"/>
                  </a:lnTo>
                  <a:lnTo>
                    <a:pt x="56" y="100"/>
                  </a:lnTo>
                  <a:lnTo>
                    <a:pt x="44" y="94"/>
                  </a:lnTo>
                  <a:lnTo>
                    <a:pt x="30" y="88"/>
                  </a:lnTo>
                  <a:lnTo>
                    <a:pt x="16" y="78"/>
                  </a:lnTo>
                  <a:lnTo>
                    <a:pt x="6" y="66"/>
                  </a:lnTo>
                  <a:lnTo>
                    <a:pt x="0" y="50"/>
                  </a:lnTo>
                  <a:lnTo>
                    <a:pt x="4" y="3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6" name="Freeform 24"/>
            <p:cNvSpPr/>
            <p:nvPr/>
          </p:nvSpPr>
          <p:spPr bwMode="gray">
            <a:xfrm>
              <a:off x="1775" y="2296"/>
              <a:ext cx="790" cy="574"/>
            </a:xfrm>
            <a:custGeom>
              <a:avLst/>
              <a:gdLst>
                <a:gd name="T0" fmla="*/ 258 w 790"/>
                <a:gd name="T1" fmla="*/ 162 h 574"/>
                <a:gd name="T2" fmla="*/ 310 w 790"/>
                <a:gd name="T3" fmla="*/ 218 h 574"/>
                <a:gd name="T4" fmla="*/ 396 w 790"/>
                <a:gd name="T5" fmla="*/ 226 h 574"/>
                <a:gd name="T6" fmla="*/ 514 w 790"/>
                <a:gd name="T7" fmla="*/ 190 h 574"/>
                <a:gd name="T8" fmla="*/ 584 w 790"/>
                <a:gd name="T9" fmla="*/ 142 h 574"/>
                <a:gd name="T10" fmla="*/ 606 w 790"/>
                <a:gd name="T11" fmla="*/ 118 h 574"/>
                <a:gd name="T12" fmla="*/ 588 w 790"/>
                <a:gd name="T13" fmla="*/ 56 h 574"/>
                <a:gd name="T14" fmla="*/ 658 w 790"/>
                <a:gd name="T15" fmla="*/ 8 h 574"/>
                <a:gd name="T16" fmla="*/ 678 w 790"/>
                <a:gd name="T17" fmla="*/ 52 h 574"/>
                <a:gd name="T18" fmla="*/ 712 w 790"/>
                <a:gd name="T19" fmla="*/ 90 h 574"/>
                <a:gd name="T20" fmla="*/ 734 w 790"/>
                <a:gd name="T21" fmla="*/ 108 h 574"/>
                <a:gd name="T22" fmla="*/ 762 w 790"/>
                <a:gd name="T23" fmla="*/ 104 h 574"/>
                <a:gd name="T24" fmla="*/ 790 w 790"/>
                <a:gd name="T25" fmla="*/ 78 h 574"/>
                <a:gd name="T26" fmla="*/ 778 w 790"/>
                <a:gd name="T27" fmla="*/ 120 h 574"/>
                <a:gd name="T28" fmla="*/ 698 w 790"/>
                <a:gd name="T29" fmla="*/ 208 h 574"/>
                <a:gd name="T30" fmla="*/ 660 w 790"/>
                <a:gd name="T31" fmla="*/ 216 h 574"/>
                <a:gd name="T32" fmla="*/ 644 w 790"/>
                <a:gd name="T33" fmla="*/ 224 h 574"/>
                <a:gd name="T34" fmla="*/ 636 w 790"/>
                <a:gd name="T35" fmla="*/ 242 h 574"/>
                <a:gd name="T36" fmla="*/ 618 w 790"/>
                <a:gd name="T37" fmla="*/ 270 h 574"/>
                <a:gd name="T38" fmla="*/ 600 w 790"/>
                <a:gd name="T39" fmla="*/ 268 h 574"/>
                <a:gd name="T40" fmla="*/ 596 w 790"/>
                <a:gd name="T41" fmla="*/ 254 h 574"/>
                <a:gd name="T42" fmla="*/ 556 w 790"/>
                <a:gd name="T43" fmla="*/ 264 h 574"/>
                <a:gd name="T44" fmla="*/ 560 w 790"/>
                <a:gd name="T45" fmla="*/ 282 h 574"/>
                <a:gd name="T46" fmla="*/ 590 w 790"/>
                <a:gd name="T47" fmla="*/ 294 h 574"/>
                <a:gd name="T48" fmla="*/ 624 w 790"/>
                <a:gd name="T49" fmla="*/ 298 h 574"/>
                <a:gd name="T50" fmla="*/ 592 w 790"/>
                <a:gd name="T51" fmla="*/ 316 h 574"/>
                <a:gd name="T52" fmla="*/ 582 w 790"/>
                <a:gd name="T53" fmla="*/ 336 h 574"/>
                <a:gd name="T54" fmla="*/ 608 w 790"/>
                <a:gd name="T55" fmla="*/ 390 h 574"/>
                <a:gd name="T56" fmla="*/ 614 w 790"/>
                <a:gd name="T57" fmla="*/ 422 h 574"/>
                <a:gd name="T58" fmla="*/ 560 w 790"/>
                <a:gd name="T59" fmla="*/ 502 h 574"/>
                <a:gd name="T60" fmla="*/ 482 w 790"/>
                <a:gd name="T61" fmla="*/ 534 h 574"/>
                <a:gd name="T62" fmla="*/ 468 w 790"/>
                <a:gd name="T63" fmla="*/ 546 h 574"/>
                <a:gd name="T64" fmla="*/ 454 w 790"/>
                <a:gd name="T65" fmla="*/ 574 h 574"/>
                <a:gd name="T66" fmla="*/ 460 w 790"/>
                <a:gd name="T67" fmla="*/ 548 h 574"/>
                <a:gd name="T68" fmla="*/ 442 w 790"/>
                <a:gd name="T69" fmla="*/ 532 h 574"/>
                <a:gd name="T70" fmla="*/ 408 w 790"/>
                <a:gd name="T71" fmla="*/ 516 h 574"/>
                <a:gd name="T72" fmla="*/ 372 w 790"/>
                <a:gd name="T73" fmla="*/ 514 h 574"/>
                <a:gd name="T74" fmla="*/ 358 w 790"/>
                <a:gd name="T75" fmla="*/ 524 h 574"/>
                <a:gd name="T76" fmla="*/ 356 w 790"/>
                <a:gd name="T77" fmla="*/ 542 h 574"/>
                <a:gd name="T78" fmla="*/ 338 w 790"/>
                <a:gd name="T79" fmla="*/ 548 h 574"/>
                <a:gd name="T80" fmla="*/ 334 w 790"/>
                <a:gd name="T81" fmla="*/ 534 h 574"/>
                <a:gd name="T82" fmla="*/ 308 w 790"/>
                <a:gd name="T83" fmla="*/ 520 h 574"/>
                <a:gd name="T84" fmla="*/ 304 w 790"/>
                <a:gd name="T85" fmla="*/ 452 h 574"/>
                <a:gd name="T86" fmla="*/ 232 w 790"/>
                <a:gd name="T87" fmla="*/ 440 h 574"/>
                <a:gd name="T88" fmla="*/ 186 w 790"/>
                <a:gd name="T89" fmla="*/ 454 h 574"/>
                <a:gd name="T90" fmla="*/ 180 w 790"/>
                <a:gd name="T91" fmla="*/ 450 h 574"/>
                <a:gd name="T92" fmla="*/ 92 w 790"/>
                <a:gd name="T93" fmla="*/ 380 h 574"/>
                <a:gd name="T94" fmla="*/ 90 w 790"/>
                <a:gd name="T95" fmla="*/ 346 h 574"/>
                <a:gd name="T96" fmla="*/ 60 w 790"/>
                <a:gd name="T97" fmla="*/ 330 h 574"/>
                <a:gd name="T98" fmla="*/ 22 w 790"/>
                <a:gd name="T99" fmla="*/ 308 h 574"/>
                <a:gd name="T100" fmla="*/ 10 w 790"/>
                <a:gd name="T101" fmla="*/ 282 h 574"/>
                <a:gd name="T102" fmla="*/ 0 w 790"/>
                <a:gd name="T103" fmla="*/ 266 h 574"/>
                <a:gd name="T104" fmla="*/ 40 w 790"/>
                <a:gd name="T105" fmla="*/ 246 h 574"/>
                <a:gd name="T106" fmla="*/ 60 w 790"/>
                <a:gd name="T107" fmla="*/ 240 h 574"/>
                <a:gd name="T108" fmla="*/ 84 w 790"/>
                <a:gd name="T109" fmla="*/ 212 h 574"/>
                <a:gd name="T110" fmla="*/ 74 w 790"/>
                <a:gd name="T111" fmla="*/ 188 h 574"/>
                <a:gd name="T112" fmla="*/ 90 w 790"/>
                <a:gd name="T113" fmla="*/ 176 h 574"/>
                <a:gd name="T114" fmla="*/ 110 w 790"/>
                <a:gd name="T115" fmla="*/ 164 h 574"/>
                <a:gd name="T116" fmla="*/ 134 w 790"/>
                <a:gd name="T117" fmla="*/ 130 h 574"/>
                <a:gd name="T118" fmla="*/ 164 w 790"/>
                <a:gd name="T119" fmla="*/ 102 h 574"/>
                <a:gd name="T120" fmla="*/ 180 w 790"/>
                <a:gd name="T121" fmla="*/ 8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0" h="574">
                  <a:moveTo>
                    <a:pt x="194" y="86"/>
                  </a:moveTo>
                  <a:lnTo>
                    <a:pt x="192" y="104"/>
                  </a:lnTo>
                  <a:lnTo>
                    <a:pt x="198" y="120"/>
                  </a:lnTo>
                  <a:lnTo>
                    <a:pt x="208" y="132"/>
                  </a:lnTo>
                  <a:lnTo>
                    <a:pt x="222" y="142"/>
                  </a:lnTo>
                  <a:lnTo>
                    <a:pt x="236" y="148"/>
                  </a:lnTo>
                  <a:lnTo>
                    <a:pt x="248" y="154"/>
                  </a:lnTo>
                  <a:lnTo>
                    <a:pt x="258" y="162"/>
                  </a:lnTo>
                  <a:lnTo>
                    <a:pt x="264" y="174"/>
                  </a:lnTo>
                  <a:lnTo>
                    <a:pt x="268" y="188"/>
                  </a:lnTo>
                  <a:lnTo>
                    <a:pt x="270" y="198"/>
                  </a:lnTo>
                  <a:lnTo>
                    <a:pt x="270" y="202"/>
                  </a:lnTo>
                  <a:lnTo>
                    <a:pt x="272" y="210"/>
                  </a:lnTo>
                  <a:lnTo>
                    <a:pt x="280" y="214"/>
                  </a:lnTo>
                  <a:lnTo>
                    <a:pt x="294" y="216"/>
                  </a:lnTo>
                  <a:lnTo>
                    <a:pt x="310" y="218"/>
                  </a:lnTo>
                  <a:lnTo>
                    <a:pt x="324" y="216"/>
                  </a:lnTo>
                  <a:lnTo>
                    <a:pt x="338" y="214"/>
                  </a:lnTo>
                  <a:lnTo>
                    <a:pt x="348" y="214"/>
                  </a:lnTo>
                  <a:lnTo>
                    <a:pt x="356" y="216"/>
                  </a:lnTo>
                  <a:lnTo>
                    <a:pt x="362" y="222"/>
                  </a:lnTo>
                  <a:lnTo>
                    <a:pt x="368" y="226"/>
                  </a:lnTo>
                  <a:lnTo>
                    <a:pt x="380" y="228"/>
                  </a:lnTo>
                  <a:lnTo>
                    <a:pt x="396" y="226"/>
                  </a:lnTo>
                  <a:lnTo>
                    <a:pt x="412" y="220"/>
                  </a:lnTo>
                  <a:lnTo>
                    <a:pt x="424" y="212"/>
                  </a:lnTo>
                  <a:lnTo>
                    <a:pt x="432" y="208"/>
                  </a:lnTo>
                  <a:lnTo>
                    <a:pt x="440" y="206"/>
                  </a:lnTo>
                  <a:lnTo>
                    <a:pt x="454" y="202"/>
                  </a:lnTo>
                  <a:lnTo>
                    <a:pt x="474" y="198"/>
                  </a:lnTo>
                  <a:lnTo>
                    <a:pt x="494" y="194"/>
                  </a:lnTo>
                  <a:lnTo>
                    <a:pt x="514" y="190"/>
                  </a:lnTo>
                  <a:lnTo>
                    <a:pt x="530" y="186"/>
                  </a:lnTo>
                  <a:lnTo>
                    <a:pt x="542" y="180"/>
                  </a:lnTo>
                  <a:lnTo>
                    <a:pt x="548" y="172"/>
                  </a:lnTo>
                  <a:lnTo>
                    <a:pt x="552" y="164"/>
                  </a:lnTo>
                  <a:lnTo>
                    <a:pt x="552" y="156"/>
                  </a:lnTo>
                  <a:lnTo>
                    <a:pt x="552" y="154"/>
                  </a:lnTo>
                  <a:lnTo>
                    <a:pt x="568" y="146"/>
                  </a:lnTo>
                  <a:lnTo>
                    <a:pt x="584" y="142"/>
                  </a:lnTo>
                  <a:lnTo>
                    <a:pt x="590" y="142"/>
                  </a:lnTo>
                  <a:lnTo>
                    <a:pt x="596" y="140"/>
                  </a:lnTo>
                  <a:lnTo>
                    <a:pt x="604" y="138"/>
                  </a:lnTo>
                  <a:lnTo>
                    <a:pt x="608" y="134"/>
                  </a:lnTo>
                  <a:lnTo>
                    <a:pt x="612" y="130"/>
                  </a:lnTo>
                  <a:lnTo>
                    <a:pt x="612" y="126"/>
                  </a:lnTo>
                  <a:lnTo>
                    <a:pt x="610" y="122"/>
                  </a:lnTo>
                  <a:lnTo>
                    <a:pt x="606" y="118"/>
                  </a:lnTo>
                  <a:lnTo>
                    <a:pt x="600" y="116"/>
                  </a:lnTo>
                  <a:lnTo>
                    <a:pt x="596" y="114"/>
                  </a:lnTo>
                  <a:lnTo>
                    <a:pt x="592" y="114"/>
                  </a:lnTo>
                  <a:lnTo>
                    <a:pt x="590" y="114"/>
                  </a:lnTo>
                  <a:lnTo>
                    <a:pt x="562" y="114"/>
                  </a:lnTo>
                  <a:lnTo>
                    <a:pt x="570" y="76"/>
                  </a:lnTo>
                  <a:lnTo>
                    <a:pt x="588" y="60"/>
                  </a:lnTo>
                  <a:lnTo>
                    <a:pt x="588" y="56"/>
                  </a:lnTo>
                  <a:lnTo>
                    <a:pt x="588" y="46"/>
                  </a:lnTo>
                  <a:lnTo>
                    <a:pt x="590" y="34"/>
                  </a:lnTo>
                  <a:lnTo>
                    <a:pt x="594" y="20"/>
                  </a:lnTo>
                  <a:lnTo>
                    <a:pt x="602" y="8"/>
                  </a:lnTo>
                  <a:lnTo>
                    <a:pt x="614" y="2"/>
                  </a:lnTo>
                  <a:lnTo>
                    <a:pt x="634" y="0"/>
                  </a:lnTo>
                  <a:lnTo>
                    <a:pt x="648" y="2"/>
                  </a:lnTo>
                  <a:lnTo>
                    <a:pt x="658" y="8"/>
                  </a:lnTo>
                  <a:lnTo>
                    <a:pt x="664" y="20"/>
                  </a:lnTo>
                  <a:lnTo>
                    <a:pt x="666" y="22"/>
                  </a:lnTo>
                  <a:lnTo>
                    <a:pt x="666" y="24"/>
                  </a:lnTo>
                  <a:lnTo>
                    <a:pt x="668" y="30"/>
                  </a:lnTo>
                  <a:lnTo>
                    <a:pt x="672" y="36"/>
                  </a:lnTo>
                  <a:lnTo>
                    <a:pt x="674" y="42"/>
                  </a:lnTo>
                  <a:lnTo>
                    <a:pt x="676" y="50"/>
                  </a:lnTo>
                  <a:lnTo>
                    <a:pt x="678" y="52"/>
                  </a:lnTo>
                  <a:lnTo>
                    <a:pt x="686" y="60"/>
                  </a:lnTo>
                  <a:lnTo>
                    <a:pt x="694" y="70"/>
                  </a:lnTo>
                  <a:lnTo>
                    <a:pt x="700" y="80"/>
                  </a:lnTo>
                  <a:lnTo>
                    <a:pt x="702" y="92"/>
                  </a:lnTo>
                  <a:lnTo>
                    <a:pt x="704" y="92"/>
                  </a:lnTo>
                  <a:lnTo>
                    <a:pt x="706" y="92"/>
                  </a:lnTo>
                  <a:lnTo>
                    <a:pt x="708" y="90"/>
                  </a:lnTo>
                  <a:lnTo>
                    <a:pt x="712" y="90"/>
                  </a:lnTo>
                  <a:lnTo>
                    <a:pt x="716" y="90"/>
                  </a:lnTo>
                  <a:lnTo>
                    <a:pt x="722" y="92"/>
                  </a:lnTo>
                  <a:lnTo>
                    <a:pt x="726" y="94"/>
                  </a:lnTo>
                  <a:lnTo>
                    <a:pt x="730" y="98"/>
                  </a:lnTo>
                  <a:lnTo>
                    <a:pt x="732" y="104"/>
                  </a:lnTo>
                  <a:lnTo>
                    <a:pt x="732" y="104"/>
                  </a:lnTo>
                  <a:lnTo>
                    <a:pt x="734" y="106"/>
                  </a:lnTo>
                  <a:lnTo>
                    <a:pt x="734" y="108"/>
                  </a:lnTo>
                  <a:lnTo>
                    <a:pt x="736" y="112"/>
                  </a:lnTo>
                  <a:lnTo>
                    <a:pt x="738" y="114"/>
                  </a:lnTo>
                  <a:lnTo>
                    <a:pt x="742" y="114"/>
                  </a:lnTo>
                  <a:lnTo>
                    <a:pt x="746" y="114"/>
                  </a:lnTo>
                  <a:lnTo>
                    <a:pt x="752" y="112"/>
                  </a:lnTo>
                  <a:lnTo>
                    <a:pt x="758" y="108"/>
                  </a:lnTo>
                  <a:lnTo>
                    <a:pt x="760" y="108"/>
                  </a:lnTo>
                  <a:lnTo>
                    <a:pt x="762" y="104"/>
                  </a:lnTo>
                  <a:lnTo>
                    <a:pt x="764" y="100"/>
                  </a:lnTo>
                  <a:lnTo>
                    <a:pt x="768" y="94"/>
                  </a:lnTo>
                  <a:lnTo>
                    <a:pt x="774" y="90"/>
                  </a:lnTo>
                  <a:lnTo>
                    <a:pt x="778" y="84"/>
                  </a:lnTo>
                  <a:lnTo>
                    <a:pt x="784" y="80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80"/>
                  </a:lnTo>
                  <a:lnTo>
                    <a:pt x="790" y="82"/>
                  </a:lnTo>
                  <a:lnTo>
                    <a:pt x="790" y="86"/>
                  </a:lnTo>
                  <a:lnTo>
                    <a:pt x="790" y="90"/>
                  </a:lnTo>
                  <a:lnTo>
                    <a:pt x="788" y="96"/>
                  </a:lnTo>
                  <a:lnTo>
                    <a:pt x="786" y="104"/>
                  </a:lnTo>
                  <a:lnTo>
                    <a:pt x="784" y="108"/>
                  </a:lnTo>
                  <a:lnTo>
                    <a:pt x="778" y="120"/>
                  </a:lnTo>
                  <a:lnTo>
                    <a:pt x="772" y="132"/>
                  </a:lnTo>
                  <a:lnTo>
                    <a:pt x="762" y="144"/>
                  </a:lnTo>
                  <a:lnTo>
                    <a:pt x="752" y="156"/>
                  </a:lnTo>
                  <a:lnTo>
                    <a:pt x="744" y="164"/>
                  </a:lnTo>
                  <a:lnTo>
                    <a:pt x="740" y="174"/>
                  </a:lnTo>
                  <a:lnTo>
                    <a:pt x="720" y="190"/>
                  </a:lnTo>
                  <a:lnTo>
                    <a:pt x="698" y="208"/>
                  </a:lnTo>
                  <a:lnTo>
                    <a:pt x="698" y="208"/>
                  </a:lnTo>
                  <a:lnTo>
                    <a:pt x="696" y="210"/>
                  </a:lnTo>
                  <a:lnTo>
                    <a:pt x="694" y="212"/>
                  </a:lnTo>
                  <a:lnTo>
                    <a:pt x="690" y="214"/>
                  </a:lnTo>
                  <a:lnTo>
                    <a:pt x="686" y="216"/>
                  </a:lnTo>
                  <a:lnTo>
                    <a:pt x="680" y="218"/>
                  </a:lnTo>
                  <a:lnTo>
                    <a:pt x="672" y="218"/>
                  </a:lnTo>
                  <a:lnTo>
                    <a:pt x="666" y="218"/>
                  </a:lnTo>
                  <a:lnTo>
                    <a:pt x="660" y="216"/>
                  </a:lnTo>
                  <a:lnTo>
                    <a:pt x="656" y="216"/>
                  </a:lnTo>
                  <a:lnTo>
                    <a:pt x="654" y="216"/>
                  </a:lnTo>
                  <a:lnTo>
                    <a:pt x="652" y="216"/>
                  </a:lnTo>
                  <a:lnTo>
                    <a:pt x="652" y="216"/>
                  </a:lnTo>
                  <a:lnTo>
                    <a:pt x="648" y="216"/>
                  </a:lnTo>
                  <a:lnTo>
                    <a:pt x="646" y="218"/>
                  </a:lnTo>
                  <a:lnTo>
                    <a:pt x="644" y="220"/>
                  </a:lnTo>
                  <a:lnTo>
                    <a:pt x="644" y="224"/>
                  </a:lnTo>
                  <a:lnTo>
                    <a:pt x="646" y="228"/>
                  </a:lnTo>
                  <a:lnTo>
                    <a:pt x="646" y="232"/>
                  </a:lnTo>
                  <a:lnTo>
                    <a:pt x="646" y="236"/>
                  </a:lnTo>
                  <a:lnTo>
                    <a:pt x="646" y="238"/>
                  </a:lnTo>
                  <a:lnTo>
                    <a:pt x="644" y="240"/>
                  </a:lnTo>
                  <a:lnTo>
                    <a:pt x="642" y="242"/>
                  </a:lnTo>
                  <a:lnTo>
                    <a:pt x="638" y="242"/>
                  </a:lnTo>
                  <a:lnTo>
                    <a:pt x="636" y="242"/>
                  </a:lnTo>
                  <a:lnTo>
                    <a:pt x="632" y="240"/>
                  </a:lnTo>
                  <a:lnTo>
                    <a:pt x="630" y="240"/>
                  </a:lnTo>
                  <a:lnTo>
                    <a:pt x="628" y="240"/>
                  </a:lnTo>
                  <a:lnTo>
                    <a:pt x="628" y="262"/>
                  </a:lnTo>
                  <a:lnTo>
                    <a:pt x="628" y="262"/>
                  </a:lnTo>
                  <a:lnTo>
                    <a:pt x="626" y="264"/>
                  </a:lnTo>
                  <a:lnTo>
                    <a:pt x="622" y="268"/>
                  </a:lnTo>
                  <a:lnTo>
                    <a:pt x="618" y="270"/>
                  </a:lnTo>
                  <a:lnTo>
                    <a:pt x="612" y="274"/>
                  </a:lnTo>
                  <a:lnTo>
                    <a:pt x="608" y="276"/>
                  </a:lnTo>
                  <a:lnTo>
                    <a:pt x="606" y="276"/>
                  </a:lnTo>
                  <a:lnTo>
                    <a:pt x="604" y="276"/>
                  </a:lnTo>
                  <a:lnTo>
                    <a:pt x="602" y="274"/>
                  </a:lnTo>
                  <a:lnTo>
                    <a:pt x="600" y="274"/>
                  </a:lnTo>
                  <a:lnTo>
                    <a:pt x="600" y="272"/>
                  </a:lnTo>
                  <a:lnTo>
                    <a:pt x="600" y="268"/>
                  </a:lnTo>
                  <a:lnTo>
                    <a:pt x="602" y="264"/>
                  </a:lnTo>
                  <a:lnTo>
                    <a:pt x="606" y="262"/>
                  </a:lnTo>
                  <a:lnTo>
                    <a:pt x="608" y="258"/>
                  </a:lnTo>
                  <a:lnTo>
                    <a:pt x="608" y="256"/>
                  </a:lnTo>
                  <a:lnTo>
                    <a:pt x="608" y="254"/>
                  </a:lnTo>
                  <a:lnTo>
                    <a:pt x="604" y="252"/>
                  </a:lnTo>
                  <a:lnTo>
                    <a:pt x="600" y="252"/>
                  </a:lnTo>
                  <a:lnTo>
                    <a:pt x="596" y="254"/>
                  </a:lnTo>
                  <a:lnTo>
                    <a:pt x="592" y="256"/>
                  </a:lnTo>
                  <a:lnTo>
                    <a:pt x="586" y="260"/>
                  </a:lnTo>
                  <a:lnTo>
                    <a:pt x="582" y="264"/>
                  </a:lnTo>
                  <a:lnTo>
                    <a:pt x="574" y="266"/>
                  </a:lnTo>
                  <a:lnTo>
                    <a:pt x="568" y="266"/>
                  </a:lnTo>
                  <a:lnTo>
                    <a:pt x="562" y="266"/>
                  </a:lnTo>
                  <a:lnTo>
                    <a:pt x="558" y="266"/>
                  </a:lnTo>
                  <a:lnTo>
                    <a:pt x="556" y="264"/>
                  </a:lnTo>
                  <a:lnTo>
                    <a:pt x="554" y="264"/>
                  </a:lnTo>
                  <a:lnTo>
                    <a:pt x="554" y="264"/>
                  </a:lnTo>
                  <a:lnTo>
                    <a:pt x="552" y="266"/>
                  </a:lnTo>
                  <a:lnTo>
                    <a:pt x="550" y="268"/>
                  </a:lnTo>
                  <a:lnTo>
                    <a:pt x="550" y="270"/>
                  </a:lnTo>
                  <a:lnTo>
                    <a:pt x="552" y="274"/>
                  </a:lnTo>
                  <a:lnTo>
                    <a:pt x="554" y="278"/>
                  </a:lnTo>
                  <a:lnTo>
                    <a:pt x="560" y="282"/>
                  </a:lnTo>
                  <a:lnTo>
                    <a:pt x="566" y="286"/>
                  </a:lnTo>
                  <a:lnTo>
                    <a:pt x="570" y="290"/>
                  </a:lnTo>
                  <a:lnTo>
                    <a:pt x="574" y="294"/>
                  </a:lnTo>
                  <a:lnTo>
                    <a:pt x="578" y="296"/>
                  </a:lnTo>
                  <a:lnTo>
                    <a:pt x="578" y="296"/>
                  </a:lnTo>
                  <a:lnTo>
                    <a:pt x="580" y="296"/>
                  </a:lnTo>
                  <a:lnTo>
                    <a:pt x="584" y="294"/>
                  </a:lnTo>
                  <a:lnTo>
                    <a:pt x="590" y="294"/>
                  </a:lnTo>
                  <a:lnTo>
                    <a:pt x="594" y="292"/>
                  </a:lnTo>
                  <a:lnTo>
                    <a:pt x="600" y="292"/>
                  </a:lnTo>
                  <a:lnTo>
                    <a:pt x="604" y="290"/>
                  </a:lnTo>
                  <a:lnTo>
                    <a:pt x="610" y="290"/>
                  </a:lnTo>
                  <a:lnTo>
                    <a:pt x="616" y="292"/>
                  </a:lnTo>
                  <a:lnTo>
                    <a:pt x="620" y="294"/>
                  </a:lnTo>
                  <a:lnTo>
                    <a:pt x="622" y="296"/>
                  </a:lnTo>
                  <a:lnTo>
                    <a:pt x="624" y="298"/>
                  </a:lnTo>
                  <a:lnTo>
                    <a:pt x="624" y="300"/>
                  </a:lnTo>
                  <a:lnTo>
                    <a:pt x="620" y="302"/>
                  </a:lnTo>
                  <a:lnTo>
                    <a:pt x="616" y="304"/>
                  </a:lnTo>
                  <a:lnTo>
                    <a:pt x="610" y="306"/>
                  </a:lnTo>
                  <a:lnTo>
                    <a:pt x="604" y="308"/>
                  </a:lnTo>
                  <a:lnTo>
                    <a:pt x="600" y="312"/>
                  </a:lnTo>
                  <a:lnTo>
                    <a:pt x="596" y="314"/>
                  </a:lnTo>
                  <a:lnTo>
                    <a:pt x="592" y="316"/>
                  </a:lnTo>
                  <a:lnTo>
                    <a:pt x="590" y="316"/>
                  </a:lnTo>
                  <a:lnTo>
                    <a:pt x="590" y="316"/>
                  </a:lnTo>
                  <a:lnTo>
                    <a:pt x="588" y="318"/>
                  </a:lnTo>
                  <a:lnTo>
                    <a:pt x="584" y="320"/>
                  </a:lnTo>
                  <a:lnTo>
                    <a:pt x="582" y="324"/>
                  </a:lnTo>
                  <a:lnTo>
                    <a:pt x="580" y="326"/>
                  </a:lnTo>
                  <a:lnTo>
                    <a:pt x="580" y="332"/>
                  </a:lnTo>
                  <a:lnTo>
                    <a:pt x="582" y="336"/>
                  </a:lnTo>
                  <a:lnTo>
                    <a:pt x="586" y="342"/>
                  </a:lnTo>
                  <a:lnTo>
                    <a:pt x="590" y="348"/>
                  </a:lnTo>
                  <a:lnTo>
                    <a:pt x="594" y="352"/>
                  </a:lnTo>
                  <a:lnTo>
                    <a:pt x="596" y="358"/>
                  </a:lnTo>
                  <a:lnTo>
                    <a:pt x="598" y="362"/>
                  </a:lnTo>
                  <a:lnTo>
                    <a:pt x="600" y="364"/>
                  </a:lnTo>
                  <a:lnTo>
                    <a:pt x="600" y="366"/>
                  </a:lnTo>
                  <a:lnTo>
                    <a:pt x="608" y="390"/>
                  </a:lnTo>
                  <a:lnTo>
                    <a:pt x="610" y="390"/>
                  </a:lnTo>
                  <a:lnTo>
                    <a:pt x="610" y="394"/>
                  </a:lnTo>
                  <a:lnTo>
                    <a:pt x="612" y="398"/>
                  </a:lnTo>
                  <a:lnTo>
                    <a:pt x="614" y="402"/>
                  </a:lnTo>
                  <a:lnTo>
                    <a:pt x="614" y="406"/>
                  </a:lnTo>
                  <a:lnTo>
                    <a:pt x="614" y="412"/>
                  </a:lnTo>
                  <a:lnTo>
                    <a:pt x="614" y="416"/>
                  </a:lnTo>
                  <a:lnTo>
                    <a:pt x="614" y="422"/>
                  </a:lnTo>
                  <a:lnTo>
                    <a:pt x="612" y="426"/>
                  </a:lnTo>
                  <a:lnTo>
                    <a:pt x="610" y="430"/>
                  </a:lnTo>
                  <a:lnTo>
                    <a:pt x="606" y="434"/>
                  </a:lnTo>
                  <a:lnTo>
                    <a:pt x="606" y="436"/>
                  </a:lnTo>
                  <a:lnTo>
                    <a:pt x="604" y="438"/>
                  </a:lnTo>
                  <a:lnTo>
                    <a:pt x="592" y="458"/>
                  </a:lnTo>
                  <a:lnTo>
                    <a:pt x="582" y="482"/>
                  </a:lnTo>
                  <a:lnTo>
                    <a:pt x="560" y="502"/>
                  </a:lnTo>
                  <a:lnTo>
                    <a:pt x="544" y="512"/>
                  </a:lnTo>
                  <a:lnTo>
                    <a:pt x="540" y="520"/>
                  </a:lnTo>
                  <a:lnTo>
                    <a:pt x="536" y="520"/>
                  </a:lnTo>
                  <a:lnTo>
                    <a:pt x="526" y="522"/>
                  </a:lnTo>
                  <a:lnTo>
                    <a:pt x="514" y="522"/>
                  </a:lnTo>
                  <a:lnTo>
                    <a:pt x="502" y="520"/>
                  </a:lnTo>
                  <a:lnTo>
                    <a:pt x="494" y="532"/>
                  </a:lnTo>
                  <a:lnTo>
                    <a:pt x="482" y="534"/>
                  </a:lnTo>
                  <a:lnTo>
                    <a:pt x="482" y="534"/>
                  </a:lnTo>
                  <a:lnTo>
                    <a:pt x="480" y="534"/>
                  </a:lnTo>
                  <a:lnTo>
                    <a:pt x="478" y="534"/>
                  </a:lnTo>
                  <a:lnTo>
                    <a:pt x="474" y="536"/>
                  </a:lnTo>
                  <a:lnTo>
                    <a:pt x="472" y="536"/>
                  </a:lnTo>
                  <a:lnTo>
                    <a:pt x="470" y="540"/>
                  </a:lnTo>
                  <a:lnTo>
                    <a:pt x="468" y="542"/>
                  </a:lnTo>
                  <a:lnTo>
                    <a:pt x="468" y="546"/>
                  </a:lnTo>
                  <a:lnTo>
                    <a:pt x="470" y="552"/>
                  </a:lnTo>
                  <a:lnTo>
                    <a:pt x="470" y="558"/>
                  </a:lnTo>
                  <a:lnTo>
                    <a:pt x="470" y="564"/>
                  </a:lnTo>
                  <a:lnTo>
                    <a:pt x="470" y="568"/>
                  </a:lnTo>
                  <a:lnTo>
                    <a:pt x="470" y="570"/>
                  </a:lnTo>
                  <a:lnTo>
                    <a:pt x="468" y="572"/>
                  </a:lnTo>
                  <a:lnTo>
                    <a:pt x="456" y="574"/>
                  </a:lnTo>
                  <a:lnTo>
                    <a:pt x="454" y="574"/>
                  </a:lnTo>
                  <a:lnTo>
                    <a:pt x="452" y="572"/>
                  </a:lnTo>
                  <a:lnTo>
                    <a:pt x="450" y="570"/>
                  </a:lnTo>
                  <a:lnTo>
                    <a:pt x="450" y="566"/>
                  </a:lnTo>
                  <a:lnTo>
                    <a:pt x="450" y="564"/>
                  </a:lnTo>
                  <a:lnTo>
                    <a:pt x="452" y="560"/>
                  </a:lnTo>
                  <a:lnTo>
                    <a:pt x="456" y="556"/>
                  </a:lnTo>
                  <a:lnTo>
                    <a:pt x="458" y="552"/>
                  </a:lnTo>
                  <a:lnTo>
                    <a:pt x="460" y="548"/>
                  </a:lnTo>
                  <a:lnTo>
                    <a:pt x="460" y="544"/>
                  </a:lnTo>
                  <a:lnTo>
                    <a:pt x="458" y="540"/>
                  </a:lnTo>
                  <a:lnTo>
                    <a:pt x="456" y="538"/>
                  </a:lnTo>
                  <a:lnTo>
                    <a:pt x="452" y="536"/>
                  </a:lnTo>
                  <a:lnTo>
                    <a:pt x="448" y="536"/>
                  </a:lnTo>
                  <a:lnTo>
                    <a:pt x="444" y="534"/>
                  </a:lnTo>
                  <a:lnTo>
                    <a:pt x="442" y="532"/>
                  </a:lnTo>
                  <a:lnTo>
                    <a:pt x="442" y="532"/>
                  </a:lnTo>
                  <a:lnTo>
                    <a:pt x="438" y="534"/>
                  </a:lnTo>
                  <a:lnTo>
                    <a:pt x="434" y="536"/>
                  </a:lnTo>
                  <a:lnTo>
                    <a:pt x="434" y="538"/>
                  </a:lnTo>
                  <a:lnTo>
                    <a:pt x="432" y="538"/>
                  </a:lnTo>
                  <a:lnTo>
                    <a:pt x="430" y="528"/>
                  </a:lnTo>
                  <a:lnTo>
                    <a:pt x="418" y="516"/>
                  </a:lnTo>
                  <a:lnTo>
                    <a:pt x="412" y="514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396" y="516"/>
                  </a:lnTo>
                  <a:lnTo>
                    <a:pt x="390" y="516"/>
                  </a:lnTo>
                  <a:lnTo>
                    <a:pt x="386" y="514"/>
                  </a:lnTo>
                  <a:lnTo>
                    <a:pt x="382" y="514"/>
                  </a:lnTo>
                  <a:lnTo>
                    <a:pt x="382" y="514"/>
                  </a:lnTo>
                  <a:lnTo>
                    <a:pt x="378" y="514"/>
                  </a:lnTo>
                  <a:lnTo>
                    <a:pt x="372" y="514"/>
                  </a:lnTo>
                  <a:lnTo>
                    <a:pt x="370" y="516"/>
                  </a:lnTo>
                  <a:lnTo>
                    <a:pt x="368" y="516"/>
                  </a:lnTo>
                  <a:lnTo>
                    <a:pt x="364" y="516"/>
                  </a:lnTo>
                  <a:lnTo>
                    <a:pt x="362" y="518"/>
                  </a:lnTo>
                  <a:lnTo>
                    <a:pt x="362" y="520"/>
                  </a:lnTo>
                  <a:lnTo>
                    <a:pt x="362" y="520"/>
                  </a:lnTo>
                  <a:lnTo>
                    <a:pt x="362" y="522"/>
                  </a:lnTo>
                  <a:lnTo>
                    <a:pt x="358" y="524"/>
                  </a:lnTo>
                  <a:lnTo>
                    <a:pt x="356" y="526"/>
                  </a:lnTo>
                  <a:lnTo>
                    <a:pt x="356" y="526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32"/>
                  </a:lnTo>
                  <a:lnTo>
                    <a:pt x="358" y="538"/>
                  </a:lnTo>
                  <a:lnTo>
                    <a:pt x="356" y="542"/>
                  </a:lnTo>
                  <a:lnTo>
                    <a:pt x="356" y="544"/>
                  </a:lnTo>
                  <a:lnTo>
                    <a:pt x="354" y="544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50" y="544"/>
                  </a:lnTo>
                  <a:lnTo>
                    <a:pt x="348" y="544"/>
                  </a:lnTo>
                  <a:lnTo>
                    <a:pt x="342" y="546"/>
                  </a:lnTo>
                  <a:lnTo>
                    <a:pt x="338" y="548"/>
                  </a:lnTo>
                  <a:lnTo>
                    <a:pt x="334" y="548"/>
                  </a:lnTo>
                  <a:lnTo>
                    <a:pt x="332" y="548"/>
                  </a:lnTo>
                  <a:lnTo>
                    <a:pt x="332" y="548"/>
                  </a:lnTo>
                  <a:lnTo>
                    <a:pt x="332" y="546"/>
                  </a:lnTo>
                  <a:lnTo>
                    <a:pt x="332" y="542"/>
                  </a:lnTo>
                  <a:lnTo>
                    <a:pt x="334" y="538"/>
                  </a:lnTo>
                  <a:lnTo>
                    <a:pt x="334" y="536"/>
                  </a:lnTo>
                  <a:lnTo>
                    <a:pt x="334" y="534"/>
                  </a:lnTo>
                  <a:lnTo>
                    <a:pt x="326" y="528"/>
                  </a:lnTo>
                  <a:lnTo>
                    <a:pt x="320" y="530"/>
                  </a:lnTo>
                  <a:lnTo>
                    <a:pt x="316" y="530"/>
                  </a:lnTo>
                  <a:lnTo>
                    <a:pt x="312" y="528"/>
                  </a:lnTo>
                  <a:lnTo>
                    <a:pt x="310" y="526"/>
                  </a:lnTo>
                  <a:lnTo>
                    <a:pt x="308" y="524"/>
                  </a:lnTo>
                  <a:lnTo>
                    <a:pt x="308" y="522"/>
                  </a:lnTo>
                  <a:lnTo>
                    <a:pt x="308" y="520"/>
                  </a:lnTo>
                  <a:lnTo>
                    <a:pt x="308" y="520"/>
                  </a:lnTo>
                  <a:lnTo>
                    <a:pt x="312" y="498"/>
                  </a:lnTo>
                  <a:lnTo>
                    <a:pt x="316" y="488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16" y="470"/>
                  </a:lnTo>
                  <a:lnTo>
                    <a:pt x="310" y="458"/>
                  </a:lnTo>
                  <a:lnTo>
                    <a:pt x="304" y="452"/>
                  </a:lnTo>
                  <a:lnTo>
                    <a:pt x="300" y="450"/>
                  </a:lnTo>
                  <a:lnTo>
                    <a:pt x="300" y="448"/>
                  </a:lnTo>
                  <a:lnTo>
                    <a:pt x="298" y="448"/>
                  </a:lnTo>
                  <a:lnTo>
                    <a:pt x="264" y="452"/>
                  </a:lnTo>
                  <a:lnTo>
                    <a:pt x="252" y="450"/>
                  </a:lnTo>
                  <a:lnTo>
                    <a:pt x="248" y="446"/>
                  </a:lnTo>
                  <a:lnTo>
                    <a:pt x="242" y="442"/>
                  </a:lnTo>
                  <a:lnTo>
                    <a:pt x="232" y="440"/>
                  </a:lnTo>
                  <a:lnTo>
                    <a:pt x="222" y="440"/>
                  </a:lnTo>
                  <a:lnTo>
                    <a:pt x="216" y="438"/>
                  </a:lnTo>
                  <a:lnTo>
                    <a:pt x="208" y="440"/>
                  </a:lnTo>
                  <a:lnTo>
                    <a:pt x="200" y="444"/>
                  </a:lnTo>
                  <a:lnTo>
                    <a:pt x="196" y="446"/>
                  </a:lnTo>
                  <a:lnTo>
                    <a:pt x="192" y="450"/>
                  </a:lnTo>
                  <a:lnTo>
                    <a:pt x="188" y="452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2"/>
                  </a:lnTo>
                  <a:lnTo>
                    <a:pt x="186" y="452"/>
                  </a:lnTo>
                  <a:lnTo>
                    <a:pt x="184" y="450"/>
                  </a:lnTo>
                  <a:lnTo>
                    <a:pt x="184" y="448"/>
                  </a:lnTo>
                  <a:lnTo>
                    <a:pt x="182" y="450"/>
                  </a:lnTo>
                  <a:lnTo>
                    <a:pt x="180" y="450"/>
                  </a:lnTo>
                  <a:lnTo>
                    <a:pt x="178" y="450"/>
                  </a:lnTo>
                  <a:lnTo>
                    <a:pt x="178" y="452"/>
                  </a:lnTo>
                  <a:lnTo>
                    <a:pt x="114" y="438"/>
                  </a:lnTo>
                  <a:lnTo>
                    <a:pt x="88" y="416"/>
                  </a:lnTo>
                  <a:lnTo>
                    <a:pt x="82" y="402"/>
                  </a:lnTo>
                  <a:lnTo>
                    <a:pt x="82" y="392"/>
                  </a:lnTo>
                  <a:lnTo>
                    <a:pt x="88" y="384"/>
                  </a:lnTo>
                  <a:lnTo>
                    <a:pt x="92" y="380"/>
                  </a:lnTo>
                  <a:lnTo>
                    <a:pt x="94" y="380"/>
                  </a:lnTo>
                  <a:lnTo>
                    <a:pt x="88" y="366"/>
                  </a:lnTo>
                  <a:lnTo>
                    <a:pt x="96" y="362"/>
                  </a:lnTo>
                  <a:lnTo>
                    <a:pt x="94" y="358"/>
                  </a:lnTo>
                  <a:lnTo>
                    <a:pt x="92" y="354"/>
                  </a:lnTo>
                  <a:lnTo>
                    <a:pt x="92" y="350"/>
                  </a:lnTo>
                  <a:lnTo>
                    <a:pt x="90" y="348"/>
                  </a:lnTo>
                  <a:lnTo>
                    <a:pt x="90" y="346"/>
                  </a:lnTo>
                  <a:lnTo>
                    <a:pt x="88" y="342"/>
                  </a:lnTo>
                  <a:lnTo>
                    <a:pt x="86" y="340"/>
                  </a:lnTo>
                  <a:lnTo>
                    <a:pt x="82" y="338"/>
                  </a:lnTo>
                  <a:lnTo>
                    <a:pt x="76" y="336"/>
                  </a:lnTo>
                  <a:lnTo>
                    <a:pt x="72" y="336"/>
                  </a:lnTo>
                  <a:lnTo>
                    <a:pt x="66" y="334"/>
                  </a:lnTo>
                  <a:lnTo>
                    <a:pt x="62" y="332"/>
                  </a:lnTo>
                  <a:lnTo>
                    <a:pt x="60" y="330"/>
                  </a:lnTo>
                  <a:lnTo>
                    <a:pt x="58" y="328"/>
                  </a:lnTo>
                  <a:lnTo>
                    <a:pt x="50" y="330"/>
                  </a:lnTo>
                  <a:lnTo>
                    <a:pt x="30" y="332"/>
                  </a:lnTo>
                  <a:lnTo>
                    <a:pt x="28" y="314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4" y="310"/>
                  </a:lnTo>
                  <a:lnTo>
                    <a:pt x="22" y="308"/>
                  </a:lnTo>
                  <a:lnTo>
                    <a:pt x="20" y="304"/>
                  </a:lnTo>
                  <a:lnTo>
                    <a:pt x="18" y="300"/>
                  </a:lnTo>
                  <a:lnTo>
                    <a:pt x="16" y="294"/>
                  </a:lnTo>
                  <a:lnTo>
                    <a:pt x="16" y="290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2" y="284"/>
                  </a:lnTo>
                  <a:lnTo>
                    <a:pt x="10" y="282"/>
                  </a:lnTo>
                  <a:lnTo>
                    <a:pt x="6" y="282"/>
                  </a:lnTo>
                  <a:lnTo>
                    <a:pt x="4" y="280"/>
                  </a:lnTo>
                  <a:lnTo>
                    <a:pt x="2" y="280"/>
                  </a:lnTo>
                  <a:lnTo>
                    <a:pt x="0" y="276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266"/>
                  </a:lnTo>
                  <a:lnTo>
                    <a:pt x="0" y="264"/>
                  </a:lnTo>
                  <a:lnTo>
                    <a:pt x="2" y="260"/>
                  </a:lnTo>
                  <a:lnTo>
                    <a:pt x="4" y="256"/>
                  </a:lnTo>
                  <a:lnTo>
                    <a:pt x="8" y="254"/>
                  </a:lnTo>
                  <a:lnTo>
                    <a:pt x="12" y="252"/>
                  </a:lnTo>
                  <a:lnTo>
                    <a:pt x="18" y="252"/>
                  </a:lnTo>
                  <a:lnTo>
                    <a:pt x="28" y="254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2" y="244"/>
                  </a:lnTo>
                  <a:lnTo>
                    <a:pt x="44" y="242"/>
                  </a:lnTo>
                  <a:lnTo>
                    <a:pt x="48" y="242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56" y="240"/>
                  </a:lnTo>
                  <a:lnTo>
                    <a:pt x="60" y="240"/>
                  </a:lnTo>
                  <a:lnTo>
                    <a:pt x="64" y="238"/>
                  </a:lnTo>
                  <a:lnTo>
                    <a:pt x="70" y="236"/>
                  </a:lnTo>
                  <a:lnTo>
                    <a:pt x="74" y="232"/>
                  </a:lnTo>
                  <a:lnTo>
                    <a:pt x="78" y="226"/>
                  </a:lnTo>
                  <a:lnTo>
                    <a:pt x="80" y="220"/>
                  </a:lnTo>
                  <a:lnTo>
                    <a:pt x="82" y="218"/>
                  </a:lnTo>
                  <a:lnTo>
                    <a:pt x="82" y="216"/>
                  </a:lnTo>
                  <a:lnTo>
                    <a:pt x="84" y="212"/>
                  </a:lnTo>
                  <a:lnTo>
                    <a:pt x="84" y="208"/>
                  </a:lnTo>
                  <a:lnTo>
                    <a:pt x="84" y="206"/>
                  </a:lnTo>
                  <a:lnTo>
                    <a:pt x="84" y="202"/>
                  </a:lnTo>
                  <a:lnTo>
                    <a:pt x="80" y="202"/>
                  </a:lnTo>
                  <a:lnTo>
                    <a:pt x="78" y="198"/>
                  </a:lnTo>
                  <a:lnTo>
                    <a:pt x="76" y="196"/>
                  </a:lnTo>
                  <a:lnTo>
                    <a:pt x="74" y="192"/>
                  </a:lnTo>
                  <a:lnTo>
                    <a:pt x="74" y="188"/>
                  </a:lnTo>
                  <a:lnTo>
                    <a:pt x="74" y="186"/>
                  </a:lnTo>
                  <a:lnTo>
                    <a:pt x="80" y="184"/>
                  </a:lnTo>
                  <a:lnTo>
                    <a:pt x="84" y="182"/>
                  </a:lnTo>
                  <a:lnTo>
                    <a:pt x="86" y="182"/>
                  </a:lnTo>
                  <a:lnTo>
                    <a:pt x="88" y="180"/>
                  </a:lnTo>
                  <a:lnTo>
                    <a:pt x="88" y="180"/>
                  </a:lnTo>
                  <a:lnTo>
                    <a:pt x="90" y="178"/>
                  </a:lnTo>
                  <a:lnTo>
                    <a:pt x="90" y="176"/>
                  </a:lnTo>
                  <a:lnTo>
                    <a:pt x="90" y="174"/>
                  </a:lnTo>
                  <a:lnTo>
                    <a:pt x="90" y="172"/>
                  </a:lnTo>
                  <a:lnTo>
                    <a:pt x="90" y="172"/>
                  </a:lnTo>
                  <a:lnTo>
                    <a:pt x="94" y="172"/>
                  </a:lnTo>
                  <a:lnTo>
                    <a:pt x="98" y="170"/>
                  </a:lnTo>
                  <a:lnTo>
                    <a:pt x="102" y="170"/>
                  </a:lnTo>
                  <a:lnTo>
                    <a:pt x="106" y="168"/>
                  </a:lnTo>
                  <a:lnTo>
                    <a:pt x="110" y="164"/>
                  </a:lnTo>
                  <a:lnTo>
                    <a:pt x="112" y="158"/>
                  </a:lnTo>
                  <a:lnTo>
                    <a:pt x="116" y="152"/>
                  </a:lnTo>
                  <a:lnTo>
                    <a:pt x="116" y="146"/>
                  </a:lnTo>
                  <a:lnTo>
                    <a:pt x="116" y="142"/>
                  </a:lnTo>
                  <a:lnTo>
                    <a:pt x="120" y="136"/>
                  </a:lnTo>
                  <a:lnTo>
                    <a:pt x="124" y="134"/>
                  </a:lnTo>
                  <a:lnTo>
                    <a:pt x="128" y="132"/>
                  </a:lnTo>
                  <a:lnTo>
                    <a:pt x="134" y="130"/>
                  </a:lnTo>
                  <a:lnTo>
                    <a:pt x="140" y="130"/>
                  </a:lnTo>
                  <a:lnTo>
                    <a:pt x="144" y="128"/>
                  </a:lnTo>
                  <a:lnTo>
                    <a:pt x="146" y="124"/>
                  </a:lnTo>
                  <a:lnTo>
                    <a:pt x="148" y="120"/>
                  </a:lnTo>
                  <a:lnTo>
                    <a:pt x="150" y="114"/>
                  </a:lnTo>
                  <a:lnTo>
                    <a:pt x="154" y="110"/>
                  </a:lnTo>
                  <a:lnTo>
                    <a:pt x="158" y="104"/>
                  </a:lnTo>
                  <a:lnTo>
                    <a:pt x="164" y="102"/>
                  </a:lnTo>
                  <a:lnTo>
                    <a:pt x="172" y="100"/>
                  </a:lnTo>
                  <a:lnTo>
                    <a:pt x="176" y="100"/>
                  </a:lnTo>
                  <a:lnTo>
                    <a:pt x="178" y="98"/>
                  </a:lnTo>
                  <a:lnTo>
                    <a:pt x="180" y="96"/>
                  </a:lnTo>
                  <a:lnTo>
                    <a:pt x="180" y="94"/>
                  </a:lnTo>
                  <a:lnTo>
                    <a:pt x="180" y="92"/>
                  </a:lnTo>
                  <a:lnTo>
                    <a:pt x="180" y="90"/>
                  </a:lnTo>
                  <a:lnTo>
                    <a:pt x="180" y="86"/>
                  </a:lnTo>
                  <a:lnTo>
                    <a:pt x="182" y="82"/>
                  </a:lnTo>
                  <a:lnTo>
                    <a:pt x="186" y="80"/>
                  </a:lnTo>
                  <a:lnTo>
                    <a:pt x="190" y="76"/>
                  </a:lnTo>
                  <a:lnTo>
                    <a:pt x="194" y="74"/>
                  </a:lnTo>
                  <a:lnTo>
                    <a:pt x="216" y="74"/>
                  </a:lnTo>
                  <a:lnTo>
                    <a:pt x="194" y="8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7" name="Freeform 25"/>
            <p:cNvSpPr/>
            <p:nvPr/>
          </p:nvSpPr>
          <p:spPr bwMode="gray">
            <a:xfrm>
              <a:off x="2133" y="2924"/>
              <a:ext cx="68" cy="56"/>
            </a:xfrm>
            <a:custGeom>
              <a:avLst/>
              <a:gdLst>
                <a:gd name="T0" fmla="*/ 2 w 68"/>
                <a:gd name="T1" fmla="*/ 36 h 56"/>
                <a:gd name="T2" fmla="*/ 2 w 68"/>
                <a:gd name="T3" fmla="*/ 32 h 56"/>
                <a:gd name="T4" fmla="*/ 0 w 68"/>
                <a:gd name="T5" fmla="*/ 22 h 56"/>
                <a:gd name="T6" fmla="*/ 2 w 68"/>
                <a:gd name="T7" fmla="*/ 10 h 56"/>
                <a:gd name="T8" fmla="*/ 10 w 68"/>
                <a:gd name="T9" fmla="*/ 4 h 56"/>
                <a:gd name="T10" fmla="*/ 10 w 68"/>
                <a:gd name="T11" fmla="*/ 2 h 56"/>
                <a:gd name="T12" fmla="*/ 12 w 68"/>
                <a:gd name="T13" fmla="*/ 2 h 56"/>
                <a:gd name="T14" fmla="*/ 14 w 68"/>
                <a:gd name="T15" fmla="*/ 2 h 56"/>
                <a:gd name="T16" fmla="*/ 16 w 68"/>
                <a:gd name="T17" fmla="*/ 0 h 56"/>
                <a:gd name="T18" fmla="*/ 22 w 68"/>
                <a:gd name="T19" fmla="*/ 0 h 56"/>
                <a:gd name="T20" fmla="*/ 28 w 68"/>
                <a:gd name="T21" fmla="*/ 2 h 56"/>
                <a:gd name="T22" fmla="*/ 34 w 68"/>
                <a:gd name="T23" fmla="*/ 4 h 56"/>
                <a:gd name="T24" fmla="*/ 42 w 68"/>
                <a:gd name="T25" fmla="*/ 10 h 56"/>
                <a:gd name="T26" fmla="*/ 44 w 68"/>
                <a:gd name="T27" fmla="*/ 8 h 56"/>
                <a:gd name="T28" fmla="*/ 46 w 68"/>
                <a:gd name="T29" fmla="*/ 8 h 56"/>
                <a:gd name="T30" fmla="*/ 50 w 68"/>
                <a:gd name="T31" fmla="*/ 8 h 56"/>
                <a:gd name="T32" fmla="*/ 54 w 68"/>
                <a:gd name="T33" fmla="*/ 8 h 56"/>
                <a:gd name="T34" fmla="*/ 58 w 68"/>
                <a:gd name="T35" fmla="*/ 8 h 56"/>
                <a:gd name="T36" fmla="*/ 60 w 68"/>
                <a:gd name="T37" fmla="*/ 8 h 56"/>
                <a:gd name="T38" fmla="*/ 64 w 68"/>
                <a:gd name="T39" fmla="*/ 10 h 56"/>
                <a:gd name="T40" fmla="*/ 66 w 68"/>
                <a:gd name="T41" fmla="*/ 12 h 56"/>
                <a:gd name="T42" fmla="*/ 68 w 68"/>
                <a:gd name="T43" fmla="*/ 16 h 56"/>
                <a:gd name="T44" fmla="*/ 68 w 68"/>
                <a:gd name="T45" fmla="*/ 18 h 56"/>
                <a:gd name="T46" fmla="*/ 66 w 68"/>
                <a:gd name="T47" fmla="*/ 22 h 56"/>
                <a:gd name="T48" fmla="*/ 66 w 68"/>
                <a:gd name="T49" fmla="*/ 26 h 56"/>
                <a:gd name="T50" fmla="*/ 64 w 68"/>
                <a:gd name="T51" fmla="*/ 30 h 56"/>
                <a:gd name="T52" fmla="*/ 64 w 68"/>
                <a:gd name="T53" fmla="*/ 32 h 56"/>
                <a:gd name="T54" fmla="*/ 64 w 68"/>
                <a:gd name="T55" fmla="*/ 34 h 56"/>
                <a:gd name="T56" fmla="*/ 54 w 68"/>
                <a:gd name="T57" fmla="*/ 38 h 56"/>
                <a:gd name="T58" fmla="*/ 50 w 68"/>
                <a:gd name="T59" fmla="*/ 42 h 56"/>
                <a:gd name="T60" fmla="*/ 46 w 68"/>
                <a:gd name="T61" fmla="*/ 42 h 56"/>
                <a:gd name="T62" fmla="*/ 42 w 68"/>
                <a:gd name="T63" fmla="*/ 52 h 56"/>
                <a:gd name="T64" fmla="*/ 24 w 68"/>
                <a:gd name="T65" fmla="*/ 56 h 56"/>
                <a:gd name="T66" fmla="*/ 2 w 68"/>
                <a:gd name="T67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" h="56">
                  <a:moveTo>
                    <a:pt x="2" y="36"/>
                  </a:moveTo>
                  <a:lnTo>
                    <a:pt x="2" y="32"/>
                  </a:lnTo>
                  <a:lnTo>
                    <a:pt x="0" y="22"/>
                  </a:lnTo>
                  <a:lnTo>
                    <a:pt x="2" y="10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4" y="4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4" y="10"/>
                  </a:lnTo>
                  <a:lnTo>
                    <a:pt x="66" y="12"/>
                  </a:lnTo>
                  <a:lnTo>
                    <a:pt x="68" y="16"/>
                  </a:lnTo>
                  <a:lnTo>
                    <a:pt x="68" y="18"/>
                  </a:lnTo>
                  <a:lnTo>
                    <a:pt x="66" y="22"/>
                  </a:lnTo>
                  <a:lnTo>
                    <a:pt x="66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2" y="52"/>
                  </a:lnTo>
                  <a:lnTo>
                    <a:pt x="24" y="56"/>
                  </a:lnTo>
                  <a:lnTo>
                    <a:pt x="2" y="3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8" name="Freeform 26"/>
            <p:cNvSpPr/>
            <p:nvPr/>
          </p:nvSpPr>
          <p:spPr bwMode="gray">
            <a:xfrm>
              <a:off x="2487" y="2650"/>
              <a:ext cx="36" cy="44"/>
            </a:xfrm>
            <a:custGeom>
              <a:avLst/>
              <a:gdLst>
                <a:gd name="T0" fmla="*/ 6 w 36"/>
                <a:gd name="T1" fmla="*/ 0 h 44"/>
                <a:gd name="T2" fmla="*/ 6 w 36"/>
                <a:gd name="T3" fmla="*/ 2 h 44"/>
                <a:gd name="T4" fmla="*/ 2 w 36"/>
                <a:gd name="T5" fmla="*/ 4 h 44"/>
                <a:gd name="T6" fmla="*/ 0 w 36"/>
                <a:gd name="T7" fmla="*/ 6 h 44"/>
                <a:gd name="T8" fmla="*/ 0 w 36"/>
                <a:gd name="T9" fmla="*/ 10 h 44"/>
                <a:gd name="T10" fmla="*/ 2 w 36"/>
                <a:gd name="T11" fmla="*/ 12 h 44"/>
                <a:gd name="T12" fmla="*/ 4 w 36"/>
                <a:gd name="T13" fmla="*/ 16 h 44"/>
                <a:gd name="T14" fmla="*/ 8 w 36"/>
                <a:gd name="T15" fmla="*/ 20 h 44"/>
                <a:gd name="T16" fmla="*/ 10 w 36"/>
                <a:gd name="T17" fmla="*/ 24 h 44"/>
                <a:gd name="T18" fmla="*/ 14 w 36"/>
                <a:gd name="T19" fmla="*/ 28 h 44"/>
                <a:gd name="T20" fmla="*/ 16 w 36"/>
                <a:gd name="T21" fmla="*/ 32 h 44"/>
                <a:gd name="T22" fmla="*/ 16 w 36"/>
                <a:gd name="T23" fmla="*/ 32 h 44"/>
                <a:gd name="T24" fmla="*/ 16 w 36"/>
                <a:gd name="T25" fmla="*/ 34 h 44"/>
                <a:gd name="T26" fmla="*/ 16 w 36"/>
                <a:gd name="T27" fmla="*/ 36 h 44"/>
                <a:gd name="T28" fmla="*/ 16 w 36"/>
                <a:gd name="T29" fmla="*/ 38 h 44"/>
                <a:gd name="T30" fmla="*/ 18 w 36"/>
                <a:gd name="T31" fmla="*/ 40 h 44"/>
                <a:gd name="T32" fmla="*/ 18 w 36"/>
                <a:gd name="T33" fmla="*/ 42 h 44"/>
                <a:gd name="T34" fmla="*/ 22 w 36"/>
                <a:gd name="T35" fmla="*/ 44 h 44"/>
                <a:gd name="T36" fmla="*/ 26 w 36"/>
                <a:gd name="T37" fmla="*/ 44 h 44"/>
                <a:gd name="T38" fmla="*/ 30 w 36"/>
                <a:gd name="T39" fmla="*/ 42 h 44"/>
                <a:gd name="T40" fmla="*/ 34 w 36"/>
                <a:gd name="T41" fmla="*/ 38 h 44"/>
                <a:gd name="T42" fmla="*/ 34 w 36"/>
                <a:gd name="T43" fmla="*/ 34 h 44"/>
                <a:gd name="T44" fmla="*/ 34 w 36"/>
                <a:gd name="T45" fmla="*/ 30 h 44"/>
                <a:gd name="T46" fmla="*/ 34 w 36"/>
                <a:gd name="T47" fmla="*/ 26 h 44"/>
                <a:gd name="T48" fmla="*/ 34 w 36"/>
                <a:gd name="T49" fmla="*/ 22 h 44"/>
                <a:gd name="T50" fmla="*/ 34 w 36"/>
                <a:gd name="T51" fmla="*/ 18 h 44"/>
                <a:gd name="T52" fmla="*/ 34 w 36"/>
                <a:gd name="T53" fmla="*/ 16 h 44"/>
                <a:gd name="T54" fmla="*/ 36 w 36"/>
                <a:gd name="T55" fmla="*/ 14 h 44"/>
                <a:gd name="T56" fmla="*/ 34 w 36"/>
                <a:gd name="T57" fmla="*/ 14 h 44"/>
                <a:gd name="T58" fmla="*/ 32 w 36"/>
                <a:gd name="T59" fmla="*/ 12 h 44"/>
                <a:gd name="T60" fmla="*/ 28 w 36"/>
                <a:gd name="T61" fmla="*/ 10 h 44"/>
                <a:gd name="T62" fmla="*/ 24 w 36"/>
                <a:gd name="T63" fmla="*/ 6 h 44"/>
                <a:gd name="T64" fmla="*/ 20 w 36"/>
                <a:gd name="T65" fmla="*/ 4 h 44"/>
                <a:gd name="T66" fmla="*/ 18 w 36"/>
                <a:gd name="T67" fmla="*/ 4 h 44"/>
                <a:gd name="T68" fmla="*/ 12 w 36"/>
                <a:gd name="T69" fmla="*/ 4 h 44"/>
                <a:gd name="T70" fmla="*/ 10 w 36"/>
                <a:gd name="T71" fmla="*/ 2 h 44"/>
                <a:gd name="T72" fmla="*/ 8 w 36"/>
                <a:gd name="T73" fmla="*/ 2 h 44"/>
                <a:gd name="T74" fmla="*/ 6 w 36"/>
                <a:gd name="T7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44">
                  <a:moveTo>
                    <a:pt x="6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8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22" y="44"/>
                  </a:lnTo>
                  <a:lnTo>
                    <a:pt x="26" y="44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59" name="Freeform 27"/>
            <p:cNvSpPr/>
            <p:nvPr/>
          </p:nvSpPr>
          <p:spPr bwMode="gray">
            <a:xfrm>
              <a:off x="2499" y="2528"/>
              <a:ext cx="144" cy="122"/>
            </a:xfrm>
            <a:custGeom>
              <a:avLst/>
              <a:gdLst>
                <a:gd name="T0" fmla="*/ 0 w 144"/>
                <a:gd name="T1" fmla="*/ 114 h 122"/>
                <a:gd name="T2" fmla="*/ 22 w 144"/>
                <a:gd name="T3" fmla="*/ 114 h 122"/>
                <a:gd name="T4" fmla="*/ 58 w 144"/>
                <a:gd name="T5" fmla="*/ 106 h 122"/>
                <a:gd name="T6" fmla="*/ 62 w 144"/>
                <a:gd name="T7" fmla="*/ 118 h 122"/>
                <a:gd name="T8" fmla="*/ 66 w 144"/>
                <a:gd name="T9" fmla="*/ 120 h 122"/>
                <a:gd name="T10" fmla="*/ 74 w 144"/>
                <a:gd name="T11" fmla="*/ 120 h 122"/>
                <a:gd name="T12" fmla="*/ 82 w 144"/>
                <a:gd name="T13" fmla="*/ 114 h 122"/>
                <a:gd name="T14" fmla="*/ 86 w 144"/>
                <a:gd name="T15" fmla="*/ 110 h 122"/>
                <a:gd name="T16" fmla="*/ 102 w 144"/>
                <a:gd name="T17" fmla="*/ 104 h 122"/>
                <a:gd name="T18" fmla="*/ 106 w 144"/>
                <a:gd name="T19" fmla="*/ 100 h 122"/>
                <a:gd name="T20" fmla="*/ 116 w 144"/>
                <a:gd name="T21" fmla="*/ 94 h 122"/>
                <a:gd name="T22" fmla="*/ 124 w 144"/>
                <a:gd name="T23" fmla="*/ 88 h 122"/>
                <a:gd name="T24" fmla="*/ 128 w 144"/>
                <a:gd name="T25" fmla="*/ 82 h 122"/>
                <a:gd name="T26" fmla="*/ 132 w 144"/>
                <a:gd name="T27" fmla="*/ 76 h 122"/>
                <a:gd name="T28" fmla="*/ 136 w 144"/>
                <a:gd name="T29" fmla="*/ 68 h 122"/>
                <a:gd name="T30" fmla="*/ 138 w 144"/>
                <a:gd name="T31" fmla="*/ 60 h 122"/>
                <a:gd name="T32" fmla="*/ 138 w 144"/>
                <a:gd name="T33" fmla="*/ 52 h 122"/>
                <a:gd name="T34" fmla="*/ 136 w 144"/>
                <a:gd name="T35" fmla="*/ 44 h 122"/>
                <a:gd name="T36" fmla="*/ 136 w 144"/>
                <a:gd name="T37" fmla="*/ 42 h 122"/>
                <a:gd name="T38" fmla="*/ 140 w 144"/>
                <a:gd name="T39" fmla="*/ 38 h 122"/>
                <a:gd name="T40" fmla="*/ 144 w 144"/>
                <a:gd name="T41" fmla="*/ 30 h 122"/>
                <a:gd name="T42" fmla="*/ 144 w 144"/>
                <a:gd name="T43" fmla="*/ 20 h 122"/>
                <a:gd name="T44" fmla="*/ 142 w 144"/>
                <a:gd name="T45" fmla="*/ 8 h 122"/>
                <a:gd name="T46" fmla="*/ 140 w 144"/>
                <a:gd name="T47" fmla="*/ 0 h 122"/>
                <a:gd name="T48" fmla="*/ 138 w 144"/>
                <a:gd name="T49" fmla="*/ 0 h 122"/>
                <a:gd name="T50" fmla="*/ 132 w 144"/>
                <a:gd name="T51" fmla="*/ 2 h 122"/>
                <a:gd name="T52" fmla="*/ 122 w 144"/>
                <a:gd name="T53" fmla="*/ 8 h 122"/>
                <a:gd name="T54" fmla="*/ 116 w 144"/>
                <a:gd name="T55" fmla="*/ 18 h 122"/>
                <a:gd name="T56" fmla="*/ 114 w 144"/>
                <a:gd name="T57" fmla="*/ 32 h 122"/>
                <a:gd name="T58" fmla="*/ 112 w 144"/>
                <a:gd name="T59" fmla="*/ 44 h 122"/>
                <a:gd name="T60" fmla="*/ 108 w 144"/>
                <a:gd name="T61" fmla="*/ 48 h 122"/>
                <a:gd name="T62" fmla="*/ 102 w 144"/>
                <a:gd name="T63" fmla="*/ 58 h 122"/>
                <a:gd name="T64" fmla="*/ 94 w 144"/>
                <a:gd name="T65" fmla="*/ 68 h 122"/>
                <a:gd name="T66" fmla="*/ 82 w 144"/>
                <a:gd name="T67" fmla="*/ 76 h 122"/>
                <a:gd name="T68" fmla="*/ 72 w 144"/>
                <a:gd name="T69" fmla="*/ 84 h 122"/>
                <a:gd name="T70" fmla="*/ 64 w 144"/>
                <a:gd name="T71" fmla="*/ 90 h 122"/>
                <a:gd name="T72" fmla="*/ 40 w 144"/>
                <a:gd name="T73" fmla="*/ 90 h 122"/>
                <a:gd name="T74" fmla="*/ 6 w 144"/>
                <a:gd name="T75" fmla="*/ 10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" h="122">
                  <a:moveTo>
                    <a:pt x="6" y="106"/>
                  </a:moveTo>
                  <a:lnTo>
                    <a:pt x="0" y="114"/>
                  </a:lnTo>
                  <a:lnTo>
                    <a:pt x="14" y="118"/>
                  </a:lnTo>
                  <a:lnTo>
                    <a:pt x="22" y="114"/>
                  </a:lnTo>
                  <a:lnTo>
                    <a:pt x="38" y="110"/>
                  </a:lnTo>
                  <a:lnTo>
                    <a:pt x="58" y="106"/>
                  </a:lnTo>
                  <a:lnTo>
                    <a:pt x="62" y="118"/>
                  </a:lnTo>
                  <a:lnTo>
                    <a:pt x="62" y="118"/>
                  </a:lnTo>
                  <a:lnTo>
                    <a:pt x="62" y="120"/>
                  </a:lnTo>
                  <a:lnTo>
                    <a:pt x="66" y="120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8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6" y="110"/>
                  </a:lnTo>
                  <a:lnTo>
                    <a:pt x="100" y="106"/>
                  </a:lnTo>
                  <a:lnTo>
                    <a:pt x="102" y="104"/>
                  </a:lnTo>
                  <a:lnTo>
                    <a:pt x="104" y="104"/>
                  </a:lnTo>
                  <a:lnTo>
                    <a:pt x="106" y="100"/>
                  </a:lnTo>
                  <a:lnTo>
                    <a:pt x="112" y="98"/>
                  </a:lnTo>
                  <a:lnTo>
                    <a:pt x="116" y="94"/>
                  </a:lnTo>
                  <a:lnTo>
                    <a:pt x="120" y="90"/>
                  </a:lnTo>
                  <a:lnTo>
                    <a:pt x="124" y="88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2" y="76"/>
                  </a:lnTo>
                  <a:lnTo>
                    <a:pt x="134" y="72"/>
                  </a:lnTo>
                  <a:lnTo>
                    <a:pt x="136" y="68"/>
                  </a:lnTo>
                  <a:lnTo>
                    <a:pt x="138" y="64"/>
                  </a:lnTo>
                  <a:lnTo>
                    <a:pt x="138" y="60"/>
                  </a:lnTo>
                  <a:lnTo>
                    <a:pt x="138" y="58"/>
                  </a:lnTo>
                  <a:lnTo>
                    <a:pt x="138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6" y="42"/>
                  </a:lnTo>
                  <a:lnTo>
                    <a:pt x="138" y="40"/>
                  </a:lnTo>
                  <a:lnTo>
                    <a:pt x="140" y="38"/>
                  </a:lnTo>
                  <a:lnTo>
                    <a:pt x="142" y="34"/>
                  </a:lnTo>
                  <a:lnTo>
                    <a:pt x="144" y="30"/>
                  </a:lnTo>
                  <a:lnTo>
                    <a:pt x="144" y="26"/>
                  </a:lnTo>
                  <a:lnTo>
                    <a:pt x="144" y="20"/>
                  </a:lnTo>
                  <a:lnTo>
                    <a:pt x="142" y="14"/>
                  </a:lnTo>
                  <a:lnTo>
                    <a:pt x="142" y="8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2" y="8"/>
                  </a:lnTo>
                  <a:lnTo>
                    <a:pt x="118" y="12"/>
                  </a:lnTo>
                  <a:lnTo>
                    <a:pt x="116" y="18"/>
                  </a:lnTo>
                  <a:lnTo>
                    <a:pt x="114" y="26"/>
                  </a:lnTo>
                  <a:lnTo>
                    <a:pt x="114" y="32"/>
                  </a:lnTo>
                  <a:lnTo>
                    <a:pt x="112" y="38"/>
                  </a:lnTo>
                  <a:lnTo>
                    <a:pt x="112" y="44"/>
                  </a:lnTo>
                  <a:lnTo>
                    <a:pt x="110" y="46"/>
                  </a:lnTo>
                  <a:lnTo>
                    <a:pt x="108" y="48"/>
                  </a:lnTo>
                  <a:lnTo>
                    <a:pt x="106" y="52"/>
                  </a:lnTo>
                  <a:lnTo>
                    <a:pt x="102" y="58"/>
                  </a:lnTo>
                  <a:lnTo>
                    <a:pt x="98" y="62"/>
                  </a:lnTo>
                  <a:lnTo>
                    <a:pt x="94" y="68"/>
                  </a:lnTo>
                  <a:lnTo>
                    <a:pt x="88" y="72"/>
                  </a:lnTo>
                  <a:lnTo>
                    <a:pt x="82" y="76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40" y="90"/>
                  </a:lnTo>
                  <a:lnTo>
                    <a:pt x="22" y="96"/>
                  </a:lnTo>
                  <a:lnTo>
                    <a:pt x="6" y="10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0" name="Freeform 28"/>
            <p:cNvSpPr/>
            <p:nvPr/>
          </p:nvSpPr>
          <p:spPr bwMode="gray">
            <a:xfrm>
              <a:off x="2519" y="2644"/>
              <a:ext cx="24" cy="16"/>
            </a:xfrm>
            <a:custGeom>
              <a:avLst/>
              <a:gdLst>
                <a:gd name="T0" fmla="*/ 8 w 24"/>
                <a:gd name="T1" fmla="*/ 0 h 16"/>
                <a:gd name="T2" fmla="*/ 0 w 24"/>
                <a:gd name="T3" fmla="*/ 10 h 16"/>
                <a:gd name="T4" fmla="*/ 8 w 24"/>
                <a:gd name="T5" fmla="*/ 16 h 16"/>
                <a:gd name="T6" fmla="*/ 18 w 24"/>
                <a:gd name="T7" fmla="*/ 8 h 16"/>
                <a:gd name="T8" fmla="*/ 24 w 24"/>
                <a:gd name="T9" fmla="*/ 2 h 16"/>
                <a:gd name="T10" fmla="*/ 8 w 24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6">
                  <a:moveTo>
                    <a:pt x="8" y="0"/>
                  </a:moveTo>
                  <a:lnTo>
                    <a:pt x="0" y="10"/>
                  </a:lnTo>
                  <a:lnTo>
                    <a:pt x="8" y="16"/>
                  </a:lnTo>
                  <a:lnTo>
                    <a:pt x="18" y="8"/>
                  </a:lnTo>
                  <a:lnTo>
                    <a:pt x="24" y="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1" name="Freeform 29"/>
            <p:cNvSpPr/>
            <p:nvPr/>
          </p:nvSpPr>
          <p:spPr bwMode="gray">
            <a:xfrm>
              <a:off x="2617" y="2454"/>
              <a:ext cx="78" cy="60"/>
            </a:xfrm>
            <a:custGeom>
              <a:avLst/>
              <a:gdLst>
                <a:gd name="T0" fmla="*/ 36 w 78"/>
                <a:gd name="T1" fmla="*/ 6 h 60"/>
                <a:gd name="T2" fmla="*/ 36 w 78"/>
                <a:gd name="T3" fmla="*/ 6 h 60"/>
                <a:gd name="T4" fmla="*/ 34 w 78"/>
                <a:gd name="T5" fmla="*/ 4 h 60"/>
                <a:gd name="T6" fmla="*/ 32 w 78"/>
                <a:gd name="T7" fmla="*/ 2 h 60"/>
                <a:gd name="T8" fmla="*/ 30 w 78"/>
                <a:gd name="T9" fmla="*/ 0 h 60"/>
                <a:gd name="T10" fmla="*/ 28 w 78"/>
                <a:gd name="T11" fmla="*/ 0 h 60"/>
                <a:gd name="T12" fmla="*/ 26 w 78"/>
                <a:gd name="T13" fmla="*/ 2 h 60"/>
                <a:gd name="T14" fmla="*/ 24 w 78"/>
                <a:gd name="T15" fmla="*/ 4 h 60"/>
                <a:gd name="T16" fmla="*/ 22 w 78"/>
                <a:gd name="T17" fmla="*/ 12 h 60"/>
                <a:gd name="T18" fmla="*/ 20 w 78"/>
                <a:gd name="T19" fmla="*/ 18 h 60"/>
                <a:gd name="T20" fmla="*/ 20 w 78"/>
                <a:gd name="T21" fmla="*/ 22 h 60"/>
                <a:gd name="T22" fmla="*/ 20 w 78"/>
                <a:gd name="T23" fmla="*/ 26 h 60"/>
                <a:gd name="T24" fmla="*/ 18 w 78"/>
                <a:gd name="T25" fmla="*/ 28 h 60"/>
                <a:gd name="T26" fmla="*/ 16 w 78"/>
                <a:gd name="T27" fmla="*/ 32 h 60"/>
                <a:gd name="T28" fmla="*/ 12 w 78"/>
                <a:gd name="T29" fmla="*/ 36 h 60"/>
                <a:gd name="T30" fmla="*/ 10 w 78"/>
                <a:gd name="T31" fmla="*/ 42 h 60"/>
                <a:gd name="T32" fmla="*/ 6 w 78"/>
                <a:gd name="T33" fmla="*/ 46 h 60"/>
                <a:gd name="T34" fmla="*/ 4 w 78"/>
                <a:gd name="T35" fmla="*/ 48 h 60"/>
                <a:gd name="T36" fmla="*/ 2 w 78"/>
                <a:gd name="T37" fmla="*/ 50 h 60"/>
                <a:gd name="T38" fmla="*/ 0 w 78"/>
                <a:gd name="T39" fmla="*/ 52 h 60"/>
                <a:gd name="T40" fmla="*/ 0 w 78"/>
                <a:gd name="T41" fmla="*/ 54 h 60"/>
                <a:gd name="T42" fmla="*/ 0 w 78"/>
                <a:gd name="T43" fmla="*/ 56 h 60"/>
                <a:gd name="T44" fmla="*/ 4 w 78"/>
                <a:gd name="T45" fmla="*/ 56 h 60"/>
                <a:gd name="T46" fmla="*/ 8 w 78"/>
                <a:gd name="T47" fmla="*/ 58 h 60"/>
                <a:gd name="T48" fmla="*/ 14 w 78"/>
                <a:gd name="T49" fmla="*/ 58 h 60"/>
                <a:gd name="T50" fmla="*/ 20 w 78"/>
                <a:gd name="T51" fmla="*/ 58 h 60"/>
                <a:gd name="T52" fmla="*/ 26 w 78"/>
                <a:gd name="T53" fmla="*/ 58 h 60"/>
                <a:gd name="T54" fmla="*/ 30 w 78"/>
                <a:gd name="T55" fmla="*/ 56 h 60"/>
                <a:gd name="T56" fmla="*/ 32 w 78"/>
                <a:gd name="T57" fmla="*/ 56 h 60"/>
                <a:gd name="T58" fmla="*/ 38 w 78"/>
                <a:gd name="T59" fmla="*/ 60 h 60"/>
                <a:gd name="T60" fmla="*/ 48 w 78"/>
                <a:gd name="T61" fmla="*/ 58 h 60"/>
                <a:gd name="T62" fmla="*/ 48 w 78"/>
                <a:gd name="T63" fmla="*/ 58 h 60"/>
                <a:gd name="T64" fmla="*/ 50 w 78"/>
                <a:gd name="T65" fmla="*/ 56 h 60"/>
                <a:gd name="T66" fmla="*/ 52 w 78"/>
                <a:gd name="T67" fmla="*/ 52 h 60"/>
                <a:gd name="T68" fmla="*/ 54 w 78"/>
                <a:gd name="T69" fmla="*/ 50 h 60"/>
                <a:gd name="T70" fmla="*/ 56 w 78"/>
                <a:gd name="T71" fmla="*/ 46 h 60"/>
                <a:gd name="T72" fmla="*/ 60 w 78"/>
                <a:gd name="T73" fmla="*/ 44 h 60"/>
                <a:gd name="T74" fmla="*/ 62 w 78"/>
                <a:gd name="T75" fmla="*/ 44 h 60"/>
                <a:gd name="T76" fmla="*/ 64 w 78"/>
                <a:gd name="T77" fmla="*/ 44 h 60"/>
                <a:gd name="T78" fmla="*/ 66 w 78"/>
                <a:gd name="T79" fmla="*/ 42 h 60"/>
                <a:gd name="T80" fmla="*/ 70 w 78"/>
                <a:gd name="T81" fmla="*/ 40 h 60"/>
                <a:gd name="T82" fmla="*/ 72 w 78"/>
                <a:gd name="T83" fmla="*/ 38 h 60"/>
                <a:gd name="T84" fmla="*/ 74 w 78"/>
                <a:gd name="T85" fmla="*/ 36 h 60"/>
                <a:gd name="T86" fmla="*/ 76 w 78"/>
                <a:gd name="T87" fmla="*/ 34 h 60"/>
                <a:gd name="T88" fmla="*/ 78 w 78"/>
                <a:gd name="T89" fmla="*/ 32 h 60"/>
                <a:gd name="T90" fmla="*/ 78 w 78"/>
                <a:gd name="T91" fmla="*/ 32 h 60"/>
                <a:gd name="T92" fmla="*/ 78 w 78"/>
                <a:gd name="T93" fmla="*/ 30 h 60"/>
                <a:gd name="T94" fmla="*/ 78 w 78"/>
                <a:gd name="T95" fmla="*/ 26 h 60"/>
                <a:gd name="T96" fmla="*/ 78 w 78"/>
                <a:gd name="T97" fmla="*/ 24 h 60"/>
                <a:gd name="T98" fmla="*/ 76 w 78"/>
                <a:gd name="T99" fmla="*/ 22 h 60"/>
                <a:gd name="T100" fmla="*/ 74 w 78"/>
                <a:gd name="T101" fmla="*/ 20 h 60"/>
                <a:gd name="T102" fmla="*/ 72 w 78"/>
                <a:gd name="T103" fmla="*/ 22 h 60"/>
                <a:gd name="T104" fmla="*/ 70 w 78"/>
                <a:gd name="T105" fmla="*/ 24 h 60"/>
                <a:gd name="T106" fmla="*/ 66 w 78"/>
                <a:gd name="T107" fmla="*/ 26 h 60"/>
                <a:gd name="T108" fmla="*/ 64 w 78"/>
                <a:gd name="T109" fmla="*/ 26 h 60"/>
                <a:gd name="T110" fmla="*/ 62 w 78"/>
                <a:gd name="T111" fmla="*/ 26 h 60"/>
                <a:gd name="T112" fmla="*/ 58 w 78"/>
                <a:gd name="T113" fmla="*/ 24 h 60"/>
                <a:gd name="T114" fmla="*/ 52 w 78"/>
                <a:gd name="T115" fmla="*/ 22 h 60"/>
                <a:gd name="T116" fmla="*/ 46 w 78"/>
                <a:gd name="T117" fmla="*/ 20 h 60"/>
                <a:gd name="T118" fmla="*/ 42 w 78"/>
                <a:gd name="T119" fmla="*/ 16 h 60"/>
                <a:gd name="T120" fmla="*/ 38 w 78"/>
                <a:gd name="T121" fmla="*/ 12 h 60"/>
                <a:gd name="T122" fmla="*/ 36 w 78"/>
                <a:gd name="T12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60">
                  <a:moveTo>
                    <a:pt x="36" y="6"/>
                  </a:moveTo>
                  <a:lnTo>
                    <a:pt x="36" y="6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18" y="28"/>
                  </a:lnTo>
                  <a:lnTo>
                    <a:pt x="16" y="32"/>
                  </a:lnTo>
                  <a:lnTo>
                    <a:pt x="12" y="36"/>
                  </a:lnTo>
                  <a:lnTo>
                    <a:pt x="10" y="42"/>
                  </a:lnTo>
                  <a:lnTo>
                    <a:pt x="6" y="46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4" y="56"/>
                  </a:lnTo>
                  <a:lnTo>
                    <a:pt x="8" y="58"/>
                  </a:lnTo>
                  <a:lnTo>
                    <a:pt x="14" y="58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8" y="60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56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46"/>
                  </a:lnTo>
                  <a:lnTo>
                    <a:pt x="60" y="44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6" y="42"/>
                  </a:lnTo>
                  <a:lnTo>
                    <a:pt x="70" y="40"/>
                  </a:lnTo>
                  <a:lnTo>
                    <a:pt x="72" y="38"/>
                  </a:lnTo>
                  <a:lnTo>
                    <a:pt x="74" y="36"/>
                  </a:lnTo>
                  <a:lnTo>
                    <a:pt x="76" y="3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2" y="22"/>
                  </a:lnTo>
                  <a:lnTo>
                    <a:pt x="70" y="24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2" y="22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2"/>
                  </a:lnTo>
                  <a:lnTo>
                    <a:pt x="36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2" name="Freeform 30"/>
            <p:cNvSpPr/>
            <p:nvPr/>
          </p:nvSpPr>
          <p:spPr bwMode="gray">
            <a:xfrm>
              <a:off x="1777" y="2624"/>
              <a:ext cx="80" cy="34"/>
            </a:xfrm>
            <a:custGeom>
              <a:avLst/>
              <a:gdLst>
                <a:gd name="T0" fmla="*/ 58 w 80"/>
                <a:gd name="T1" fmla="*/ 0 h 34"/>
                <a:gd name="T2" fmla="*/ 52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6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8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8" y="0"/>
                  </a:moveTo>
                  <a:lnTo>
                    <a:pt x="52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3" name="Freeform 31"/>
            <p:cNvSpPr/>
            <p:nvPr/>
          </p:nvSpPr>
          <p:spPr bwMode="gray">
            <a:xfrm>
              <a:off x="1777" y="2624"/>
              <a:ext cx="80" cy="34"/>
            </a:xfrm>
            <a:custGeom>
              <a:avLst/>
              <a:gdLst>
                <a:gd name="T0" fmla="*/ 56 w 80"/>
                <a:gd name="T1" fmla="*/ 0 h 34"/>
                <a:gd name="T2" fmla="*/ 50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4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6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6" y="0"/>
                  </a:moveTo>
                  <a:lnTo>
                    <a:pt x="50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4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4" name="Freeform 32"/>
            <p:cNvSpPr/>
            <p:nvPr/>
          </p:nvSpPr>
          <p:spPr bwMode="gray">
            <a:xfrm>
              <a:off x="925" y="1780"/>
              <a:ext cx="336" cy="412"/>
            </a:xfrm>
            <a:custGeom>
              <a:avLst/>
              <a:gdLst>
                <a:gd name="T0" fmla="*/ 302 w 336"/>
                <a:gd name="T1" fmla="*/ 44 h 412"/>
                <a:gd name="T2" fmla="*/ 314 w 336"/>
                <a:gd name="T3" fmla="*/ 42 h 412"/>
                <a:gd name="T4" fmla="*/ 312 w 336"/>
                <a:gd name="T5" fmla="*/ 42 h 412"/>
                <a:gd name="T6" fmla="*/ 326 w 336"/>
                <a:gd name="T7" fmla="*/ 38 h 412"/>
                <a:gd name="T8" fmla="*/ 330 w 336"/>
                <a:gd name="T9" fmla="*/ 22 h 412"/>
                <a:gd name="T10" fmla="*/ 302 w 336"/>
                <a:gd name="T11" fmla="*/ 4 h 412"/>
                <a:gd name="T12" fmla="*/ 250 w 336"/>
                <a:gd name="T13" fmla="*/ 8 h 412"/>
                <a:gd name="T14" fmla="*/ 230 w 336"/>
                <a:gd name="T15" fmla="*/ 14 h 412"/>
                <a:gd name="T16" fmla="*/ 218 w 336"/>
                <a:gd name="T17" fmla="*/ 20 h 412"/>
                <a:gd name="T18" fmla="*/ 214 w 336"/>
                <a:gd name="T19" fmla="*/ 26 h 412"/>
                <a:gd name="T20" fmla="*/ 204 w 336"/>
                <a:gd name="T21" fmla="*/ 36 h 412"/>
                <a:gd name="T22" fmla="*/ 194 w 336"/>
                <a:gd name="T23" fmla="*/ 34 h 412"/>
                <a:gd name="T24" fmla="*/ 186 w 336"/>
                <a:gd name="T25" fmla="*/ 34 h 412"/>
                <a:gd name="T26" fmla="*/ 176 w 336"/>
                <a:gd name="T27" fmla="*/ 48 h 412"/>
                <a:gd name="T28" fmla="*/ 158 w 336"/>
                <a:gd name="T29" fmla="*/ 58 h 412"/>
                <a:gd name="T30" fmla="*/ 148 w 336"/>
                <a:gd name="T31" fmla="*/ 76 h 412"/>
                <a:gd name="T32" fmla="*/ 136 w 336"/>
                <a:gd name="T33" fmla="*/ 114 h 412"/>
                <a:gd name="T34" fmla="*/ 106 w 336"/>
                <a:gd name="T35" fmla="*/ 170 h 412"/>
                <a:gd name="T36" fmla="*/ 94 w 336"/>
                <a:gd name="T37" fmla="*/ 200 h 412"/>
                <a:gd name="T38" fmla="*/ 72 w 336"/>
                <a:gd name="T39" fmla="*/ 230 h 412"/>
                <a:gd name="T40" fmla="*/ 26 w 336"/>
                <a:gd name="T41" fmla="*/ 278 h 412"/>
                <a:gd name="T42" fmla="*/ 16 w 336"/>
                <a:gd name="T43" fmla="*/ 284 h 412"/>
                <a:gd name="T44" fmla="*/ 8 w 336"/>
                <a:gd name="T45" fmla="*/ 300 h 412"/>
                <a:gd name="T46" fmla="*/ 4 w 336"/>
                <a:gd name="T47" fmla="*/ 334 h 412"/>
                <a:gd name="T48" fmla="*/ 10 w 336"/>
                <a:gd name="T49" fmla="*/ 344 h 412"/>
                <a:gd name="T50" fmla="*/ 6 w 336"/>
                <a:gd name="T51" fmla="*/ 352 h 412"/>
                <a:gd name="T52" fmla="*/ 2 w 336"/>
                <a:gd name="T53" fmla="*/ 364 h 412"/>
                <a:gd name="T54" fmla="*/ 4 w 336"/>
                <a:gd name="T55" fmla="*/ 384 h 412"/>
                <a:gd name="T56" fmla="*/ 10 w 336"/>
                <a:gd name="T57" fmla="*/ 400 h 412"/>
                <a:gd name="T58" fmla="*/ 28 w 336"/>
                <a:gd name="T59" fmla="*/ 412 h 412"/>
                <a:gd name="T60" fmla="*/ 46 w 336"/>
                <a:gd name="T61" fmla="*/ 402 h 412"/>
                <a:gd name="T62" fmla="*/ 54 w 336"/>
                <a:gd name="T63" fmla="*/ 390 h 412"/>
                <a:gd name="T64" fmla="*/ 58 w 336"/>
                <a:gd name="T65" fmla="*/ 376 h 412"/>
                <a:gd name="T66" fmla="*/ 68 w 336"/>
                <a:gd name="T67" fmla="*/ 370 h 412"/>
                <a:gd name="T68" fmla="*/ 76 w 336"/>
                <a:gd name="T69" fmla="*/ 358 h 412"/>
                <a:gd name="T70" fmla="*/ 80 w 336"/>
                <a:gd name="T71" fmla="*/ 342 h 412"/>
                <a:gd name="T72" fmla="*/ 92 w 336"/>
                <a:gd name="T73" fmla="*/ 354 h 412"/>
                <a:gd name="T74" fmla="*/ 100 w 336"/>
                <a:gd name="T75" fmla="*/ 318 h 412"/>
                <a:gd name="T76" fmla="*/ 102 w 336"/>
                <a:gd name="T77" fmla="*/ 260 h 412"/>
                <a:gd name="T78" fmla="*/ 132 w 336"/>
                <a:gd name="T79" fmla="*/ 198 h 412"/>
                <a:gd name="T80" fmla="*/ 140 w 336"/>
                <a:gd name="T81" fmla="*/ 178 h 412"/>
                <a:gd name="T82" fmla="*/ 154 w 336"/>
                <a:gd name="T83" fmla="*/ 162 h 412"/>
                <a:gd name="T84" fmla="*/ 162 w 336"/>
                <a:gd name="T85" fmla="*/ 134 h 412"/>
                <a:gd name="T86" fmla="*/ 170 w 336"/>
                <a:gd name="T87" fmla="*/ 112 h 412"/>
                <a:gd name="T88" fmla="*/ 224 w 336"/>
                <a:gd name="T89" fmla="*/ 64 h 412"/>
                <a:gd name="T90" fmla="*/ 238 w 336"/>
                <a:gd name="T91" fmla="*/ 66 h 412"/>
                <a:gd name="T92" fmla="*/ 264 w 336"/>
                <a:gd name="T93" fmla="*/ 70 h 412"/>
                <a:gd name="T94" fmla="*/ 276 w 336"/>
                <a:gd name="T95" fmla="*/ 64 h 412"/>
                <a:gd name="T96" fmla="*/ 278 w 336"/>
                <a:gd name="T97" fmla="*/ 56 h 412"/>
                <a:gd name="T98" fmla="*/ 294 w 336"/>
                <a:gd name="T99" fmla="*/ 50 h 412"/>
                <a:gd name="T100" fmla="*/ 328 w 336"/>
                <a:gd name="T101" fmla="*/ 64 h 412"/>
                <a:gd name="T102" fmla="*/ 326 w 336"/>
                <a:gd name="T103" fmla="*/ 5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6" h="412">
                  <a:moveTo>
                    <a:pt x="326" y="52"/>
                  </a:moveTo>
                  <a:lnTo>
                    <a:pt x="314" y="48"/>
                  </a:lnTo>
                  <a:lnTo>
                    <a:pt x="308" y="46"/>
                  </a:lnTo>
                  <a:lnTo>
                    <a:pt x="302" y="44"/>
                  </a:lnTo>
                  <a:lnTo>
                    <a:pt x="300" y="44"/>
                  </a:lnTo>
                  <a:lnTo>
                    <a:pt x="298" y="44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4" y="42"/>
                  </a:lnTo>
                  <a:lnTo>
                    <a:pt x="318" y="42"/>
                  </a:lnTo>
                  <a:lnTo>
                    <a:pt x="322" y="40"/>
                  </a:lnTo>
                  <a:lnTo>
                    <a:pt x="326" y="38"/>
                  </a:lnTo>
                  <a:lnTo>
                    <a:pt x="328" y="34"/>
                  </a:lnTo>
                  <a:lnTo>
                    <a:pt x="328" y="30"/>
                  </a:lnTo>
                  <a:lnTo>
                    <a:pt x="330" y="26"/>
                  </a:lnTo>
                  <a:lnTo>
                    <a:pt x="330" y="22"/>
                  </a:lnTo>
                  <a:lnTo>
                    <a:pt x="330" y="22"/>
                  </a:lnTo>
                  <a:lnTo>
                    <a:pt x="314" y="20"/>
                  </a:lnTo>
                  <a:lnTo>
                    <a:pt x="310" y="10"/>
                  </a:lnTo>
                  <a:lnTo>
                    <a:pt x="302" y="4"/>
                  </a:lnTo>
                  <a:lnTo>
                    <a:pt x="282" y="6"/>
                  </a:lnTo>
                  <a:lnTo>
                    <a:pt x="258" y="0"/>
                  </a:lnTo>
                  <a:lnTo>
                    <a:pt x="256" y="4"/>
                  </a:lnTo>
                  <a:lnTo>
                    <a:pt x="250" y="8"/>
                  </a:lnTo>
                  <a:lnTo>
                    <a:pt x="246" y="12"/>
                  </a:lnTo>
                  <a:lnTo>
                    <a:pt x="240" y="12"/>
                  </a:lnTo>
                  <a:lnTo>
                    <a:pt x="234" y="14"/>
                  </a:lnTo>
                  <a:lnTo>
                    <a:pt x="230" y="14"/>
                  </a:lnTo>
                  <a:lnTo>
                    <a:pt x="230" y="14"/>
                  </a:lnTo>
                  <a:lnTo>
                    <a:pt x="224" y="16"/>
                  </a:lnTo>
                  <a:lnTo>
                    <a:pt x="220" y="18"/>
                  </a:lnTo>
                  <a:lnTo>
                    <a:pt x="218" y="20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4" y="26"/>
                  </a:lnTo>
                  <a:lnTo>
                    <a:pt x="214" y="28"/>
                  </a:lnTo>
                  <a:lnTo>
                    <a:pt x="212" y="32"/>
                  </a:lnTo>
                  <a:lnTo>
                    <a:pt x="208" y="36"/>
                  </a:lnTo>
                  <a:lnTo>
                    <a:pt x="204" y="36"/>
                  </a:lnTo>
                  <a:lnTo>
                    <a:pt x="200" y="36"/>
                  </a:lnTo>
                  <a:lnTo>
                    <a:pt x="196" y="36"/>
                  </a:lnTo>
                  <a:lnTo>
                    <a:pt x="196" y="34"/>
                  </a:lnTo>
                  <a:lnTo>
                    <a:pt x="194" y="34"/>
                  </a:lnTo>
                  <a:lnTo>
                    <a:pt x="194" y="32"/>
                  </a:lnTo>
                  <a:lnTo>
                    <a:pt x="194" y="32"/>
                  </a:lnTo>
                  <a:lnTo>
                    <a:pt x="190" y="32"/>
                  </a:lnTo>
                  <a:lnTo>
                    <a:pt x="186" y="34"/>
                  </a:lnTo>
                  <a:lnTo>
                    <a:pt x="182" y="38"/>
                  </a:lnTo>
                  <a:lnTo>
                    <a:pt x="178" y="42"/>
                  </a:lnTo>
                  <a:lnTo>
                    <a:pt x="176" y="46"/>
                  </a:lnTo>
                  <a:lnTo>
                    <a:pt x="176" y="48"/>
                  </a:lnTo>
                  <a:lnTo>
                    <a:pt x="174" y="48"/>
                  </a:lnTo>
                  <a:lnTo>
                    <a:pt x="168" y="54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4" y="62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148" y="76"/>
                  </a:lnTo>
                  <a:lnTo>
                    <a:pt x="148" y="80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36" y="114"/>
                  </a:lnTo>
                  <a:lnTo>
                    <a:pt x="116" y="150"/>
                  </a:lnTo>
                  <a:lnTo>
                    <a:pt x="114" y="152"/>
                  </a:lnTo>
                  <a:lnTo>
                    <a:pt x="110" y="160"/>
                  </a:lnTo>
                  <a:lnTo>
                    <a:pt x="106" y="170"/>
                  </a:lnTo>
                  <a:lnTo>
                    <a:pt x="102" y="180"/>
                  </a:lnTo>
                  <a:lnTo>
                    <a:pt x="100" y="184"/>
                  </a:lnTo>
                  <a:lnTo>
                    <a:pt x="98" y="190"/>
                  </a:lnTo>
                  <a:lnTo>
                    <a:pt x="94" y="200"/>
                  </a:lnTo>
                  <a:lnTo>
                    <a:pt x="88" y="212"/>
                  </a:lnTo>
                  <a:lnTo>
                    <a:pt x="84" y="220"/>
                  </a:lnTo>
                  <a:lnTo>
                    <a:pt x="82" y="224"/>
                  </a:lnTo>
                  <a:lnTo>
                    <a:pt x="72" y="230"/>
                  </a:lnTo>
                  <a:lnTo>
                    <a:pt x="54" y="254"/>
                  </a:lnTo>
                  <a:lnTo>
                    <a:pt x="32" y="268"/>
                  </a:lnTo>
                  <a:lnTo>
                    <a:pt x="30" y="274"/>
                  </a:lnTo>
                  <a:lnTo>
                    <a:pt x="26" y="278"/>
                  </a:lnTo>
                  <a:lnTo>
                    <a:pt x="22" y="280"/>
                  </a:lnTo>
                  <a:lnTo>
                    <a:pt x="20" y="282"/>
                  </a:lnTo>
                  <a:lnTo>
                    <a:pt x="16" y="284"/>
                  </a:lnTo>
                  <a:lnTo>
                    <a:pt x="16" y="284"/>
                  </a:lnTo>
                  <a:lnTo>
                    <a:pt x="14" y="290"/>
                  </a:lnTo>
                  <a:lnTo>
                    <a:pt x="12" y="294"/>
                  </a:lnTo>
                  <a:lnTo>
                    <a:pt x="10" y="298"/>
                  </a:lnTo>
                  <a:lnTo>
                    <a:pt x="8" y="300"/>
                  </a:lnTo>
                  <a:lnTo>
                    <a:pt x="8" y="300"/>
                  </a:lnTo>
                  <a:lnTo>
                    <a:pt x="2" y="312"/>
                  </a:lnTo>
                  <a:lnTo>
                    <a:pt x="0" y="324"/>
                  </a:lnTo>
                  <a:lnTo>
                    <a:pt x="4" y="334"/>
                  </a:lnTo>
                  <a:lnTo>
                    <a:pt x="8" y="338"/>
                  </a:lnTo>
                  <a:lnTo>
                    <a:pt x="10" y="340"/>
                  </a:lnTo>
                  <a:lnTo>
                    <a:pt x="10" y="342"/>
                  </a:lnTo>
                  <a:lnTo>
                    <a:pt x="10" y="344"/>
                  </a:lnTo>
                  <a:lnTo>
                    <a:pt x="8" y="344"/>
                  </a:lnTo>
                  <a:lnTo>
                    <a:pt x="8" y="346"/>
                  </a:lnTo>
                  <a:lnTo>
                    <a:pt x="6" y="348"/>
                  </a:lnTo>
                  <a:lnTo>
                    <a:pt x="6" y="352"/>
                  </a:lnTo>
                  <a:lnTo>
                    <a:pt x="6" y="356"/>
                  </a:lnTo>
                  <a:lnTo>
                    <a:pt x="6" y="358"/>
                  </a:lnTo>
                  <a:lnTo>
                    <a:pt x="6" y="358"/>
                  </a:lnTo>
                  <a:lnTo>
                    <a:pt x="2" y="364"/>
                  </a:lnTo>
                  <a:lnTo>
                    <a:pt x="2" y="370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4" y="384"/>
                  </a:lnTo>
                  <a:lnTo>
                    <a:pt x="4" y="386"/>
                  </a:lnTo>
                  <a:lnTo>
                    <a:pt x="4" y="388"/>
                  </a:lnTo>
                  <a:lnTo>
                    <a:pt x="8" y="394"/>
                  </a:lnTo>
                  <a:lnTo>
                    <a:pt x="10" y="400"/>
                  </a:lnTo>
                  <a:lnTo>
                    <a:pt x="16" y="404"/>
                  </a:lnTo>
                  <a:lnTo>
                    <a:pt x="20" y="408"/>
                  </a:lnTo>
                  <a:lnTo>
                    <a:pt x="24" y="410"/>
                  </a:lnTo>
                  <a:lnTo>
                    <a:pt x="28" y="412"/>
                  </a:lnTo>
                  <a:lnTo>
                    <a:pt x="30" y="412"/>
                  </a:lnTo>
                  <a:lnTo>
                    <a:pt x="36" y="410"/>
                  </a:lnTo>
                  <a:lnTo>
                    <a:pt x="42" y="406"/>
                  </a:lnTo>
                  <a:lnTo>
                    <a:pt x="46" y="402"/>
                  </a:lnTo>
                  <a:lnTo>
                    <a:pt x="50" y="398"/>
                  </a:lnTo>
                  <a:lnTo>
                    <a:pt x="52" y="394"/>
                  </a:lnTo>
                  <a:lnTo>
                    <a:pt x="54" y="392"/>
                  </a:lnTo>
                  <a:lnTo>
                    <a:pt x="54" y="390"/>
                  </a:lnTo>
                  <a:lnTo>
                    <a:pt x="54" y="384"/>
                  </a:lnTo>
                  <a:lnTo>
                    <a:pt x="56" y="380"/>
                  </a:lnTo>
                  <a:lnTo>
                    <a:pt x="56" y="376"/>
                  </a:lnTo>
                  <a:lnTo>
                    <a:pt x="58" y="376"/>
                  </a:lnTo>
                  <a:lnTo>
                    <a:pt x="58" y="374"/>
                  </a:lnTo>
                  <a:lnTo>
                    <a:pt x="62" y="374"/>
                  </a:lnTo>
                  <a:lnTo>
                    <a:pt x="64" y="372"/>
                  </a:lnTo>
                  <a:lnTo>
                    <a:pt x="68" y="370"/>
                  </a:lnTo>
                  <a:lnTo>
                    <a:pt x="70" y="368"/>
                  </a:lnTo>
                  <a:lnTo>
                    <a:pt x="70" y="366"/>
                  </a:lnTo>
                  <a:lnTo>
                    <a:pt x="72" y="364"/>
                  </a:lnTo>
                  <a:lnTo>
                    <a:pt x="76" y="358"/>
                  </a:lnTo>
                  <a:lnTo>
                    <a:pt x="78" y="352"/>
                  </a:lnTo>
                  <a:lnTo>
                    <a:pt x="80" y="346"/>
                  </a:lnTo>
                  <a:lnTo>
                    <a:pt x="80" y="344"/>
                  </a:lnTo>
                  <a:lnTo>
                    <a:pt x="80" y="342"/>
                  </a:lnTo>
                  <a:lnTo>
                    <a:pt x="80" y="340"/>
                  </a:lnTo>
                  <a:lnTo>
                    <a:pt x="86" y="356"/>
                  </a:lnTo>
                  <a:lnTo>
                    <a:pt x="88" y="356"/>
                  </a:lnTo>
                  <a:lnTo>
                    <a:pt x="92" y="354"/>
                  </a:lnTo>
                  <a:lnTo>
                    <a:pt x="96" y="350"/>
                  </a:lnTo>
                  <a:lnTo>
                    <a:pt x="100" y="340"/>
                  </a:lnTo>
                  <a:lnTo>
                    <a:pt x="100" y="324"/>
                  </a:lnTo>
                  <a:lnTo>
                    <a:pt x="100" y="318"/>
                  </a:lnTo>
                  <a:lnTo>
                    <a:pt x="100" y="306"/>
                  </a:lnTo>
                  <a:lnTo>
                    <a:pt x="102" y="290"/>
                  </a:lnTo>
                  <a:lnTo>
                    <a:pt x="102" y="274"/>
                  </a:lnTo>
                  <a:lnTo>
                    <a:pt x="102" y="260"/>
                  </a:lnTo>
                  <a:lnTo>
                    <a:pt x="98" y="254"/>
                  </a:lnTo>
                  <a:lnTo>
                    <a:pt x="120" y="240"/>
                  </a:lnTo>
                  <a:lnTo>
                    <a:pt x="122" y="216"/>
                  </a:lnTo>
                  <a:lnTo>
                    <a:pt x="132" y="198"/>
                  </a:lnTo>
                  <a:lnTo>
                    <a:pt x="134" y="182"/>
                  </a:lnTo>
                  <a:lnTo>
                    <a:pt x="136" y="182"/>
                  </a:lnTo>
                  <a:lnTo>
                    <a:pt x="138" y="182"/>
                  </a:lnTo>
                  <a:lnTo>
                    <a:pt x="140" y="178"/>
                  </a:lnTo>
                  <a:lnTo>
                    <a:pt x="144" y="174"/>
                  </a:lnTo>
                  <a:lnTo>
                    <a:pt x="148" y="170"/>
                  </a:lnTo>
                  <a:lnTo>
                    <a:pt x="152" y="166"/>
                  </a:lnTo>
                  <a:lnTo>
                    <a:pt x="154" y="162"/>
                  </a:lnTo>
                  <a:lnTo>
                    <a:pt x="158" y="158"/>
                  </a:lnTo>
                  <a:lnTo>
                    <a:pt x="158" y="136"/>
                  </a:lnTo>
                  <a:lnTo>
                    <a:pt x="160" y="134"/>
                  </a:lnTo>
                  <a:lnTo>
                    <a:pt x="162" y="134"/>
                  </a:lnTo>
                  <a:lnTo>
                    <a:pt x="164" y="130"/>
                  </a:lnTo>
                  <a:lnTo>
                    <a:pt x="166" y="124"/>
                  </a:lnTo>
                  <a:lnTo>
                    <a:pt x="166" y="122"/>
                  </a:lnTo>
                  <a:lnTo>
                    <a:pt x="170" y="112"/>
                  </a:lnTo>
                  <a:lnTo>
                    <a:pt x="178" y="98"/>
                  </a:lnTo>
                  <a:lnTo>
                    <a:pt x="196" y="82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6" y="64"/>
                  </a:lnTo>
                  <a:lnTo>
                    <a:pt x="230" y="64"/>
                  </a:lnTo>
                  <a:lnTo>
                    <a:pt x="234" y="64"/>
                  </a:lnTo>
                  <a:lnTo>
                    <a:pt x="238" y="66"/>
                  </a:lnTo>
                  <a:lnTo>
                    <a:pt x="242" y="70"/>
                  </a:lnTo>
                  <a:lnTo>
                    <a:pt x="260" y="72"/>
                  </a:lnTo>
                  <a:lnTo>
                    <a:pt x="260" y="72"/>
                  </a:lnTo>
                  <a:lnTo>
                    <a:pt x="264" y="70"/>
                  </a:lnTo>
                  <a:lnTo>
                    <a:pt x="266" y="70"/>
                  </a:lnTo>
                  <a:lnTo>
                    <a:pt x="270" y="68"/>
                  </a:lnTo>
                  <a:lnTo>
                    <a:pt x="272" y="66"/>
                  </a:lnTo>
                  <a:lnTo>
                    <a:pt x="276" y="64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76" y="58"/>
                  </a:lnTo>
                  <a:lnTo>
                    <a:pt x="278" y="56"/>
                  </a:lnTo>
                  <a:lnTo>
                    <a:pt x="280" y="52"/>
                  </a:lnTo>
                  <a:lnTo>
                    <a:pt x="284" y="50"/>
                  </a:lnTo>
                  <a:lnTo>
                    <a:pt x="288" y="50"/>
                  </a:lnTo>
                  <a:lnTo>
                    <a:pt x="294" y="50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8" y="64"/>
                  </a:lnTo>
                  <a:lnTo>
                    <a:pt x="328" y="62"/>
                  </a:lnTo>
                  <a:lnTo>
                    <a:pt x="328" y="56"/>
                  </a:lnTo>
                  <a:lnTo>
                    <a:pt x="336" y="56"/>
                  </a:lnTo>
                  <a:lnTo>
                    <a:pt x="326" y="5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5" name="Freeform 33"/>
            <p:cNvSpPr/>
            <p:nvPr/>
          </p:nvSpPr>
          <p:spPr bwMode="gray">
            <a:xfrm>
              <a:off x="739" y="2478"/>
              <a:ext cx="158" cy="132"/>
            </a:xfrm>
            <a:custGeom>
              <a:avLst/>
              <a:gdLst>
                <a:gd name="T0" fmla="*/ 154 w 158"/>
                <a:gd name="T1" fmla="*/ 46 h 132"/>
                <a:gd name="T2" fmla="*/ 146 w 158"/>
                <a:gd name="T3" fmla="*/ 46 h 132"/>
                <a:gd name="T4" fmla="*/ 136 w 158"/>
                <a:gd name="T5" fmla="*/ 48 h 132"/>
                <a:gd name="T6" fmla="*/ 132 w 158"/>
                <a:gd name="T7" fmla="*/ 54 h 132"/>
                <a:gd name="T8" fmla="*/ 126 w 158"/>
                <a:gd name="T9" fmla="*/ 58 h 132"/>
                <a:gd name="T10" fmla="*/ 120 w 158"/>
                <a:gd name="T11" fmla="*/ 66 h 132"/>
                <a:gd name="T12" fmla="*/ 120 w 158"/>
                <a:gd name="T13" fmla="*/ 74 h 132"/>
                <a:gd name="T14" fmla="*/ 120 w 158"/>
                <a:gd name="T15" fmla="*/ 78 h 132"/>
                <a:gd name="T16" fmla="*/ 116 w 158"/>
                <a:gd name="T17" fmla="*/ 84 h 132"/>
                <a:gd name="T18" fmla="*/ 110 w 158"/>
                <a:gd name="T19" fmla="*/ 92 h 132"/>
                <a:gd name="T20" fmla="*/ 96 w 158"/>
                <a:gd name="T21" fmla="*/ 118 h 132"/>
                <a:gd name="T22" fmla="*/ 92 w 158"/>
                <a:gd name="T23" fmla="*/ 118 h 132"/>
                <a:gd name="T24" fmla="*/ 78 w 158"/>
                <a:gd name="T25" fmla="*/ 118 h 132"/>
                <a:gd name="T26" fmla="*/ 68 w 158"/>
                <a:gd name="T27" fmla="*/ 116 h 132"/>
                <a:gd name="T28" fmla="*/ 60 w 158"/>
                <a:gd name="T29" fmla="*/ 118 h 132"/>
                <a:gd name="T30" fmla="*/ 52 w 158"/>
                <a:gd name="T31" fmla="*/ 120 h 132"/>
                <a:gd name="T32" fmla="*/ 50 w 158"/>
                <a:gd name="T33" fmla="*/ 122 h 132"/>
                <a:gd name="T34" fmla="*/ 44 w 158"/>
                <a:gd name="T35" fmla="*/ 120 h 132"/>
                <a:gd name="T36" fmla="*/ 38 w 158"/>
                <a:gd name="T37" fmla="*/ 120 h 132"/>
                <a:gd name="T38" fmla="*/ 32 w 158"/>
                <a:gd name="T39" fmla="*/ 124 h 132"/>
                <a:gd name="T40" fmla="*/ 30 w 158"/>
                <a:gd name="T41" fmla="*/ 132 h 132"/>
                <a:gd name="T42" fmla="*/ 26 w 158"/>
                <a:gd name="T43" fmla="*/ 132 h 132"/>
                <a:gd name="T44" fmla="*/ 20 w 158"/>
                <a:gd name="T45" fmla="*/ 128 h 132"/>
                <a:gd name="T46" fmla="*/ 18 w 158"/>
                <a:gd name="T47" fmla="*/ 122 h 132"/>
                <a:gd name="T48" fmla="*/ 16 w 158"/>
                <a:gd name="T49" fmla="*/ 120 h 132"/>
                <a:gd name="T50" fmla="*/ 16 w 158"/>
                <a:gd name="T51" fmla="*/ 118 h 132"/>
                <a:gd name="T52" fmla="*/ 16 w 158"/>
                <a:gd name="T53" fmla="*/ 118 h 132"/>
                <a:gd name="T54" fmla="*/ 16 w 158"/>
                <a:gd name="T55" fmla="*/ 114 h 132"/>
                <a:gd name="T56" fmla="*/ 20 w 158"/>
                <a:gd name="T57" fmla="*/ 104 h 132"/>
                <a:gd name="T58" fmla="*/ 24 w 158"/>
                <a:gd name="T59" fmla="*/ 102 h 132"/>
                <a:gd name="T60" fmla="*/ 30 w 158"/>
                <a:gd name="T61" fmla="*/ 98 h 132"/>
                <a:gd name="T62" fmla="*/ 28 w 158"/>
                <a:gd name="T63" fmla="*/ 88 h 132"/>
                <a:gd name="T64" fmla="*/ 30 w 158"/>
                <a:gd name="T65" fmla="*/ 70 h 132"/>
                <a:gd name="T66" fmla="*/ 30 w 158"/>
                <a:gd name="T67" fmla="*/ 50 h 132"/>
                <a:gd name="T68" fmla="*/ 32 w 158"/>
                <a:gd name="T69" fmla="*/ 42 h 132"/>
                <a:gd name="T70" fmla="*/ 38 w 158"/>
                <a:gd name="T71" fmla="*/ 38 h 132"/>
                <a:gd name="T72" fmla="*/ 38 w 158"/>
                <a:gd name="T73" fmla="*/ 34 h 132"/>
                <a:gd name="T74" fmla="*/ 36 w 158"/>
                <a:gd name="T75" fmla="*/ 32 h 132"/>
                <a:gd name="T76" fmla="*/ 28 w 158"/>
                <a:gd name="T77" fmla="*/ 28 h 132"/>
                <a:gd name="T78" fmla="*/ 26 w 158"/>
                <a:gd name="T79" fmla="*/ 28 h 132"/>
                <a:gd name="T80" fmla="*/ 24 w 158"/>
                <a:gd name="T81" fmla="*/ 28 h 132"/>
                <a:gd name="T82" fmla="*/ 10 w 158"/>
                <a:gd name="T83" fmla="*/ 30 h 132"/>
                <a:gd name="T84" fmla="*/ 4 w 158"/>
                <a:gd name="T85" fmla="*/ 24 h 132"/>
                <a:gd name="T86" fmla="*/ 4 w 158"/>
                <a:gd name="T87" fmla="*/ 20 h 132"/>
                <a:gd name="T88" fmla="*/ 0 w 158"/>
                <a:gd name="T89" fmla="*/ 14 h 132"/>
                <a:gd name="T90" fmla="*/ 2 w 158"/>
                <a:gd name="T91" fmla="*/ 12 h 132"/>
                <a:gd name="T92" fmla="*/ 4 w 158"/>
                <a:gd name="T93" fmla="*/ 10 h 132"/>
                <a:gd name="T94" fmla="*/ 18 w 158"/>
                <a:gd name="T95" fmla="*/ 0 h 132"/>
                <a:gd name="T96" fmla="*/ 22 w 158"/>
                <a:gd name="T97" fmla="*/ 0 h 132"/>
                <a:gd name="T98" fmla="*/ 26 w 158"/>
                <a:gd name="T99" fmla="*/ 2 h 132"/>
                <a:gd name="T100" fmla="*/ 58 w 158"/>
                <a:gd name="T101" fmla="*/ 6 h 132"/>
                <a:gd name="T102" fmla="*/ 84 w 158"/>
                <a:gd name="T103" fmla="*/ 8 h 132"/>
                <a:gd name="T104" fmla="*/ 98 w 158"/>
                <a:gd name="T105" fmla="*/ 6 h 132"/>
                <a:gd name="T106" fmla="*/ 102 w 158"/>
                <a:gd name="T107" fmla="*/ 8 h 132"/>
                <a:gd name="T108" fmla="*/ 102 w 158"/>
                <a:gd name="T109" fmla="*/ 12 h 132"/>
                <a:gd name="T110" fmla="*/ 106 w 158"/>
                <a:gd name="T111" fmla="*/ 14 h 132"/>
                <a:gd name="T112" fmla="*/ 112 w 158"/>
                <a:gd name="T113" fmla="*/ 18 h 132"/>
                <a:gd name="T114" fmla="*/ 114 w 158"/>
                <a:gd name="T115" fmla="*/ 18 h 132"/>
                <a:gd name="T116" fmla="*/ 120 w 158"/>
                <a:gd name="T117" fmla="*/ 22 h 132"/>
                <a:gd name="T118" fmla="*/ 126 w 158"/>
                <a:gd name="T119" fmla="*/ 28 h 132"/>
                <a:gd name="T120" fmla="*/ 134 w 158"/>
                <a:gd name="T121" fmla="*/ 36 h 132"/>
                <a:gd name="T122" fmla="*/ 152 w 158"/>
                <a:gd name="T123" fmla="*/ 42 h 132"/>
                <a:gd name="T124" fmla="*/ 154 w 158"/>
                <a:gd name="T125" fmla="*/ 4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132">
                  <a:moveTo>
                    <a:pt x="154" y="46"/>
                  </a:moveTo>
                  <a:lnTo>
                    <a:pt x="154" y="46"/>
                  </a:lnTo>
                  <a:lnTo>
                    <a:pt x="150" y="46"/>
                  </a:lnTo>
                  <a:lnTo>
                    <a:pt x="146" y="46"/>
                  </a:lnTo>
                  <a:lnTo>
                    <a:pt x="142" y="46"/>
                  </a:lnTo>
                  <a:lnTo>
                    <a:pt x="136" y="48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30" y="54"/>
                  </a:lnTo>
                  <a:lnTo>
                    <a:pt x="126" y="58"/>
                  </a:lnTo>
                  <a:lnTo>
                    <a:pt x="122" y="62"/>
                  </a:lnTo>
                  <a:lnTo>
                    <a:pt x="120" y="66"/>
                  </a:lnTo>
                  <a:lnTo>
                    <a:pt x="118" y="70"/>
                  </a:lnTo>
                  <a:lnTo>
                    <a:pt x="120" y="74"/>
                  </a:lnTo>
                  <a:lnTo>
                    <a:pt x="122" y="78"/>
                  </a:lnTo>
                  <a:lnTo>
                    <a:pt x="120" y="78"/>
                  </a:lnTo>
                  <a:lnTo>
                    <a:pt x="118" y="80"/>
                  </a:lnTo>
                  <a:lnTo>
                    <a:pt x="116" y="84"/>
                  </a:lnTo>
                  <a:lnTo>
                    <a:pt x="112" y="88"/>
                  </a:lnTo>
                  <a:lnTo>
                    <a:pt x="110" y="92"/>
                  </a:lnTo>
                  <a:lnTo>
                    <a:pt x="106" y="96"/>
                  </a:lnTo>
                  <a:lnTo>
                    <a:pt x="96" y="118"/>
                  </a:lnTo>
                  <a:lnTo>
                    <a:pt x="94" y="118"/>
                  </a:lnTo>
                  <a:lnTo>
                    <a:pt x="92" y="118"/>
                  </a:lnTo>
                  <a:lnTo>
                    <a:pt x="86" y="118"/>
                  </a:lnTo>
                  <a:lnTo>
                    <a:pt x="78" y="118"/>
                  </a:lnTo>
                  <a:lnTo>
                    <a:pt x="68" y="116"/>
                  </a:lnTo>
                  <a:lnTo>
                    <a:pt x="68" y="116"/>
                  </a:lnTo>
                  <a:lnTo>
                    <a:pt x="64" y="116"/>
                  </a:lnTo>
                  <a:lnTo>
                    <a:pt x="60" y="118"/>
                  </a:lnTo>
                  <a:lnTo>
                    <a:pt x="56" y="118"/>
                  </a:lnTo>
                  <a:lnTo>
                    <a:pt x="52" y="120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8" y="120"/>
                  </a:lnTo>
                  <a:lnTo>
                    <a:pt x="44" y="120"/>
                  </a:lnTo>
                  <a:lnTo>
                    <a:pt x="40" y="120"/>
                  </a:lnTo>
                  <a:lnTo>
                    <a:pt x="38" y="120"/>
                  </a:lnTo>
                  <a:lnTo>
                    <a:pt x="34" y="122"/>
                  </a:lnTo>
                  <a:lnTo>
                    <a:pt x="32" y="124"/>
                  </a:lnTo>
                  <a:lnTo>
                    <a:pt x="30" y="128"/>
                  </a:lnTo>
                  <a:lnTo>
                    <a:pt x="30" y="132"/>
                  </a:lnTo>
                  <a:lnTo>
                    <a:pt x="28" y="132"/>
                  </a:lnTo>
                  <a:lnTo>
                    <a:pt x="26" y="132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8" y="126"/>
                  </a:lnTo>
                  <a:lnTo>
                    <a:pt x="18" y="122"/>
                  </a:lnTo>
                  <a:lnTo>
                    <a:pt x="16" y="122"/>
                  </a:lnTo>
                  <a:lnTo>
                    <a:pt x="16" y="12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6"/>
                  </a:lnTo>
                  <a:lnTo>
                    <a:pt x="16" y="114"/>
                  </a:lnTo>
                  <a:lnTo>
                    <a:pt x="18" y="108"/>
                  </a:lnTo>
                  <a:lnTo>
                    <a:pt x="20" y="104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6" y="102"/>
                  </a:lnTo>
                  <a:lnTo>
                    <a:pt x="30" y="98"/>
                  </a:lnTo>
                  <a:lnTo>
                    <a:pt x="24" y="92"/>
                  </a:lnTo>
                  <a:lnTo>
                    <a:pt x="28" y="88"/>
                  </a:lnTo>
                  <a:lnTo>
                    <a:pt x="30" y="80"/>
                  </a:lnTo>
                  <a:lnTo>
                    <a:pt x="30" y="70"/>
                  </a:lnTo>
                  <a:lnTo>
                    <a:pt x="26" y="60"/>
                  </a:lnTo>
                  <a:lnTo>
                    <a:pt x="30" y="50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10" y="30"/>
                  </a:lnTo>
                  <a:lnTo>
                    <a:pt x="4" y="28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54" y="6"/>
                  </a:lnTo>
                  <a:lnTo>
                    <a:pt x="58" y="6"/>
                  </a:lnTo>
                  <a:lnTo>
                    <a:pt x="72" y="6"/>
                  </a:lnTo>
                  <a:lnTo>
                    <a:pt x="84" y="8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2" y="8"/>
                  </a:lnTo>
                  <a:lnTo>
                    <a:pt x="102" y="10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8"/>
                  </a:lnTo>
                  <a:lnTo>
                    <a:pt x="126" y="2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52" y="42"/>
                  </a:lnTo>
                  <a:lnTo>
                    <a:pt x="158" y="44"/>
                  </a:lnTo>
                  <a:lnTo>
                    <a:pt x="154" y="4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6" name="Freeform 34"/>
            <p:cNvSpPr/>
            <p:nvPr/>
          </p:nvSpPr>
          <p:spPr bwMode="gray">
            <a:xfrm>
              <a:off x="939" y="2440"/>
              <a:ext cx="156" cy="146"/>
            </a:xfrm>
            <a:custGeom>
              <a:avLst/>
              <a:gdLst>
                <a:gd name="T0" fmla="*/ 94 w 156"/>
                <a:gd name="T1" fmla="*/ 14 h 146"/>
                <a:gd name="T2" fmla="*/ 92 w 156"/>
                <a:gd name="T3" fmla="*/ 16 h 146"/>
                <a:gd name="T4" fmla="*/ 92 w 156"/>
                <a:gd name="T5" fmla="*/ 16 h 146"/>
                <a:gd name="T6" fmla="*/ 94 w 156"/>
                <a:gd name="T7" fmla="*/ 18 h 146"/>
                <a:gd name="T8" fmla="*/ 94 w 156"/>
                <a:gd name="T9" fmla="*/ 20 h 146"/>
                <a:gd name="T10" fmla="*/ 76 w 156"/>
                <a:gd name="T11" fmla="*/ 28 h 146"/>
                <a:gd name="T12" fmla="*/ 78 w 156"/>
                <a:gd name="T13" fmla="*/ 32 h 146"/>
                <a:gd name="T14" fmla="*/ 84 w 156"/>
                <a:gd name="T15" fmla="*/ 38 h 146"/>
                <a:gd name="T16" fmla="*/ 94 w 156"/>
                <a:gd name="T17" fmla="*/ 46 h 146"/>
                <a:gd name="T18" fmla="*/ 104 w 156"/>
                <a:gd name="T19" fmla="*/ 52 h 146"/>
                <a:gd name="T20" fmla="*/ 102 w 156"/>
                <a:gd name="T21" fmla="*/ 56 h 146"/>
                <a:gd name="T22" fmla="*/ 104 w 156"/>
                <a:gd name="T23" fmla="*/ 62 h 146"/>
                <a:gd name="T24" fmla="*/ 138 w 156"/>
                <a:gd name="T25" fmla="*/ 90 h 146"/>
                <a:gd name="T26" fmla="*/ 156 w 156"/>
                <a:gd name="T27" fmla="*/ 120 h 146"/>
                <a:gd name="T28" fmla="*/ 144 w 156"/>
                <a:gd name="T29" fmla="*/ 118 h 146"/>
                <a:gd name="T30" fmla="*/ 134 w 156"/>
                <a:gd name="T31" fmla="*/ 122 h 146"/>
                <a:gd name="T32" fmla="*/ 130 w 156"/>
                <a:gd name="T33" fmla="*/ 134 h 146"/>
                <a:gd name="T34" fmla="*/ 124 w 156"/>
                <a:gd name="T35" fmla="*/ 146 h 146"/>
                <a:gd name="T36" fmla="*/ 120 w 156"/>
                <a:gd name="T37" fmla="*/ 134 h 146"/>
                <a:gd name="T38" fmla="*/ 118 w 156"/>
                <a:gd name="T39" fmla="*/ 132 h 146"/>
                <a:gd name="T40" fmla="*/ 116 w 156"/>
                <a:gd name="T41" fmla="*/ 130 h 146"/>
                <a:gd name="T42" fmla="*/ 118 w 156"/>
                <a:gd name="T43" fmla="*/ 128 h 146"/>
                <a:gd name="T44" fmla="*/ 122 w 156"/>
                <a:gd name="T45" fmla="*/ 112 h 146"/>
                <a:gd name="T46" fmla="*/ 110 w 156"/>
                <a:gd name="T47" fmla="*/ 106 h 146"/>
                <a:gd name="T48" fmla="*/ 80 w 156"/>
                <a:gd name="T49" fmla="*/ 84 h 146"/>
                <a:gd name="T50" fmla="*/ 50 w 156"/>
                <a:gd name="T51" fmla="*/ 54 h 146"/>
                <a:gd name="T52" fmla="*/ 50 w 156"/>
                <a:gd name="T53" fmla="*/ 50 h 146"/>
                <a:gd name="T54" fmla="*/ 48 w 156"/>
                <a:gd name="T55" fmla="*/ 44 h 146"/>
                <a:gd name="T56" fmla="*/ 44 w 156"/>
                <a:gd name="T57" fmla="*/ 40 h 146"/>
                <a:gd name="T58" fmla="*/ 18 w 156"/>
                <a:gd name="T59" fmla="*/ 48 h 146"/>
                <a:gd name="T60" fmla="*/ 12 w 156"/>
                <a:gd name="T61" fmla="*/ 48 h 146"/>
                <a:gd name="T62" fmla="*/ 4 w 156"/>
                <a:gd name="T63" fmla="*/ 34 h 146"/>
                <a:gd name="T64" fmla="*/ 2 w 156"/>
                <a:gd name="T65" fmla="*/ 32 h 146"/>
                <a:gd name="T66" fmla="*/ 0 w 156"/>
                <a:gd name="T67" fmla="*/ 22 h 146"/>
                <a:gd name="T68" fmla="*/ 12 w 156"/>
                <a:gd name="T69" fmla="*/ 22 h 146"/>
                <a:gd name="T70" fmla="*/ 16 w 156"/>
                <a:gd name="T71" fmla="*/ 24 h 146"/>
                <a:gd name="T72" fmla="*/ 24 w 156"/>
                <a:gd name="T73" fmla="*/ 12 h 146"/>
                <a:gd name="T74" fmla="*/ 30 w 156"/>
                <a:gd name="T75" fmla="*/ 10 h 146"/>
                <a:gd name="T76" fmla="*/ 30 w 156"/>
                <a:gd name="T77" fmla="*/ 14 h 146"/>
                <a:gd name="T78" fmla="*/ 32 w 156"/>
                <a:gd name="T79" fmla="*/ 16 h 146"/>
                <a:gd name="T80" fmla="*/ 36 w 156"/>
                <a:gd name="T81" fmla="*/ 14 h 146"/>
                <a:gd name="T82" fmla="*/ 40 w 156"/>
                <a:gd name="T83" fmla="*/ 12 h 146"/>
                <a:gd name="T84" fmla="*/ 42 w 156"/>
                <a:gd name="T85" fmla="*/ 10 h 146"/>
                <a:gd name="T86" fmla="*/ 44 w 156"/>
                <a:gd name="T87" fmla="*/ 8 h 146"/>
                <a:gd name="T88" fmla="*/ 44 w 156"/>
                <a:gd name="T89" fmla="*/ 10 h 146"/>
                <a:gd name="T90" fmla="*/ 46 w 156"/>
                <a:gd name="T91" fmla="*/ 12 h 146"/>
                <a:gd name="T92" fmla="*/ 48 w 156"/>
                <a:gd name="T93" fmla="*/ 10 h 146"/>
                <a:gd name="T94" fmla="*/ 48 w 156"/>
                <a:gd name="T95" fmla="*/ 8 h 146"/>
                <a:gd name="T96" fmla="*/ 46 w 156"/>
                <a:gd name="T97" fmla="*/ 4 h 146"/>
                <a:gd name="T98" fmla="*/ 48 w 156"/>
                <a:gd name="T99" fmla="*/ 4 h 146"/>
                <a:gd name="T100" fmla="*/ 50 w 156"/>
                <a:gd name="T101" fmla="*/ 2 h 146"/>
                <a:gd name="T102" fmla="*/ 54 w 156"/>
                <a:gd name="T103" fmla="*/ 0 h 146"/>
                <a:gd name="T104" fmla="*/ 58 w 156"/>
                <a:gd name="T105" fmla="*/ 0 h 146"/>
                <a:gd name="T106" fmla="*/ 62 w 156"/>
                <a:gd name="T107" fmla="*/ 0 h 146"/>
                <a:gd name="T108" fmla="*/ 66 w 156"/>
                <a:gd name="T109" fmla="*/ 0 h 146"/>
                <a:gd name="T110" fmla="*/ 72 w 156"/>
                <a:gd name="T111" fmla="*/ 0 h 146"/>
                <a:gd name="T112" fmla="*/ 74 w 156"/>
                <a:gd name="T113" fmla="*/ 4 h 146"/>
                <a:gd name="T114" fmla="*/ 80 w 156"/>
                <a:gd name="T115" fmla="*/ 8 h 146"/>
                <a:gd name="T116" fmla="*/ 88 w 156"/>
                <a:gd name="T117" fmla="*/ 12 h 146"/>
                <a:gd name="T118" fmla="*/ 94 w 156"/>
                <a:gd name="T119" fmla="*/ 1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" h="146">
                  <a:moveTo>
                    <a:pt x="94" y="14"/>
                  </a:moveTo>
                  <a:lnTo>
                    <a:pt x="94" y="14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94" y="20"/>
                  </a:lnTo>
                  <a:lnTo>
                    <a:pt x="94" y="20"/>
                  </a:lnTo>
                  <a:lnTo>
                    <a:pt x="84" y="24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8" y="32"/>
                  </a:lnTo>
                  <a:lnTo>
                    <a:pt x="82" y="34"/>
                  </a:lnTo>
                  <a:lnTo>
                    <a:pt x="84" y="38"/>
                  </a:lnTo>
                  <a:lnTo>
                    <a:pt x="88" y="42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2" y="56"/>
                  </a:lnTo>
                  <a:lnTo>
                    <a:pt x="104" y="58"/>
                  </a:lnTo>
                  <a:lnTo>
                    <a:pt x="104" y="62"/>
                  </a:lnTo>
                  <a:lnTo>
                    <a:pt x="108" y="64"/>
                  </a:lnTo>
                  <a:lnTo>
                    <a:pt x="138" y="90"/>
                  </a:lnTo>
                  <a:lnTo>
                    <a:pt x="148" y="102"/>
                  </a:lnTo>
                  <a:lnTo>
                    <a:pt x="156" y="120"/>
                  </a:lnTo>
                  <a:lnTo>
                    <a:pt x="152" y="126"/>
                  </a:lnTo>
                  <a:lnTo>
                    <a:pt x="144" y="118"/>
                  </a:lnTo>
                  <a:lnTo>
                    <a:pt x="138" y="118"/>
                  </a:lnTo>
                  <a:lnTo>
                    <a:pt x="134" y="122"/>
                  </a:lnTo>
                  <a:lnTo>
                    <a:pt x="138" y="132"/>
                  </a:lnTo>
                  <a:lnTo>
                    <a:pt x="130" y="134"/>
                  </a:lnTo>
                  <a:lnTo>
                    <a:pt x="130" y="142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20" y="134"/>
                  </a:lnTo>
                  <a:lnTo>
                    <a:pt x="120" y="134"/>
                  </a:lnTo>
                  <a:lnTo>
                    <a:pt x="118" y="132"/>
                  </a:lnTo>
                  <a:lnTo>
                    <a:pt x="118" y="132"/>
                  </a:lnTo>
                  <a:lnTo>
                    <a:pt x="116" y="130"/>
                  </a:lnTo>
                  <a:lnTo>
                    <a:pt x="116" y="128"/>
                  </a:lnTo>
                  <a:lnTo>
                    <a:pt x="118" y="128"/>
                  </a:lnTo>
                  <a:lnTo>
                    <a:pt x="122" y="128"/>
                  </a:lnTo>
                  <a:lnTo>
                    <a:pt x="122" y="112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88" y="92"/>
                  </a:lnTo>
                  <a:lnTo>
                    <a:pt x="80" y="84"/>
                  </a:lnTo>
                  <a:lnTo>
                    <a:pt x="74" y="74"/>
                  </a:lnTo>
                  <a:lnTo>
                    <a:pt x="50" y="54"/>
                  </a:lnTo>
                  <a:lnTo>
                    <a:pt x="50" y="52"/>
                  </a:lnTo>
                  <a:lnTo>
                    <a:pt x="50" y="50"/>
                  </a:lnTo>
                  <a:lnTo>
                    <a:pt x="50" y="48"/>
                  </a:lnTo>
                  <a:lnTo>
                    <a:pt x="48" y="44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38" y="38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28" y="16"/>
                  </a:lnTo>
                  <a:lnTo>
                    <a:pt x="24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6" y="6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6" y="6"/>
                  </a:lnTo>
                  <a:lnTo>
                    <a:pt x="80" y="8"/>
                  </a:lnTo>
                  <a:lnTo>
                    <a:pt x="84" y="10"/>
                  </a:lnTo>
                  <a:lnTo>
                    <a:pt x="88" y="12"/>
                  </a:lnTo>
                  <a:lnTo>
                    <a:pt x="92" y="12"/>
                  </a:lnTo>
                  <a:lnTo>
                    <a:pt x="94" y="1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7" name="Freeform 35"/>
            <p:cNvSpPr/>
            <p:nvPr/>
          </p:nvSpPr>
          <p:spPr bwMode="gray">
            <a:xfrm>
              <a:off x="1013" y="2576"/>
              <a:ext cx="42" cy="24"/>
            </a:xfrm>
            <a:custGeom>
              <a:avLst/>
              <a:gdLst>
                <a:gd name="T0" fmla="*/ 6 w 42"/>
                <a:gd name="T1" fmla="*/ 4 h 24"/>
                <a:gd name="T2" fmla="*/ 0 w 42"/>
                <a:gd name="T3" fmla="*/ 6 h 24"/>
                <a:gd name="T4" fmla="*/ 0 w 42"/>
                <a:gd name="T5" fmla="*/ 6 h 24"/>
                <a:gd name="T6" fmla="*/ 0 w 42"/>
                <a:gd name="T7" fmla="*/ 6 h 24"/>
                <a:gd name="T8" fmla="*/ 0 w 42"/>
                <a:gd name="T9" fmla="*/ 8 h 24"/>
                <a:gd name="T10" fmla="*/ 2 w 42"/>
                <a:gd name="T11" fmla="*/ 10 h 24"/>
                <a:gd name="T12" fmla="*/ 22 w 42"/>
                <a:gd name="T13" fmla="*/ 16 h 24"/>
                <a:gd name="T14" fmla="*/ 22 w 42"/>
                <a:gd name="T15" fmla="*/ 16 h 24"/>
                <a:gd name="T16" fmla="*/ 24 w 42"/>
                <a:gd name="T17" fmla="*/ 20 h 24"/>
                <a:gd name="T18" fmla="*/ 26 w 42"/>
                <a:gd name="T19" fmla="*/ 22 h 24"/>
                <a:gd name="T20" fmla="*/ 28 w 42"/>
                <a:gd name="T21" fmla="*/ 24 h 24"/>
                <a:gd name="T22" fmla="*/ 30 w 42"/>
                <a:gd name="T23" fmla="*/ 22 h 24"/>
                <a:gd name="T24" fmla="*/ 34 w 42"/>
                <a:gd name="T25" fmla="*/ 20 h 24"/>
                <a:gd name="T26" fmla="*/ 38 w 42"/>
                <a:gd name="T27" fmla="*/ 18 h 24"/>
                <a:gd name="T28" fmla="*/ 38 w 42"/>
                <a:gd name="T29" fmla="*/ 18 h 24"/>
                <a:gd name="T30" fmla="*/ 38 w 42"/>
                <a:gd name="T31" fmla="*/ 16 h 24"/>
                <a:gd name="T32" fmla="*/ 38 w 42"/>
                <a:gd name="T33" fmla="*/ 14 h 24"/>
                <a:gd name="T34" fmla="*/ 38 w 42"/>
                <a:gd name="T35" fmla="*/ 12 h 24"/>
                <a:gd name="T36" fmla="*/ 36 w 42"/>
                <a:gd name="T37" fmla="*/ 12 h 24"/>
                <a:gd name="T38" fmla="*/ 40 w 42"/>
                <a:gd name="T39" fmla="*/ 4 h 24"/>
                <a:gd name="T40" fmla="*/ 40 w 42"/>
                <a:gd name="T41" fmla="*/ 4 h 24"/>
                <a:gd name="T42" fmla="*/ 42 w 42"/>
                <a:gd name="T43" fmla="*/ 2 h 24"/>
                <a:gd name="T44" fmla="*/ 42 w 42"/>
                <a:gd name="T45" fmla="*/ 2 h 24"/>
                <a:gd name="T46" fmla="*/ 40 w 42"/>
                <a:gd name="T47" fmla="*/ 0 h 24"/>
                <a:gd name="T48" fmla="*/ 38 w 42"/>
                <a:gd name="T49" fmla="*/ 0 h 24"/>
                <a:gd name="T50" fmla="*/ 36 w 42"/>
                <a:gd name="T51" fmla="*/ 0 h 24"/>
                <a:gd name="T52" fmla="*/ 34 w 42"/>
                <a:gd name="T53" fmla="*/ 2 h 24"/>
                <a:gd name="T54" fmla="*/ 32 w 42"/>
                <a:gd name="T55" fmla="*/ 2 h 24"/>
                <a:gd name="T56" fmla="*/ 28 w 42"/>
                <a:gd name="T57" fmla="*/ 4 h 24"/>
                <a:gd name="T58" fmla="*/ 26 w 42"/>
                <a:gd name="T59" fmla="*/ 4 h 24"/>
                <a:gd name="T60" fmla="*/ 22 w 42"/>
                <a:gd name="T61" fmla="*/ 4 h 24"/>
                <a:gd name="T62" fmla="*/ 18 w 42"/>
                <a:gd name="T63" fmla="*/ 4 h 24"/>
                <a:gd name="T64" fmla="*/ 12 w 42"/>
                <a:gd name="T65" fmla="*/ 4 h 24"/>
                <a:gd name="T66" fmla="*/ 8 w 42"/>
                <a:gd name="T67" fmla="*/ 4 h 24"/>
                <a:gd name="T68" fmla="*/ 6 w 42"/>
                <a:gd name="T6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24">
                  <a:moveTo>
                    <a:pt x="6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30" y="22"/>
                  </a:lnTo>
                  <a:lnTo>
                    <a:pt x="34" y="20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8" name="Freeform 36"/>
            <p:cNvSpPr/>
            <p:nvPr/>
          </p:nvSpPr>
          <p:spPr bwMode="gray">
            <a:xfrm>
              <a:off x="963" y="2524"/>
              <a:ext cx="20" cy="42"/>
            </a:xfrm>
            <a:custGeom>
              <a:avLst/>
              <a:gdLst>
                <a:gd name="T0" fmla="*/ 14 w 20"/>
                <a:gd name="T1" fmla="*/ 0 h 42"/>
                <a:gd name="T2" fmla="*/ 14 w 20"/>
                <a:gd name="T3" fmla="*/ 2 h 42"/>
                <a:gd name="T4" fmla="*/ 12 w 20"/>
                <a:gd name="T5" fmla="*/ 2 h 42"/>
                <a:gd name="T6" fmla="*/ 10 w 20"/>
                <a:gd name="T7" fmla="*/ 4 h 42"/>
                <a:gd name="T8" fmla="*/ 8 w 20"/>
                <a:gd name="T9" fmla="*/ 6 h 42"/>
                <a:gd name="T10" fmla="*/ 4 w 20"/>
                <a:gd name="T11" fmla="*/ 6 h 42"/>
                <a:gd name="T12" fmla="*/ 2 w 20"/>
                <a:gd name="T13" fmla="*/ 6 h 42"/>
                <a:gd name="T14" fmla="*/ 2 w 20"/>
                <a:gd name="T15" fmla="*/ 4 h 42"/>
                <a:gd name="T16" fmla="*/ 0 w 20"/>
                <a:gd name="T17" fmla="*/ 4 h 42"/>
                <a:gd name="T18" fmla="*/ 0 w 20"/>
                <a:gd name="T19" fmla="*/ 4 h 42"/>
                <a:gd name="T20" fmla="*/ 2 w 20"/>
                <a:gd name="T21" fmla="*/ 8 h 42"/>
                <a:gd name="T22" fmla="*/ 2 w 20"/>
                <a:gd name="T23" fmla="*/ 12 h 42"/>
                <a:gd name="T24" fmla="*/ 2 w 20"/>
                <a:gd name="T25" fmla="*/ 16 h 42"/>
                <a:gd name="T26" fmla="*/ 0 w 20"/>
                <a:gd name="T27" fmla="*/ 20 h 42"/>
                <a:gd name="T28" fmla="*/ 0 w 20"/>
                <a:gd name="T29" fmla="*/ 38 h 42"/>
                <a:gd name="T30" fmla="*/ 0 w 20"/>
                <a:gd name="T31" fmla="*/ 38 h 42"/>
                <a:gd name="T32" fmla="*/ 4 w 20"/>
                <a:gd name="T33" fmla="*/ 40 h 42"/>
                <a:gd name="T34" fmla="*/ 8 w 20"/>
                <a:gd name="T35" fmla="*/ 40 h 42"/>
                <a:gd name="T36" fmla="*/ 12 w 20"/>
                <a:gd name="T37" fmla="*/ 42 h 42"/>
                <a:gd name="T38" fmla="*/ 12 w 20"/>
                <a:gd name="T39" fmla="*/ 38 h 42"/>
                <a:gd name="T40" fmla="*/ 12 w 20"/>
                <a:gd name="T41" fmla="*/ 36 h 42"/>
                <a:gd name="T42" fmla="*/ 14 w 20"/>
                <a:gd name="T43" fmla="*/ 36 h 42"/>
                <a:gd name="T44" fmla="*/ 16 w 20"/>
                <a:gd name="T45" fmla="*/ 34 h 42"/>
                <a:gd name="T46" fmla="*/ 18 w 20"/>
                <a:gd name="T47" fmla="*/ 34 h 42"/>
                <a:gd name="T48" fmla="*/ 18 w 20"/>
                <a:gd name="T49" fmla="*/ 20 h 42"/>
                <a:gd name="T50" fmla="*/ 18 w 20"/>
                <a:gd name="T51" fmla="*/ 18 h 42"/>
                <a:gd name="T52" fmla="*/ 20 w 20"/>
                <a:gd name="T53" fmla="*/ 16 h 42"/>
                <a:gd name="T54" fmla="*/ 20 w 20"/>
                <a:gd name="T55" fmla="*/ 16 h 42"/>
                <a:gd name="T56" fmla="*/ 20 w 20"/>
                <a:gd name="T57" fmla="*/ 14 h 42"/>
                <a:gd name="T58" fmla="*/ 20 w 20"/>
                <a:gd name="T59" fmla="*/ 10 h 42"/>
                <a:gd name="T60" fmla="*/ 20 w 20"/>
                <a:gd name="T61" fmla="*/ 6 h 42"/>
                <a:gd name="T62" fmla="*/ 18 w 20"/>
                <a:gd name="T63" fmla="*/ 4 h 42"/>
                <a:gd name="T64" fmla="*/ 14 w 20"/>
                <a:gd name="T6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42">
                  <a:moveTo>
                    <a:pt x="14" y="0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2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69" name="Freeform 37"/>
            <p:cNvSpPr/>
            <p:nvPr/>
          </p:nvSpPr>
          <p:spPr bwMode="gray">
            <a:xfrm>
              <a:off x="967" y="2492"/>
              <a:ext cx="18" cy="28"/>
            </a:xfrm>
            <a:custGeom>
              <a:avLst/>
              <a:gdLst>
                <a:gd name="T0" fmla="*/ 8 w 18"/>
                <a:gd name="T1" fmla="*/ 4 h 28"/>
                <a:gd name="T2" fmla="*/ 6 w 18"/>
                <a:gd name="T3" fmla="*/ 4 h 28"/>
                <a:gd name="T4" fmla="*/ 6 w 18"/>
                <a:gd name="T5" fmla="*/ 4 h 28"/>
                <a:gd name="T6" fmla="*/ 4 w 18"/>
                <a:gd name="T7" fmla="*/ 4 h 28"/>
                <a:gd name="T8" fmla="*/ 2 w 18"/>
                <a:gd name="T9" fmla="*/ 6 h 28"/>
                <a:gd name="T10" fmla="*/ 0 w 18"/>
                <a:gd name="T11" fmla="*/ 8 h 28"/>
                <a:gd name="T12" fmla="*/ 2 w 18"/>
                <a:gd name="T13" fmla="*/ 10 h 28"/>
                <a:gd name="T14" fmla="*/ 2 w 18"/>
                <a:gd name="T15" fmla="*/ 12 h 28"/>
                <a:gd name="T16" fmla="*/ 2 w 18"/>
                <a:gd name="T17" fmla="*/ 16 h 28"/>
                <a:gd name="T18" fmla="*/ 4 w 18"/>
                <a:gd name="T19" fmla="*/ 20 h 28"/>
                <a:gd name="T20" fmla="*/ 6 w 18"/>
                <a:gd name="T21" fmla="*/ 22 h 28"/>
                <a:gd name="T22" fmla="*/ 12 w 18"/>
                <a:gd name="T23" fmla="*/ 28 h 28"/>
                <a:gd name="T24" fmla="*/ 12 w 18"/>
                <a:gd name="T25" fmla="*/ 28 h 28"/>
                <a:gd name="T26" fmla="*/ 14 w 18"/>
                <a:gd name="T27" fmla="*/ 24 h 28"/>
                <a:gd name="T28" fmla="*/ 14 w 18"/>
                <a:gd name="T29" fmla="*/ 22 h 28"/>
                <a:gd name="T30" fmla="*/ 16 w 18"/>
                <a:gd name="T31" fmla="*/ 18 h 28"/>
                <a:gd name="T32" fmla="*/ 18 w 18"/>
                <a:gd name="T33" fmla="*/ 18 h 28"/>
                <a:gd name="T34" fmla="*/ 18 w 18"/>
                <a:gd name="T35" fmla="*/ 16 h 28"/>
                <a:gd name="T36" fmla="*/ 18 w 18"/>
                <a:gd name="T37" fmla="*/ 14 h 28"/>
                <a:gd name="T38" fmla="*/ 16 w 18"/>
                <a:gd name="T39" fmla="*/ 10 h 28"/>
                <a:gd name="T40" fmla="*/ 16 w 18"/>
                <a:gd name="T41" fmla="*/ 6 h 28"/>
                <a:gd name="T42" fmla="*/ 14 w 18"/>
                <a:gd name="T43" fmla="*/ 4 h 28"/>
                <a:gd name="T44" fmla="*/ 10 w 18"/>
                <a:gd name="T45" fmla="*/ 0 h 28"/>
                <a:gd name="T46" fmla="*/ 8 w 18"/>
                <a:gd name="T4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" h="28">
                  <a:moveTo>
                    <a:pt x="8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8" y="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0" name="Freeform 38"/>
            <p:cNvSpPr/>
            <p:nvPr/>
          </p:nvSpPr>
          <p:spPr bwMode="gray">
            <a:xfrm>
              <a:off x="977" y="2384"/>
              <a:ext cx="102" cy="60"/>
            </a:xfrm>
            <a:custGeom>
              <a:avLst/>
              <a:gdLst>
                <a:gd name="T0" fmla="*/ 34 w 102"/>
                <a:gd name="T1" fmla="*/ 58 h 60"/>
                <a:gd name="T2" fmla="*/ 32 w 102"/>
                <a:gd name="T3" fmla="*/ 56 h 60"/>
                <a:gd name="T4" fmla="*/ 28 w 102"/>
                <a:gd name="T5" fmla="*/ 56 h 60"/>
                <a:gd name="T6" fmla="*/ 20 w 102"/>
                <a:gd name="T7" fmla="*/ 56 h 60"/>
                <a:gd name="T8" fmla="*/ 16 w 102"/>
                <a:gd name="T9" fmla="*/ 56 h 60"/>
                <a:gd name="T10" fmla="*/ 12 w 102"/>
                <a:gd name="T11" fmla="*/ 58 h 60"/>
                <a:gd name="T12" fmla="*/ 10 w 102"/>
                <a:gd name="T13" fmla="*/ 60 h 60"/>
                <a:gd name="T14" fmla="*/ 10 w 102"/>
                <a:gd name="T15" fmla="*/ 56 h 60"/>
                <a:gd name="T16" fmla="*/ 8 w 102"/>
                <a:gd name="T17" fmla="*/ 56 h 60"/>
                <a:gd name="T18" fmla="*/ 8 w 102"/>
                <a:gd name="T19" fmla="*/ 52 h 60"/>
                <a:gd name="T20" fmla="*/ 8 w 102"/>
                <a:gd name="T21" fmla="*/ 38 h 60"/>
                <a:gd name="T22" fmla="*/ 28 w 102"/>
                <a:gd name="T23" fmla="*/ 34 h 60"/>
                <a:gd name="T24" fmla="*/ 28 w 102"/>
                <a:gd name="T25" fmla="*/ 26 h 60"/>
                <a:gd name="T26" fmla="*/ 38 w 102"/>
                <a:gd name="T27" fmla="*/ 12 h 60"/>
                <a:gd name="T28" fmla="*/ 50 w 102"/>
                <a:gd name="T29" fmla="*/ 4 h 60"/>
                <a:gd name="T30" fmla="*/ 52 w 102"/>
                <a:gd name="T31" fmla="*/ 0 h 60"/>
                <a:gd name="T32" fmla="*/ 54 w 102"/>
                <a:gd name="T33" fmla="*/ 0 h 60"/>
                <a:gd name="T34" fmla="*/ 58 w 102"/>
                <a:gd name="T35" fmla="*/ 4 h 60"/>
                <a:gd name="T36" fmla="*/ 60 w 102"/>
                <a:gd name="T37" fmla="*/ 4 h 60"/>
                <a:gd name="T38" fmla="*/ 68 w 102"/>
                <a:gd name="T39" fmla="*/ 4 h 60"/>
                <a:gd name="T40" fmla="*/ 72 w 102"/>
                <a:gd name="T41" fmla="*/ 0 h 60"/>
                <a:gd name="T42" fmla="*/ 80 w 102"/>
                <a:gd name="T43" fmla="*/ 2 h 60"/>
                <a:gd name="T44" fmla="*/ 80 w 102"/>
                <a:gd name="T45" fmla="*/ 4 h 60"/>
                <a:gd name="T46" fmla="*/ 86 w 102"/>
                <a:gd name="T47" fmla="*/ 8 h 60"/>
                <a:gd name="T48" fmla="*/ 92 w 102"/>
                <a:gd name="T49" fmla="*/ 8 h 60"/>
                <a:gd name="T50" fmla="*/ 96 w 102"/>
                <a:gd name="T51" fmla="*/ 8 h 60"/>
                <a:gd name="T52" fmla="*/ 102 w 102"/>
                <a:gd name="T53" fmla="*/ 18 h 60"/>
                <a:gd name="T54" fmla="*/ 98 w 102"/>
                <a:gd name="T55" fmla="*/ 20 h 60"/>
                <a:gd name="T56" fmla="*/ 96 w 102"/>
                <a:gd name="T57" fmla="*/ 28 h 60"/>
                <a:gd name="T58" fmla="*/ 96 w 102"/>
                <a:gd name="T59" fmla="*/ 34 h 60"/>
                <a:gd name="T60" fmla="*/ 92 w 102"/>
                <a:gd name="T61" fmla="*/ 38 h 60"/>
                <a:gd name="T62" fmla="*/ 92 w 102"/>
                <a:gd name="T63" fmla="*/ 44 h 60"/>
                <a:gd name="T64" fmla="*/ 44 w 102"/>
                <a:gd name="T65" fmla="*/ 56 h 60"/>
                <a:gd name="T66" fmla="*/ 36 w 102"/>
                <a:gd name="T6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" h="60">
                  <a:moveTo>
                    <a:pt x="36" y="60"/>
                  </a:moveTo>
                  <a:lnTo>
                    <a:pt x="34" y="58"/>
                  </a:lnTo>
                  <a:lnTo>
                    <a:pt x="34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8" y="56"/>
                  </a:lnTo>
                  <a:lnTo>
                    <a:pt x="24" y="56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8" y="52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20" y="30"/>
                  </a:lnTo>
                  <a:lnTo>
                    <a:pt x="28" y="34"/>
                  </a:lnTo>
                  <a:lnTo>
                    <a:pt x="30" y="30"/>
                  </a:lnTo>
                  <a:lnTo>
                    <a:pt x="28" y="26"/>
                  </a:lnTo>
                  <a:lnTo>
                    <a:pt x="28" y="16"/>
                  </a:lnTo>
                  <a:lnTo>
                    <a:pt x="38" y="12"/>
                  </a:lnTo>
                  <a:lnTo>
                    <a:pt x="44" y="8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6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2" y="16"/>
                  </a:lnTo>
                  <a:lnTo>
                    <a:pt x="102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4"/>
                  </a:lnTo>
                  <a:lnTo>
                    <a:pt x="96" y="28"/>
                  </a:lnTo>
                  <a:lnTo>
                    <a:pt x="96" y="32"/>
                  </a:lnTo>
                  <a:lnTo>
                    <a:pt x="96" y="34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90" y="40"/>
                  </a:lnTo>
                  <a:lnTo>
                    <a:pt x="92" y="44"/>
                  </a:lnTo>
                  <a:lnTo>
                    <a:pt x="68" y="46"/>
                  </a:lnTo>
                  <a:lnTo>
                    <a:pt x="44" y="56"/>
                  </a:lnTo>
                  <a:lnTo>
                    <a:pt x="40" y="58"/>
                  </a:lnTo>
                  <a:lnTo>
                    <a:pt x="36" y="6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1" name="Freeform 39"/>
            <p:cNvSpPr/>
            <p:nvPr/>
          </p:nvSpPr>
          <p:spPr bwMode="gray">
            <a:xfrm>
              <a:off x="933" y="2422"/>
              <a:ext cx="54" cy="42"/>
            </a:xfrm>
            <a:custGeom>
              <a:avLst/>
              <a:gdLst>
                <a:gd name="T0" fmla="*/ 30 w 54"/>
                <a:gd name="T1" fmla="*/ 6 h 42"/>
                <a:gd name="T2" fmla="*/ 20 w 54"/>
                <a:gd name="T3" fmla="*/ 8 h 42"/>
                <a:gd name="T4" fmla="*/ 8 w 54"/>
                <a:gd name="T5" fmla="*/ 16 h 42"/>
                <a:gd name="T6" fmla="*/ 0 w 54"/>
                <a:gd name="T7" fmla="*/ 30 h 42"/>
                <a:gd name="T8" fmla="*/ 2 w 54"/>
                <a:gd name="T9" fmla="*/ 30 h 42"/>
                <a:gd name="T10" fmla="*/ 2 w 54"/>
                <a:gd name="T11" fmla="*/ 28 h 42"/>
                <a:gd name="T12" fmla="*/ 4 w 54"/>
                <a:gd name="T13" fmla="*/ 28 h 42"/>
                <a:gd name="T14" fmla="*/ 6 w 54"/>
                <a:gd name="T15" fmla="*/ 28 h 42"/>
                <a:gd name="T16" fmla="*/ 6 w 54"/>
                <a:gd name="T17" fmla="*/ 28 h 42"/>
                <a:gd name="T18" fmla="*/ 8 w 54"/>
                <a:gd name="T19" fmla="*/ 30 h 42"/>
                <a:gd name="T20" fmla="*/ 8 w 54"/>
                <a:gd name="T21" fmla="*/ 34 h 42"/>
                <a:gd name="T22" fmla="*/ 6 w 54"/>
                <a:gd name="T23" fmla="*/ 40 h 42"/>
                <a:gd name="T24" fmla="*/ 8 w 54"/>
                <a:gd name="T25" fmla="*/ 40 h 42"/>
                <a:gd name="T26" fmla="*/ 12 w 54"/>
                <a:gd name="T27" fmla="*/ 40 h 42"/>
                <a:gd name="T28" fmla="*/ 16 w 54"/>
                <a:gd name="T29" fmla="*/ 40 h 42"/>
                <a:gd name="T30" fmla="*/ 20 w 54"/>
                <a:gd name="T31" fmla="*/ 42 h 42"/>
                <a:gd name="T32" fmla="*/ 22 w 54"/>
                <a:gd name="T33" fmla="*/ 42 h 42"/>
                <a:gd name="T34" fmla="*/ 34 w 54"/>
                <a:gd name="T35" fmla="*/ 34 h 42"/>
                <a:gd name="T36" fmla="*/ 30 w 54"/>
                <a:gd name="T37" fmla="*/ 30 h 42"/>
                <a:gd name="T38" fmla="*/ 36 w 54"/>
                <a:gd name="T39" fmla="*/ 28 h 42"/>
                <a:gd name="T40" fmla="*/ 36 w 54"/>
                <a:gd name="T41" fmla="*/ 28 h 42"/>
                <a:gd name="T42" fmla="*/ 36 w 54"/>
                <a:gd name="T43" fmla="*/ 30 h 42"/>
                <a:gd name="T44" fmla="*/ 36 w 54"/>
                <a:gd name="T45" fmla="*/ 32 h 42"/>
                <a:gd name="T46" fmla="*/ 36 w 54"/>
                <a:gd name="T47" fmla="*/ 32 h 42"/>
                <a:gd name="T48" fmla="*/ 38 w 54"/>
                <a:gd name="T49" fmla="*/ 34 h 42"/>
                <a:gd name="T50" fmla="*/ 40 w 54"/>
                <a:gd name="T51" fmla="*/ 32 h 42"/>
                <a:gd name="T52" fmla="*/ 42 w 54"/>
                <a:gd name="T53" fmla="*/ 32 h 42"/>
                <a:gd name="T54" fmla="*/ 44 w 54"/>
                <a:gd name="T55" fmla="*/ 32 h 42"/>
                <a:gd name="T56" fmla="*/ 46 w 54"/>
                <a:gd name="T57" fmla="*/ 30 h 42"/>
                <a:gd name="T58" fmla="*/ 48 w 54"/>
                <a:gd name="T59" fmla="*/ 28 h 42"/>
                <a:gd name="T60" fmla="*/ 52 w 54"/>
                <a:gd name="T61" fmla="*/ 24 h 42"/>
                <a:gd name="T62" fmla="*/ 50 w 54"/>
                <a:gd name="T63" fmla="*/ 26 h 42"/>
                <a:gd name="T64" fmla="*/ 50 w 54"/>
                <a:gd name="T65" fmla="*/ 26 h 42"/>
                <a:gd name="T66" fmla="*/ 50 w 54"/>
                <a:gd name="T67" fmla="*/ 28 h 42"/>
                <a:gd name="T68" fmla="*/ 52 w 54"/>
                <a:gd name="T69" fmla="*/ 30 h 42"/>
                <a:gd name="T70" fmla="*/ 52 w 54"/>
                <a:gd name="T71" fmla="*/ 30 h 42"/>
                <a:gd name="T72" fmla="*/ 54 w 54"/>
                <a:gd name="T73" fmla="*/ 30 h 42"/>
                <a:gd name="T74" fmla="*/ 54 w 54"/>
                <a:gd name="T75" fmla="*/ 26 h 42"/>
                <a:gd name="T76" fmla="*/ 54 w 54"/>
                <a:gd name="T77" fmla="*/ 26 h 42"/>
                <a:gd name="T78" fmla="*/ 54 w 54"/>
                <a:gd name="T79" fmla="*/ 24 h 42"/>
                <a:gd name="T80" fmla="*/ 52 w 54"/>
                <a:gd name="T81" fmla="*/ 24 h 42"/>
                <a:gd name="T82" fmla="*/ 54 w 54"/>
                <a:gd name="T83" fmla="*/ 22 h 42"/>
                <a:gd name="T84" fmla="*/ 54 w 54"/>
                <a:gd name="T85" fmla="*/ 22 h 42"/>
                <a:gd name="T86" fmla="*/ 54 w 54"/>
                <a:gd name="T87" fmla="*/ 20 h 42"/>
                <a:gd name="T88" fmla="*/ 54 w 54"/>
                <a:gd name="T89" fmla="*/ 20 h 42"/>
                <a:gd name="T90" fmla="*/ 54 w 54"/>
                <a:gd name="T91" fmla="*/ 18 h 42"/>
                <a:gd name="T92" fmla="*/ 52 w 54"/>
                <a:gd name="T93" fmla="*/ 18 h 42"/>
                <a:gd name="T94" fmla="*/ 50 w 54"/>
                <a:gd name="T95" fmla="*/ 18 h 42"/>
                <a:gd name="T96" fmla="*/ 50 w 54"/>
                <a:gd name="T97" fmla="*/ 18 h 42"/>
                <a:gd name="T98" fmla="*/ 50 w 54"/>
                <a:gd name="T99" fmla="*/ 18 h 42"/>
                <a:gd name="T100" fmla="*/ 50 w 54"/>
                <a:gd name="T101" fmla="*/ 18 h 42"/>
                <a:gd name="T102" fmla="*/ 52 w 54"/>
                <a:gd name="T103" fmla="*/ 14 h 42"/>
                <a:gd name="T104" fmla="*/ 44 w 54"/>
                <a:gd name="T105" fmla="*/ 0 h 42"/>
                <a:gd name="T106" fmla="*/ 38 w 54"/>
                <a:gd name="T107" fmla="*/ 4 h 42"/>
                <a:gd name="T108" fmla="*/ 30 w 54"/>
                <a:gd name="T10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" h="42">
                  <a:moveTo>
                    <a:pt x="30" y="6"/>
                  </a:moveTo>
                  <a:lnTo>
                    <a:pt x="20" y="8"/>
                  </a:lnTo>
                  <a:lnTo>
                    <a:pt x="8" y="16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8" y="34"/>
                  </a:lnTo>
                  <a:lnTo>
                    <a:pt x="6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34" y="34"/>
                  </a:lnTo>
                  <a:lnTo>
                    <a:pt x="30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2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48" y="28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8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2" y="14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0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2" name="Freeform 40"/>
            <p:cNvSpPr/>
            <p:nvPr/>
          </p:nvSpPr>
          <p:spPr bwMode="gray">
            <a:xfrm>
              <a:off x="801" y="2340"/>
              <a:ext cx="158" cy="182"/>
            </a:xfrm>
            <a:custGeom>
              <a:avLst/>
              <a:gdLst>
                <a:gd name="T0" fmla="*/ 138 w 158"/>
                <a:gd name="T1" fmla="*/ 120 h 182"/>
                <a:gd name="T2" fmla="*/ 140 w 158"/>
                <a:gd name="T3" fmla="*/ 130 h 182"/>
                <a:gd name="T4" fmla="*/ 150 w 158"/>
                <a:gd name="T5" fmla="*/ 144 h 182"/>
                <a:gd name="T6" fmla="*/ 138 w 158"/>
                <a:gd name="T7" fmla="*/ 156 h 182"/>
                <a:gd name="T8" fmla="*/ 122 w 158"/>
                <a:gd name="T9" fmla="*/ 156 h 182"/>
                <a:gd name="T10" fmla="*/ 102 w 158"/>
                <a:gd name="T11" fmla="*/ 158 h 182"/>
                <a:gd name="T12" fmla="*/ 100 w 158"/>
                <a:gd name="T13" fmla="*/ 170 h 182"/>
                <a:gd name="T14" fmla="*/ 90 w 158"/>
                <a:gd name="T15" fmla="*/ 180 h 182"/>
                <a:gd name="T16" fmla="*/ 64 w 158"/>
                <a:gd name="T17" fmla="*/ 164 h 182"/>
                <a:gd name="T18" fmla="*/ 58 w 158"/>
                <a:gd name="T19" fmla="*/ 160 h 182"/>
                <a:gd name="T20" fmla="*/ 52 w 158"/>
                <a:gd name="T21" fmla="*/ 158 h 182"/>
                <a:gd name="T22" fmla="*/ 44 w 158"/>
                <a:gd name="T23" fmla="*/ 152 h 182"/>
                <a:gd name="T24" fmla="*/ 40 w 158"/>
                <a:gd name="T25" fmla="*/ 148 h 182"/>
                <a:gd name="T26" fmla="*/ 36 w 158"/>
                <a:gd name="T27" fmla="*/ 144 h 182"/>
                <a:gd name="T28" fmla="*/ 40 w 158"/>
                <a:gd name="T29" fmla="*/ 94 h 182"/>
                <a:gd name="T30" fmla="*/ 38 w 158"/>
                <a:gd name="T31" fmla="*/ 86 h 182"/>
                <a:gd name="T32" fmla="*/ 32 w 158"/>
                <a:gd name="T33" fmla="*/ 78 h 182"/>
                <a:gd name="T34" fmla="*/ 2 w 158"/>
                <a:gd name="T35" fmla="*/ 60 h 182"/>
                <a:gd name="T36" fmla="*/ 0 w 158"/>
                <a:gd name="T37" fmla="*/ 56 h 182"/>
                <a:gd name="T38" fmla="*/ 4 w 158"/>
                <a:gd name="T39" fmla="*/ 48 h 182"/>
                <a:gd name="T40" fmla="*/ 22 w 158"/>
                <a:gd name="T41" fmla="*/ 36 h 182"/>
                <a:gd name="T42" fmla="*/ 30 w 158"/>
                <a:gd name="T43" fmla="*/ 36 h 182"/>
                <a:gd name="T44" fmla="*/ 44 w 158"/>
                <a:gd name="T45" fmla="*/ 32 h 182"/>
                <a:gd name="T46" fmla="*/ 54 w 158"/>
                <a:gd name="T47" fmla="*/ 28 h 182"/>
                <a:gd name="T48" fmla="*/ 70 w 158"/>
                <a:gd name="T49" fmla="*/ 16 h 182"/>
                <a:gd name="T50" fmla="*/ 80 w 158"/>
                <a:gd name="T51" fmla="*/ 12 h 182"/>
                <a:gd name="T52" fmla="*/ 92 w 158"/>
                <a:gd name="T53" fmla="*/ 4 h 182"/>
                <a:gd name="T54" fmla="*/ 98 w 158"/>
                <a:gd name="T55" fmla="*/ 4 h 182"/>
                <a:gd name="T56" fmla="*/ 106 w 158"/>
                <a:gd name="T57" fmla="*/ 14 h 182"/>
                <a:gd name="T58" fmla="*/ 110 w 158"/>
                <a:gd name="T59" fmla="*/ 18 h 182"/>
                <a:gd name="T60" fmla="*/ 110 w 158"/>
                <a:gd name="T61" fmla="*/ 26 h 182"/>
                <a:gd name="T62" fmla="*/ 118 w 158"/>
                <a:gd name="T63" fmla="*/ 32 h 182"/>
                <a:gd name="T64" fmla="*/ 122 w 158"/>
                <a:gd name="T65" fmla="*/ 40 h 182"/>
                <a:gd name="T66" fmla="*/ 126 w 158"/>
                <a:gd name="T67" fmla="*/ 46 h 182"/>
                <a:gd name="T68" fmla="*/ 134 w 158"/>
                <a:gd name="T69" fmla="*/ 52 h 182"/>
                <a:gd name="T70" fmla="*/ 142 w 158"/>
                <a:gd name="T71" fmla="*/ 56 h 182"/>
                <a:gd name="T72" fmla="*/ 156 w 158"/>
                <a:gd name="T73" fmla="*/ 62 h 182"/>
                <a:gd name="T74" fmla="*/ 158 w 158"/>
                <a:gd name="T75" fmla="*/ 64 h 182"/>
                <a:gd name="T76" fmla="*/ 154 w 158"/>
                <a:gd name="T77" fmla="*/ 78 h 182"/>
                <a:gd name="T78" fmla="*/ 140 w 158"/>
                <a:gd name="T79" fmla="*/ 100 h 182"/>
                <a:gd name="T80" fmla="*/ 134 w 158"/>
                <a:gd name="T81" fmla="*/ 112 h 182"/>
                <a:gd name="T82" fmla="*/ 138 w 158"/>
                <a:gd name="T83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8" h="182">
                  <a:moveTo>
                    <a:pt x="140" y="116"/>
                  </a:moveTo>
                  <a:lnTo>
                    <a:pt x="138" y="118"/>
                  </a:lnTo>
                  <a:lnTo>
                    <a:pt x="138" y="120"/>
                  </a:lnTo>
                  <a:lnTo>
                    <a:pt x="138" y="124"/>
                  </a:lnTo>
                  <a:lnTo>
                    <a:pt x="138" y="130"/>
                  </a:lnTo>
                  <a:lnTo>
                    <a:pt x="140" y="130"/>
                  </a:lnTo>
                  <a:lnTo>
                    <a:pt x="140" y="134"/>
                  </a:lnTo>
                  <a:lnTo>
                    <a:pt x="142" y="136"/>
                  </a:lnTo>
                  <a:lnTo>
                    <a:pt x="150" y="144"/>
                  </a:lnTo>
                  <a:lnTo>
                    <a:pt x="150" y="150"/>
                  </a:lnTo>
                  <a:lnTo>
                    <a:pt x="140" y="156"/>
                  </a:lnTo>
                  <a:lnTo>
                    <a:pt x="138" y="156"/>
                  </a:lnTo>
                  <a:lnTo>
                    <a:pt x="134" y="156"/>
                  </a:lnTo>
                  <a:lnTo>
                    <a:pt x="128" y="156"/>
                  </a:lnTo>
                  <a:lnTo>
                    <a:pt x="122" y="156"/>
                  </a:lnTo>
                  <a:lnTo>
                    <a:pt x="114" y="154"/>
                  </a:lnTo>
                  <a:lnTo>
                    <a:pt x="110" y="154"/>
                  </a:lnTo>
                  <a:lnTo>
                    <a:pt x="102" y="158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0" y="170"/>
                  </a:lnTo>
                  <a:lnTo>
                    <a:pt x="102" y="174"/>
                  </a:lnTo>
                  <a:lnTo>
                    <a:pt x="96" y="182"/>
                  </a:lnTo>
                  <a:lnTo>
                    <a:pt x="90" y="180"/>
                  </a:lnTo>
                  <a:lnTo>
                    <a:pt x="72" y="174"/>
                  </a:lnTo>
                  <a:lnTo>
                    <a:pt x="72" y="174"/>
                  </a:lnTo>
                  <a:lnTo>
                    <a:pt x="64" y="164"/>
                  </a:lnTo>
                  <a:lnTo>
                    <a:pt x="64" y="166"/>
                  </a:lnTo>
                  <a:lnTo>
                    <a:pt x="60" y="162"/>
                  </a:lnTo>
                  <a:lnTo>
                    <a:pt x="58" y="160"/>
                  </a:lnTo>
                  <a:lnTo>
                    <a:pt x="54" y="158"/>
                  </a:lnTo>
                  <a:lnTo>
                    <a:pt x="52" y="158"/>
                  </a:lnTo>
                  <a:lnTo>
                    <a:pt x="52" y="158"/>
                  </a:lnTo>
                  <a:lnTo>
                    <a:pt x="50" y="156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2" y="150"/>
                  </a:lnTo>
                  <a:lnTo>
                    <a:pt x="40" y="150"/>
                  </a:lnTo>
                  <a:lnTo>
                    <a:pt x="40" y="148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40" y="140"/>
                  </a:lnTo>
                  <a:lnTo>
                    <a:pt x="40" y="94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4" y="80"/>
                  </a:lnTo>
                  <a:lnTo>
                    <a:pt x="32" y="78"/>
                  </a:lnTo>
                  <a:lnTo>
                    <a:pt x="22" y="72"/>
                  </a:lnTo>
                  <a:lnTo>
                    <a:pt x="22" y="68"/>
                  </a:lnTo>
                  <a:lnTo>
                    <a:pt x="2" y="6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14" y="50"/>
                  </a:lnTo>
                  <a:lnTo>
                    <a:pt x="14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64" y="28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4" y="8"/>
                  </a:lnTo>
                  <a:lnTo>
                    <a:pt x="88" y="6"/>
                  </a:lnTo>
                  <a:lnTo>
                    <a:pt x="92" y="4"/>
                  </a:lnTo>
                  <a:lnTo>
                    <a:pt x="94" y="0"/>
                  </a:lnTo>
                  <a:lnTo>
                    <a:pt x="96" y="2"/>
                  </a:lnTo>
                  <a:lnTo>
                    <a:pt x="98" y="4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0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8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4" y="32"/>
                  </a:lnTo>
                  <a:lnTo>
                    <a:pt x="118" y="32"/>
                  </a:lnTo>
                  <a:lnTo>
                    <a:pt x="120" y="34"/>
                  </a:lnTo>
                  <a:lnTo>
                    <a:pt x="122" y="38"/>
                  </a:lnTo>
                  <a:lnTo>
                    <a:pt x="122" y="40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26" y="46"/>
                  </a:lnTo>
                  <a:lnTo>
                    <a:pt x="128" y="50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6" y="54"/>
                  </a:lnTo>
                  <a:lnTo>
                    <a:pt x="138" y="54"/>
                  </a:lnTo>
                  <a:lnTo>
                    <a:pt x="142" y="56"/>
                  </a:lnTo>
                  <a:lnTo>
                    <a:pt x="146" y="58"/>
                  </a:lnTo>
                  <a:lnTo>
                    <a:pt x="152" y="60"/>
                  </a:lnTo>
                  <a:lnTo>
                    <a:pt x="156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4"/>
                  </a:lnTo>
                  <a:lnTo>
                    <a:pt x="156" y="68"/>
                  </a:lnTo>
                  <a:lnTo>
                    <a:pt x="156" y="72"/>
                  </a:lnTo>
                  <a:lnTo>
                    <a:pt x="154" y="78"/>
                  </a:lnTo>
                  <a:lnTo>
                    <a:pt x="152" y="90"/>
                  </a:lnTo>
                  <a:lnTo>
                    <a:pt x="152" y="90"/>
                  </a:lnTo>
                  <a:lnTo>
                    <a:pt x="140" y="100"/>
                  </a:lnTo>
                  <a:lnTo>
                    <a:pt x="132" y="112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6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40" y="112"/>
                  </a:lnTo>
                  <a:lnTo>
                    <a:pt x="140" y="11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3" name="Freeform 41"/>
            <p:cNvSpPr/>
            <p:nvPr/>
          </p:nvSpPr>
          <p:spPr bwMode="gray">
            <a:xfrm>
              <a:off x="737" y="2506"/>
              <a:ext cx="40" cy="90"/>
            </a:xfrm>
            <a:custGeom>
              <a:avLst/>
              <a:gdLst>
                <a:gd name="T0" fmla="*/ 6 w 40"/>
                <a:gd name="T1" fmla="*/ 0 h 90"/>
                <a:gd name="T2" fmla="*/ 6 w 40"/>
                <a:gd name="T3" fmla="*/ 32 h 90"/>
                <a:gd name="T4" fmla="*/ 4 w 40"/>
                <a:gd name="T5" fmla="*/ 40 h 90"/>
                <a:gd name="T6" fmla="*/ 4 w 40"/>
                <a:gd name="T7" fmla="*/ 46 h 90"/>
                <a:gd name="T8" fmla="*/ 2 w 40"/>
                <a:gd name="T9" fmla="*/ 52 h 90"/>
                <a:gd name="T10" fmla="*/ 0 w 40"/>
                <a:gd name="T11" fmla="*/ 54 h 90"/>
                <a:gd name="T12" fmla="*/ 0 w 40"/>
                <a:gd name="T13" fmla="*/ 56 h 90"/>
                <a:gd name="T14" fmla="*/ 0 w 40"/>
                <a:gd name="T15" fmla="*/ 60 h 90"/>
                <a:gd name="T16" fmla="*/ 0 w 40"/>
                <a:gd name="T17" fmla="*/ 64 h 90"/>
                <a:gd name="T18" fmla="*/ 2 w 40"/>
                <a:gd name="T19" fmla="*/ 66 h 90"/>
                <a:gd name="T20" fmla="*/ 4 w 40"/>
                <a:gd name="T21" fmla="*/ 68 h 90"/>
                <a:gd name="T22" fmla="*/ 4 w 40"/>
                <a:gd name="T23" fmla="*/ 68 h 90"/>
                <a:gd name="T24" fmla="*/ 4 w 40"/>
                <a:gd name="T25" fmla="*/ 84 h 90"/>
                <a:gd name="T26" fmla="*/ 10 w 40"/>
                <a:gd name="T27" fmla="*/ 88 h 90"/>
                <a:gd name="T28" fmla="*/ 12 w 40"/>
                <a:gd name="T29" fmla="*/ 88 h 90"/>
                <a:gd name="T30" fmla="*/ 14 w 40"/>
                <a:gd name="T31" fmla="*/ 86 h 90"/>
                <a:gd name="T32" fmla="*/ 14 w 40"/>
                <a:gd name="T33" fmla="*/ 86 h 90"/>
                <a:gd name="T34" fmla="*/ 16 w 40"/>
                <a:gd name="T35" fmla="*/ 86 h 90"/>
                <a:gd name="T36" fmla="*/ 16 w 40"/>
                <a:gd name="T37" fmla="*/ 88 h 90"/>
                <a:gd name="T38" fmla="*/ 18 w 40"/>
                <a:gd name="T39" fmla="*/ 90 h 90"/>
                <a:gd name="T40" fmla="*/ 18 w 40"/>
                <a:gd name="T41" fmla="*/ 88 h 90"/>
                <a:gd name="T42" fmla="*/ 18 w 40"/>
                <a:gd name="T43" fmla="*/ 86 h 90"/>
                <a:gd name="T44" fmla="*/ 20 w 40"/>
                <a:gd name="T45" fmla="*/ 82 h 90"/>
                <a:gd name="T46" fmla="*/ 22 w 40"/>
                <a:gd name="T47" fmla="*/ 78 h 90"/>
                <a:gd name="T48" fmla="*/ 24 w 40"/>
                <a:gd name="T49" fmla="*/ 74 h 90"/>
                <a:gd name="T50" fmla="*/ 28 w 40"/>
                <a:gd name="T51" fmla="*/ 74 h 90"/>
                <a:gd name="T52" fmla="*/ 32 w 40"/>
                <a:gd name="T53" fmla="*/ 70 h 90"/>
                <a:gd name="T54" fmla="*/ 26 w 40"/>
                <a:gd name="T55" fmla="*/ 64 h 90"/>
                <a:gd name="T56" fmla="*/ 30 w 40"/>
                <a:gd name="T57" fmla="*/ 60 h 90"/>
                <a:gd name="T58" fmla="*/ 32 w 40"/>
                <a:gd name="T59" fmla="*/ 52 h 90"/>
                <a:gd name="T60" fmla="*/ 32 w 40"/>
                <a:gd name="T61" fmla="*/ 42 h 90"/>
                <a:gd name="T62" fmla="*/ 28 w 40"/>
                <a:gd name="T63" fmla="*/ 32 h 90"/>
                <a:gd name="T64" fmla="*/ 32 w 40"/>
                <a:gd name="T65" fmla="*/ 22 h 90"/>
                <a:gd name="T66" fmla="*/ 34 w 40"/>
                <a:gd name="T67" fmla="*/ 14 h 90"/>
                <a:gd name="T68" fmla="*/ 34 w 40"/>
                <a:gd name="T69" fmla="*/ 14 h 90"/>
                <a:gd name="T70" fmla="*/ 36 w 40"/>
                <a:gd name="T71" fmla="*/ 12 h 90"/>
                <a:gd name="T72" fmla="*/ 38 w 40"/>
                <a:gd name="T73" fmla="*/ 10 h 90"/>
                <a:gd name="T74" fmla="*/ 40 w 40"/>
                <a:gd name="T75" fmla="*/ 8 h 90"/>
                <a:gd name="T76" fmla="*/ 40 w 40"/>
                <a:gd name="T77" fmla="*/ 6 h 90"/>
                <a:gd name="T78" fmla="*/ 40 w 40"/>
                <a:gd name="T79" fmla="*/ 4 h 90"/>
                <a:gd name="T80" fmla="*/ 34 w 40"/>
                <a:gd name="T81" fmla="*/ 2 h 90"/>
                <a:gd name="T82" fmla="*/ 30 w 40"/>
                <a:gd name="T83" fmla="*/ 0 h 90"/>
                <a:gd name="T84" fmla="*/ 28 w 40"/>
                <a:gd name="T85" fmla="*/ 0 h 90"/>
                <a:gd name="T86" fmla="*/ 12 w 40"/>
                <a:gd name="T87" fmla="*/ 2 h 90"/>
                <a:gd name="T88" fmla="*/ 6 w 40"/>
                <a:gd name="T8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90">
                  <a:moveTo>
                    <a:pt x="6" y="0"/>
                  </a:moveTo>
                  <a:lnTo>
                    <a:pt x="6" y="32"/>
                  </a:lnTo>
                  <a:lnTo>
                    <a:pt x="4" y="40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84"/>
                  </a:lnTo>
                  <a:lnTo>
                    <a:pt x="10" y="88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8" y="90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20" y="82"/>
                  </a:lnTo>
                  <a:lnTo>
                    <a:pt x="22" y="78"/>
                  </a:lnTo>
                  <a:lnTo>
                    <a:pt x="24" y="74"/>
                  </a:lnTo>
                  <a:lnTo>
                    <a:pt x="28" y="74"/>
                  </a:lnTo>
                  <a:lnTo>
                    <a:pt x="32" y="70"/>
                  </a:lnTo>
                  <a:lnTo>
                    <a:pt x="26" y="64"/>
                  </a:lnTo>
                  <a:lnTo>
                    <a:pt x="30" y="60"/>
                  </a:lnTo>
                  <a:lnTo>
                    <a:pt x="32" y="52"/>
                  </a:lnTo>
                  <a:lnTo>
                    <a:pt x="32" y="42"/>
                  </a:lnTo>
                  <a:lnTo>
                    <a:pt x="28" y="32"/>
                  </a:lnTo>
                  <a:lnTo>
                    <a:pt x="32" y="2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12" y="2"/>
                  </a:lnTo>
                  <a:lnTo>
                    <a:pt x="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4" name="Freeform 42"/>
            <p:cNvSpPr/>
            <p:nvPr/>
          </p:nvSpPr>
          <p:spPr bwMode="gray">
            <a:xfrm>
              <a:off x="927" y="2252"/>
              <a:ext cx="104" cy="178"/>
            </a:xfrm>
            <a:custGeom>
              <a:avLst/>
              <a:gdLst>
                <a:gd name="T0" fmla="*/ 28 w 104"/>
                <a:gd name="T1" fmla="*/ 148 h 178"/>
                <a:gd name="T2" fmla="*/ 16 w 104"/>
                <a:gd name="T3" fmla="*/ 144 h 178"/>
                <a:gd name="T4" fmla="*/ 6 w 104"/>
                <a:gd name="T5" fmla="*/ 116 h 178"/>
                <a:gd name="T6" fmla="*/ 6 w 104"/>
                <a:gd name="T7" fmla="*/ 112 h 178"/>
                <a:gd name="T8" fmla="*/ 2 w 104"/>
                <a:gd name="T9" fmla="*/ 106 h 178"/>
                <a:gd name="T10" fmla="*/ 10 w 104"/>
                <a:gd name="T11" fmla="*/ 88 h 178"/>
                <a:gd name="T12" fmla="*/ 6 w 104"/>
                <a:gd name="T13" fmla="*/ 86 h 178"/>
                <a:gd name="T14" fmla="*/ 12 w 104"/>
                <a:gd name="T15" fmla="*/ 76 h 178"/>
                <a:gd name="T16" fmla="*/ 18 w 104"/>
                <a:gd name="T17" fmla="*/ 74 h 178"/>
                <a:gd name="T18" fmla="*/ 18 w 104"/>
                <a:gd name="T19" fmla="*/ 66 h 178"/>
                <a:gd name="T20" fmla="*/ 16 w 104"/>
                <a:gd name="T21" fmla="*/ 60 h 178"/>
                <a:gd name="T22" fmla="*/ 18 w 104"/>
                <a:gd name="T23" fmla="*/ 58 h 178"/>
                <a:gd name="T24" fmla="*/ 20 w 104"/>
                <a:gd name="T25" fmla="*/ 54 h 178"/>
                <a:gd name="T26" fmla="*/ 20 w 104"/>
                <a:gd name="T27" fmla="*/ 44 h 178"/>
                <a:gd name="T28" fmla="*/ 30 w 104"/>
                <a:gd name="T29" fmla="*/ 32 h 178"/>
                <a:gd name="T30" fmla="*/ 44 w 104"/>
                <a:gd name="T31" fmla="*/ 26 h 178"/>
                <a:gd name="T32" fmla="*/ 62 w 104"/>
                <a:gd name="T33" fmla="*/ 6 h 178"/>
                <a:gd name="T34" fmla="*/ 76 w 104"/>
                <a:gd name="T35" fmla="*/ 20 h 178"/>
                <a:gd name="T36" fmla="*/ 72 w 104"/>
                <a:gd name="T37" fmla="*/ 24 h 178"/>
                <a:gd name="T38" fmla="*/ 72 w 104"/>
                <a:gd name="T39" fmla="*/ 30 h 178"/>
                <a:gd name="T40" fmla="*/ 72 w 104"/>
                <a:gd name="T41" fmla="*/ 40 h 178"/>
                <a:gd name="T42" fmla="*/ 78 w 104"/>
                <a:gd name="T43" fmla="*/ 40 h 178"/>
                <a:gd name="T44" fmla="*/ 82 w 104"/>
                <a:gd name="T45" fmla="*/ 42 h 178"/>
                <a:gd name="T46" fmla="*/ 74 w 104"/>
                <a:gd name="T47" fmla="*/ 42 h 178"/>
                <a:gd name="T48" fmla="*/ 78 w 104"/>
                <a:gd name="T49" fmla="*/ 50 h 178"/>
                <a:gd name="T50" fmla="*/ 76 w 104"/>
                <a:gd name="T51" fmla="*/ 56 h 178"/>
                <a:gd name="T52" fmla="*/ 72 w 104"/>
                <a:gd name="T53" fmla="*/ 60 h 178"/>
                <a:gd name="T54" fmla="*/ 72 w 104"/>
                <a:gd name="T55" fmla="*/ 66 h 178"/>
                <a:gd name="T56" fmla="*/ 72 w 104"/>
                <a:gd name="T57" fmla="*/ 70 h 178"/>
                <a:gd name="T58" fmla="*/ 66 w 104"/>
                <a:gd name="T59" fmla="*/ 78 h 178"/>
                <a:gd name="T60" fmla="*/ 64 w 104"/>
                <a:gd name="T61" fmla="*/ 88 h 178"/>
                <a:gd name="T62" fmla="*/ 64 w 104"/>
                <a:gd name="T63" fmla="*/ 94 h 178"/>
                <a:gd name="T64" fmla="*/ 80 w 104"/>
                <a:gd name="T65" fmla="*/ 94 h 178"/>
                <a:gd name="T66" fmla="*/ 96 w 104"/>
                <a:gd name="T67" fmla="*/ 110 h 178"/>
                <a:gd name="T68" fmla="*/ 102 w 104"/>
                <a:gd name="T69" fmla="*/ 132 h 178"/>
                <a:gd name="T70" fmla="*/ 96 w 104"/>
                <a:gd name="T71" fmla="*/ 138 h 178"/>
                <a:gd name="T72" fmla="*/ 78 w 104"/>
                <a:gd name="T73" fmla="*/ 158 h 178"/>
                <a:gd name="T74" fmla="*/ 80 w 104"/>
                <a:gd name="T75" fmla="*/ 160 h 178"/>
                <a:gd name="T76" fmla="*/ 78 w 104"/>
                <a:gd name="T77" fmla="*/ 164 h 178"/>
                <a:gd name="T78" fmla="*/ 58 w 104"/>
                <a:gd name="T79" fmla="*/ 170 h 178"/>
                <a:gd name="T80" fmla="*/ 26 w 104"/>
                <a:gd name="T81" fmla="*/ 178 h 178"/>
                <a:gd name="T82" fmla="*/ 28 w 104"/>
                <a:gd name="T83" fmla="*/ 168 h 178"/>
                <a:gd name="T84" fmla="*/ 32 w 104"/>
                <a:gd name="T85" fmla="*/ 15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78">
                  <a:moveTo>
                    <a:pt x="32" y="150"/>
                  </a:moveTo>
                  <a:lnTo>
                    <a:pt x="30" y="150"/>
                  </a:lnTo>
                  <a:lnTo>
                    <a:pt x="28" y="148"/>
                  </a:lnTo>
                  <a:lnTo>
                    <a:pt x="24" y="148"/>
                  </a:lnTo>
                  <a:lnTo>
                    <a:pt x="20" y="146"/>
                  </a:lnTo>
                  <a:lnTo>
                    <a:pt x="16" y="144"/>
                  </a:lnTo>
                  <a:lnTo>
                    <a:pt x="12" y="144"/>
                  </a:lnTo>
                  <a:lnTo>
                    <a:pt x="12" y="142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4" y="108"/>
                  </a:lnTo>
                  <a:lnTo>
                    <a:pt x="2" y="106"/>
                  </a:lnTo>
                  <a:lnTo>
                    <a:pt x="0" y="102"/>
                  </a:lnTo>
                  <a:lnTo>
                    <a:pt x="0" y="98"/>
                  </a:lnTo>
                  <a:lnTo>
                    <a:pt x="10" y="88"/>
                  </a:lnTo>
                  <a:lnTo>
                    <a:pt x="8" y="88"/>
                  </a:lnTo>
                  <a:lnTo>
                    <a:pt x="8" y="86"/>
                  </a:lnTo>
                  <a:lnTo>
                    <a:pt x="6" y="86"/>
                  </a:lnTo>
                  <a:lnTo>
                    <a:pt x="6" y="84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0"/>
                  </a:lnTo>
                  <a:lnTo>
                    <a:pt x="18" y="66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20" y="44"/>
                  </a:lnTo>
                  <a:lnTo>
                    <a:pt x="18" y="38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32"/>
                  </a:lnTo>
                  <a:lnTo>
                    <a:pt x="44" y="26"/>
                  </a:lnTo>
                  <a:lnTo>
                    <a:pt x="44" y="4"/>
                  </a:lnTo>
                  <a:lnTo>
                    <a:pt x="64" y="0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4" y="14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4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8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6"/>
                  </a:lnTo>
                  <a:lnTo>
                    <a:pt x="72" y="40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4" y="42"/>
                  </a:lnTo>
                  <a:lnTo>
                    <a:pt x="74" y="44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52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8"/>
                  </a:lnTo>
                  <a:lnTo>
                    <a:pt x="72" y="58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2"/>
                  </a:lnTo>
                  <a:lnTo>
                    <a:pt x="7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2" y="70"/>
                  </a:lnTo>
                  <a:lnTo>
                    <a:pt x="70" y="72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4" y="88"/>
                  </a:lnTo>
                  <a:lnTo>
                    <a:pt x="64" y="90"/>
                  </a:lnTo>
                  <a:lnTo>
                    <a:pt x="62" y="92"/>
                  </a:lnTo>
                  <a:lnTo>
                    <a:pt x="64" y="94"/>
                  </a:lnTo>
                  <a:lnTo>
                    <a:pt x="66" y="96"/>
                  </a:lnTo>
                  <a:lnTo>
                    <a:pt x="74" y="94"/>
                  </a:lnTo>
                  <a:lnTo>
                    <a:pt x="80" y="94"/>
                  </a:lnTo>
                  <a:lnTo>
                    <a:pt x="88" y="98"/>
                  </a:lnTo>
                  <a:lnTo>
                    <a:pt x="88" y="108"/>
                  </a:lnTo>
                  <a:lnTo>
                    <a:pt x="96" y="110"/>
                  </a:lnTo>
                  <a:lnTo>
                    <a:pt x="100" y="116"/>
                  </a:lnTo>
                  <a:lnTo>
                    <a:pt x="104" y="132"/>
                  </a:lnTo>
                  <a:lnTo>
                    <a:pt x="102" y="132"/>
                  </a:lnTo>
                  <a:lnTo>
                    <a:pt x="102" y="134"/>
                  </a:lnTo>
                  <a:lnTo>
                    <a:pt x="100" y="138"/>
                  </a:lnTo>
                  <a:lnTo>
                    <a:pt x="96" y="138"/>
                  </a:lnTo>
                  <a:lnTo>
                    <a:pt x="88" y="144"/>
                  </a:lnTo>
                  <a:lnTo>
                    <a:pt x="78" y="148"/>
                  </a:lnTo>
                  <a:lnTo>
                    <a:pt x="78" y="158"/>
                  </a:lnTo>
                  <a:lnTo>
                    <a:pt x="80" y="158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0" y="162"/>
                  </a:lnTo>
                  <a:lnTo>
                    <a:pt x="80" y="164"/>
                  </a:lnTo>
                  <a:lnTo>
                    <a:pt x="78" y="164"/>
                  </a:lnTo>
                  <a:lnTo>
                    <a:pt x="76" y="164"/>
                  </a:lnTo>
                  <a:lnTo>
                    <a:pt x="70" y="162"/>
                  </a:lnTo>
                  <a:lnTo>
                    <a:pt x="58" y="170"/>
                  </a:lnTo>
                  <a:lnTo>
                    <a:pt x="48" y="172"/>
                  </a:lnTo>
                  <a:lnTo>
                    <a:pt x="36" y="176"/>
                  </a:lnTo>
                  <a:lnTo>
                    <a:pt x="26" y="178"/>
                  </a:lnTo>
                  <a:lnTo>
                    <a:pt x="26" y="176"/>
                  </a:lnTo>
                  <a:lnTo>
                    <a:pt x="26" y="174"/>
                  </a:lnTo>
                  <a:lnTo>
                    <a:pt x="28" y="168"/>
                  </a:lnTo>
                  <a:lnTo>
                    <a:pt x="30" y="162"/>
                  </a:lnTo>
                  <a:lnTo>
                    <a:pt x="30" y="156"/>
                  </a:lnTo>
                  <a:lnTo>
                    <a:pt x="32" y="15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5" name="Freeform 43"/>
            <p:cNvSpPr/>
            <p:nvPr/>
          </p:nvSpPr>
          <p:spPr bwMode="gray">
            <a:xfrm>
              <a:off x="903" y="2288"/>
              <a:ext cx="46" cy="62"/>
            </a:xfrm>
            <a:custGeom>
              <a:avLst/>
              <a:gdLst>
                <a:gd name="T0" fmla="*/ 24 w 46"/>
                <a:gd name="T1" fmla="*/ 62 h 62"/>
                <a:gd name="T2" fmla="*/ 22 w 46"/>
                <a:gd name="T3" fmla="*/ 60 h 62"/>
                <a:gd name="T4" fmla="*/ 20 w 46"/>
                <a:gd name="T5" fmla="*/ 60 h 62"/>
                <a:gd name="T6" fmla="*/ 16 w 46"/>
                <a:gd name="T7" fmla="*/ 58 h 62"/>
                <a:gd name="T8" fmla="*/ 14 w 46"/>
                <a:gd name="T9" fmla="*/ 56 h 62"/>
                <a:gd name="T10" fmla="*/ 14 w 46"/>
                <a:gd name="T11" fmla="*/ 54 h 62"/>
                <a:gd name="T12" fmla="*/ 0 w 46"/>
                <a:gd name="T13" fmla="*/ 46 h 62"/>
                <a:gd name="T14" fmla="*/ 6 w 46"/>
                <a:gd name="T15" fmla="*/ 40 h 62"/>
                <a:gd name="T16" fmla="*/ 6 w 46"/>
                <a:gd name="T17" fmla="*/ 38 h 62"/>
                <a:gd name="T18" fmla="*/ 8 w 46"/>
                <a:gd name="T19" fmla="*/ 36 h 62"/>
                <a:gd name="T20" fmla="*/ 8 w 46"/>
                <a:gd name="T21" fmla="*/ 34 h 62"/>
                <a:gd name="T22" fmla="*/ 10 w 46"/>
                <a:gd name="T23" fmla="*/ 30 h 62"/>
                <a:gd name="T24" fmla="*/ 12 w 46"/>
                <a:gd name="T25" fmla="*/ 28 h 62"/>
                <a:gd name="T26" fmla="*/ 12 w 46"/>
                <a:gd name="T27" fmla="*/ 24 h 62"/>
                <a:gd name="T28" fmla="*/ 12 w 46"/>
                <a:gd name="T29" fmla="*/ 22 h 62"/>
                <a:gd name="T30" fmla="*/ 14 w 46"/>
                <a:gd name="T31" fmla="*/ 20 h 62"/>
                <a:gd name="T32" fmla="*/ 16 w 46"/>
                <a:gd name="T33" fmla="*/ 16 h 62"/>
                <a:gd name="T34" fmla="*/ 20 w 46"/>
                <a:gd name="T35" fmla="*/ 10 h 62"/>
                <a:gd name="T36" fmla="*/ 22 w 46"/>
                <a:gd name="T37" fmla="*/ 6 h 62"/>
                <a:gd name="T38" fmla="*/ 28 w 46"/>
                <a:gd name="T39" fmla="*/ 2 h 62"/>
                <a:gd name="T40" fmla="*/ 32 w 46"/>
                <a:gd name="T41" fmla="*/ 0 h 62"/>
                <a:gd name="T42" fmla="*/ 34 w 46"/>
                <a:gd name="T43" fmla="*/ 0 h 62"/>
                <a:gd name="T44" fmla="*/ 36 w 46"/>
                <a:gd name="T45" fmla="*/ 0 h 62"/>
                <a:gd name="T46" fmla="*/ 40 w 46"/>
                <a:gd name="T47" fmla="*/ 0 h 62"/>
                <a:gd name="T48" fmla="*/ 42 w 46"/>
                <a:gd name="T49" fmla="*/ 2 h 62"/>
                <a:gd name="T50" fmla="*/ 42 w 46"/>
                <a:gd name="T51" fmla="*/ 2 h 62"/>
                <a:gd name="T52" fmla="*/ 44 w 46"/>
                <a:gd name="T53" fmla="*/ 6 h 62"/>
                <a:gd name="T54" fmla="*/ 44 w 46"/>
                <a:gd name="T55" fmla="*/ 8 h 62"/>
                <a:gd name="T56" fmla="*/ 46 w 46"/>
                <a:gd name="T57" fmla="*/ 12 h 62"/>
                <a:gd name="T58" fmla="*/ 44 w 46"/>
                <a:gd name="T59" fmla="*/ 18 h 62"/>
                <a:gd name="T60" fmla="*/ 42 w 46"/>
                <a:gd name="T61" fmla="*/ 22 h 62"/>
                <a:gd name="T62" fmla="*/ 42 w 46"/>
                <a:gd name="T63" fmla="*/ 22 h 62"/>
                <a:gd name="T64" fmla="*/ 40 w 46"/>
                <a:gd name="T65" fmla="*/ 22 h 62"/>
                <a:gd name="T66" fmla="*/ 40 w 46"/>
                <a:gd name="T67" fmla="*/ 24 h 62"/>
                <a:gd name="T68" fmla="*/ 40 w 46"/>
                <a:gd name="T69" fmla="*/ 24 h 62"/>
                <a:gd name="T70" fmla="*/ 42 w 46"/>
                <a:gd name="T71" fmla="*/ 26 h 62"/>
                <a:gd name="T72" fmla="*/ 42 w 46"/>
                <a:gd name="T73" fmla="*/ 28 h 62"/>
                <a:gd name="T74" fmla="*/ 42 w 46"/>
                <a:gd name="T75" fmla="*/ 30 h 62"/>
                <a:gd name="T76" fmla="*/ 42 w 46"/>
                <a:gd name="T77" fmla="*/ 34 h 62"/>
                <a:gd name="T78" fmla="*/ 42 w 46"/>
                <a:gd name="T79" fmla="*/ 38 h 62"/>
                <a:gd name="T80" fmla="*/ 42 w 46"/>
                <a:gd name="T81" fmla="*/ 40 h 62"/>
                <a:gd name="T82" fmla="*/ 36 w 46"/>
                <a:gd name="T83" fmla="*/ 40 h 62"/>
                <a:gd name="T84" fmla="*/ 32 w 46"/>
                <a:gd name="T85" fmla="*/ 46 h 62"/>
                <a:gd name="T86" fmla="*/ 32 w 46"/>
                <a:gd name="T87" fmla="*/ 46 h 62"/>
                <a:gd name="T88" fmla="*/ 30 w 46"/>
                <a:gd name="T89" fmla="*/ 48 h 62"/>
                <a:gd name="T90" fmla="*/ 30 w 46"/>
                <a:gd name="T91" fmla="*/ 50 h 62"/>
                <a:gd name="T92" fmla="*/ 34 w 46"/>
                <a:gd name="T93" fmla="*/ 52 h 62"/>
                <a:gd name="T94" fmla="*/ 24 w 46"/>
                <a:gd name="T9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" h="62">
                  <a:moveTo>
                    <a:pt x="24" y="62"/>
                  </a:moveTo>
                  <a:lnTo>
                    <a:pt x="22" y="60"/>
                  </a:lnTo>
                  <a:lnTo>
                    <a:pt x="20" y="60"/>
                  </a:lnTo>
                  <a:lnTo>
                    <a:pt x="16" y="58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0" y="46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10" y="30"/>
                  </a:lnTo>
                  <a:lnTo>
                    <a:pt x="12" y="28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2" y="6"/>
                  </a:lnTo>
                  <a:lnTo>
                    <a:pt x="28" y="2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6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2" y="30"/>
                  </a:lnTo>
                  <a:lnTo>
                    <a:pt x="42" y="34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36" y="40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4" y="52"/>
                  </a:lnTo>
                  <a:lnTo>
                    <a:pt x="24" y="6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6" name="Freeform 44"/>
            <p:cNvSpPr/>
            <p:nvPr/>
          </p:nvSpPr>
          <p:spPr bwMode="gray">
            <a:xfrm>
              <a:off x="895" y="2334"/>
              <a:ext cx="40" cy="46"/>
            </a:xfrm>
            <a:custGeom>
              <a:avLst/>
              <a:gdLst>
                <a:gd name="T0" fmla="*/ 8 w 40"/>
                <a:gd name="T1" fmla="*/ 0 h 46"/>
                <a:gd name="T2" fmla="*/ 22 w 40"/>
                <a:gd name="T3" fmla="*/ 8 h 46"/>
                <a:gd name="T4" fmla="*/ 22 w 40"/>
                <a:gd name="T5" fmla="*/ 10 h 46"/>
                <a:gd name="T6" fmla="*/ 24 w 40"/>
                <a:gd name="T7" fmla="*/ 12 h 46"/>
                <a:gd name="T8" fmla="*/ 28 w 40"/>
                <a:gd name="T9" fmla="*/ 14 h 46"/>
                <a:gd name="T10" fmla="*/ 30 w 40"/>
                <a:gd name="T11" fmla="*/ 14 h 46"/>
                <a:gd name="T12" fmla="*/ 32 w 40"/>
                <a:gd name="T13" fmla="*/ 16 h 46"/>
                <a:gd name="T14" fmla="*/ 32 w 40"/>
                <a:gd name="T15" fmla="*/ 18 h 46"/>
                <a:gd name="T16" fmla="*/ 32 w 40"/>
                <a:gd name="T17" fmla="*/ 22 h 46"/>
                <a:gd name="T18" fmla="*/ 34 w 40"/>
                <a:gd name="T19" fmla="*/ 24 h 46"/>
                <a:gd name="T20" fmla="*/ 36 w 40"/>
                <a:gd name="T21" fmla="*/ 28 h 46"/>
                <a:gd name="T22" fmla="*/ 38 w 40"/>
                <a:gd name="T23" fmla="*/ 30 h 46"/>
                <a:gd name="T24" fmla="*/ 38 w 40"/>
                <a:gd name="T25" fmla="*/ 30 h 46"/>
                <a:gd name="T26" fmla="*/ 40 w 40"/>
                <a:gd name="T27" fmla="*/ 32 h 46"/>
                <a:gd name="T28" fmla="*/ 38 w 40"/>
                <a:gd name="T29" fmla="*/ 34 h 46"/>
                <a:gd name="T30" fmla="*/ 38 w 40"/>
                <a:gd name="T31" fmla="*/ 34 h 46"/>
                <a:gd name="T32" fmla="*/ 36 w 40"/>
                <a:gd name="T33" fmla="*/ 36 h 46"/>
                <a:gd name="T34" fmla="*/ 36 w 40"/>
                <a:gd name="T35" fmla="*/ 36 h 46"/>
                <a:gd name="T36" fmla="*/ 32 w 40"/>
                <a:gd name="T37" fmla="*/ 38 h 46"/>
                <a:gd name="T38" fmla="*/ 30 w 40"/>
                <a:gd name="T39" fmla="*/ 40 h 46"/>
                <a:gd name="T40" fmla="*/ 30 w 40"/>
                <a:gd name="T41" fmla="*/ 42 h 46"/>
                <a:gd name="T42" fmla="*/ 28 w 40"/>
                <a:gd name="T43" fmla="*/ 44 h 46"/>
                <a:gd name="T44" fmla="*/ 28 w 40"/>
                <a:gd name="T45" fmla="*/ 46 h 46"/>
                <a:gd name="T46" fmla="*/ 26 w 40"/>
                <a:gd name="T47" fmla="*/ 42 h 46"/>
                <a:gd name="T48" fmla="*/ 24 w 40"/>
                <a:gd name="T49" fmla="*/ 38 h 46"/>
                <a:gd name="T50" fmla="*/ 22 w 40"/>
                <a:gd name="T51" fmla="*/ 38 h 46"/>
                <a:gd name="T52" fmla="*/ 20 w 40"/>
                <a:gd name="T53" fmla="*/ 38 h 46"/>
                <a:gd name="T54" fmla="*/ 20 w 40"/>
                <a:gd name="T55" fmla="*/ 36 h 46"/>
                <a:gd name="T56" fmla="*/ 18 w 40"/>
                <a:gd name="T57" fmla="*/ 36 h 46"/>
                <a:gd name="T58" fmla="*/ 16 w 40"/>
                <a:gd name="T59" fmla="*/ 32 h 46"/>
                <a:gd name="T60" fmla="*/ 14 w 40"/>
                <a:gd name="T61" fmla="*/ 28 h 46"/>
                <a:gd name="T62" fmla="*/ 14 w 40"/>
                <a:gd name="T63" fmla="*/ 26 h 46"/>
                <a:gd name="T64" fmla="*/ 16 w 40"/>
                <a:gd name="T65" fmla="*/ 24 h 46"/>
                <a:gd name="T66" fmla="*/ 16 w 40"/>
                <a:gd name="T67" fmla="*/ 22 h 46"/>
                <a:gd name="T68" fmla="*/ 0 w 40"/>
                <a:gd name="T69" fmla="*/ 6 h 46"/>
                <a:gd name="T70" fmla="*/ 2 w 40"/>
                <a:gd name="T71" fmla="*/ 6 h 46"/>
                <a:gd name="T72" fmla="*/ 4 w 40"/>
                <a:gd name="T73" fmla="*/ 4 h 46"/>
                <a:gd name="T74" fmla="*/ 6 w 40"/>
                <a:gd name="T75" fmla="*/ 2 h 46"/>
                <a:gd name="T76" fmla="*/ 8 w 40"/>
                <a:gd name="T7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46">
                  <a:moveTo>
                    <a:pt x="8" y="0"/>
                  </a:moveTo>
                  <a:lnTo>
                    <a:pt x="22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2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6" y="42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7" name="Freeform 45"/>
            <p:cNvSpPr/>
            <p:nvPr/>
          </p:nvSpPr>
          <p:spPr bwMode="gray">
            <a:xfrm>
              <a:off x="923" y="2368"/>
              <a:ext cx="16" cy="26"/>
            </a:xfrm>
            <a:custGeom>
              <a:avLst/>
              <a:gdLst>
                <a:gd name="T0" fmla="*/ 10 w 16"/>
                <a:gd name="T1" fmla="*/ 0 h 26"/>
                <a:gd name="T2" fmla="*/ 10 w 16"/>
                <a:gd name="T3" fmla="*/ 0 h 26"/>
                <a:gd name="T4" fmla="*/ 8 w 16"/>
                <a:gd name="T5" fmla="*/ 0 h 26"/>
                <a:gd name="T6" fmla="*/ 6 w 16"/>
                <a:gd name="T7" fmla="*/ 2 h 26"/>
                <a:gd name="T8" fmla="*/ 4 w 16"/>
                <a:gd name="T9" fmla="*/ 4 h 26"/>
                <a:gd name="T10" fmla="*/ 2 w 16"/>
                <a:gd name="T11" fmla="*/ 6 h 26"/>
                <a:gd name="T12" fmla="*/ 0 w 16"/>
                <a:gd name="T13" fmla="*/ 12 h 26"/>
                <a:gd name="T14" fmla="*/ 0 w 16"/>
                <a:gd name="T15" fmla="*/ 12 h 26"/>
                <a:gd name="T16" fmla="*/ 2 w 16"/>
                <a:gd name="T17" fmla="*/ 14 h 26"/>
                <a:gd name="T18" fmla="*/ 2 w 16"/>
                <a:gd name="T19" fmla="*/ 16 h 26"/>
                <a:gd name="T20" fmla="*/ 6 w 16"/>
                <a:gd name="T21" fmla="*/ 20 h 26"/>
                <a:gd name="T22" fmla="*/ 10 w 16"/>
                <a:gd name="T23" fmla="*/ 24 h 26"/>
                <a:gd name="T24" fmla="*/ 16 w 16"/>
                <a:gd name="T25" fmla="*/ 26 h 26"/>
                <a:gd name="T26" fmla="*/ 10 w 16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6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6" y="26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8" name="Freeform 46"/>
            <p:cNvSpPr/>
            <p:nvPr/>
          </p:nvSpPr>
          <p:spPr bwMode="gray">
            <a:xfrm>
              <a:off x="719" y="2246"/>
              <a:ext cx="70" cy="84"/>
            </a:xfrm>
            <a:custGeom>
              <a:avLst/>
              <a:gdLst>
                <a:gd name="T0" fmla="*/ 58 w 70"/>
                <a:gd name="T1" fmla="*/ 30 h 84"/>
                <a:gd name="T2" fmla="*/ 54 w 70"/>
                <a:gd name="T3" fmla="*/ 26 h 84"/>
                <a:gd name="T4" fmla="*/ 54 w 70"/>
                <a:gd name="T5" fmla="*/ 20 h 84"/>
                <a:gd name="T6" fmla="*/ 52 w 70"/>
                <a:gd name="T7" fmla="*/ 18 h 84"/>
                <a:gd name="T8" fmla="*/ 50 w 70"/>
                <a:gd name="T9" fmla="*/ 20 h 84"/>
                <a:gd name="T10" fmla="*/ 46 w 70"/>
                <a:gd name="T11" fmla="*/ 22 h 84"/>
                <a:gd name="T12" fmla="*/ 42 w 70"/>
                <a:gd name="T13" fmla="*/ 18 h 84"/>
                <a:gd name="T14" fmla="*/ 38 w 70"/>
                <a:gd name="T15" fmla="*/ 14 h 84"/>
                <a:gd name="T16" fmla="*/ 40 w 70"/>
                <a:gd name="T17" fmla="*/ 8 h 84"/>
                <a:gd name="T18" fmla="*/ 38 w 70"/>
                <a:gd name="T19" fmla="*/ 0 h 84"/>
                <a:gd name="T20" fmla="*/ 30 w 70"/>
                <a:gd name="T21" fmla="*/ 14 h 84"/>
                <a:gd name="T22" fmla="*/ 32 w 70"/>
                <a:gd name="T23" fmla="*/ 16 h 84"/>
                <a:gd name="T24" fmla="*/ 28 w 70"/>
                <a:gd name="T25" fmla="*/ 22 h 84"/>
                <a:gd name="T26" fmla="*/ 20 w 70"/>
                <a:gd name="T27" fmla="*/ 26 h 84"/>
                <a:gd name="T28" fmla="*/ 2 w 70"/>
                <a:gd name="T29" fmla="*/ 24 h 84"/>
                <a:gd name="T30" fmla="*/ 0 w 70"/>
                <a:gd name="T31" fmla="*/ 26 h 84"/>
                <a:gd name="T32" fmla="*/ 0 w 70"/>
                <a:gd name="T33" fmla="*/ 32 h 84"/>
                <a:gd name="T34" fmla="*/ 4 w 70"/>
                <a:gd name="T35" fmla="*/ 36 h 84"/>
                <a:gd name="T36" fmla="*/ 6 w 70"/>
                <a:gd name="T37" fmla="*/ 36 h 84"/>
                <a:gd name="T38" fmla="*/ 12 w 70"/>
                <a:gd name="T39" fmla="*/ 42 h 84"/>
                <a:gd name="T40" fmla="*/ 16 w 70"/>
                <a:gd name="T41" fmla="*/ 54 h 84"/>
                <a:gd name="T42" fmla="*/ 16 w 70"/>
                <a:gd name="T43" fmla="*/ 58 h 84"/>
                <a:gd name="T44" fmla="*/ 16 w 70"/>
                <a:gd name="T45" fmla="*/ 66 h 84"/>
                <a:gd name="T46" fmla="*/ 16 w 70"/>
                <a:gd name="T47" fmla="*/ 72 h 84"/>
                <a:gd name="T48" fmla="*/ 14 w 70"/>
                <a:gd name="T49" fmla="*/ 74 h 84"/>
                <a:gd name="T50" fmla="*/ 14 w 70"/>
                <a:gd name="T51" fmla="*/ 78 h 84"/>
                <a:gd name="T52" fmla="*/ 16 w 70"/>
                <a:gd name="T53" fmla="*/ 82 h 84"/>
                <a:gd name="T54" fmla="*/ 26 w 70"/>
                <a:gd name="T55" fmla="*/ 84 h 84"/>
                <a:gd name="T56" fmla="*/ 42 w 70"/>
                <a:gd name="T57" fmla="*/ 78 h 84"/>
                <a:gd name="T58" fmla="*/ 62 w 70"/>
                <a:gd name="T59" fmla="*/ 66 h 84"/>
                <a:gd name="T60" fmla="*/ 68 w 70"/>
                <a:gd name="T61" fmla="*/ 56 h 84"/>
                <a:gd name="T62" fmla="*/ 70 w 70"/>
                <a:gd name="T63" fmla="*/ 50 h 84"/>
                <a:gd name="T64" fmla="*/ 68 w 70"/>
                <a:gd name="T65" fmla="*/ 46 h 84"/>
                <a:gd name="T66" fmla="*/ 64 w 70"/>
                <a:gd name="T67" fmla="*/ 38 h 84"/>
                <a:gd name="T68" fmla="*/ 62 w 70"/>
                <a:gd name="T69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84">
                  <a:moveTo>
                    <a:pt x="62" y="30"/>
                  </a:moveTo>
                  <a:lnTo>
                    <a:pt x="58" y="30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48" y="22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8"/>
                  </a:lnTo>
                  <a:lnTo>
                    <a:pt x="50" y="2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8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10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6" y="58"/>
                  </a:lnTo>
                  <a:lnTo>
                    <a:pt x="16" y="62"/>
                  </a:lnTo>
                  <a:lnTo>
                    <a:pt x="16" y="66"/>
                  </a:lnTo>
                  <a:lnTo>
                    <a:pt x="16" y="70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6"/>
                  </a:lnTo>
                  <a:lnTo>
                    <a:pt x="14" y="78"/>
                  </a:lnTo>
                  <a:lnTo>
                    <a:pt x="14" y="80"/>
                  </a:lnTo>
                  <a:lnTo>
                    <a:pt x="16" y="82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42" y="78"/>
                  </a:lnTo>
                  <a:lnTo>
                    <a:pt x="54" y="72"/>
                  </a:lnTo>
                  <a:lnTo>
                    <a:pt x="62" y="66"/>
                  </a:lnTo>
                  <a:lnTo>
                    <a:pt x="66" y="62"/>
                  </a:lnTo>
                  <a:lnTo>
                    <a:pt x="68" y="56"/>
                  </a:lnTo>
                  <a:lnTo>
                    <a:pt x="70" y="52"/>
                  </a:lnTo>
                  <a:lnTo>
                    <a:pt x="70" y="50"/>
                  </a:lnTo>
                  <a:lnTo>
                    <a:pt x="68" y="48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8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2" y="3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79" name="Freeform 47"/>
            <p:cNvSpPr/>
            <p:nvPr/>
          </p:nvSpPr>
          <p:spPr bwMode="gray">
            <a:xfrm>
              <a:off x="779" y="2164"/>
              <a:ext cx="108" cy="200"/>
            </a:xfrm>
            <a:custGeom>
              <a:avLst/>
              <a:gdLst>
                <a:gd name="T0" fmla="*/ 38 w 108"/>
                <a:gd name="T1" fmla="*/ 2 h 200"/>
                <a:gd name="T2" fmla="*/ 32 w 108"/>
                <a:gd name="T3" fmla="*/ 0 h 200"/>
                <a:gd name="T4" fmla="*/ 24 w 108"/>
                <a:gd name="T5" fmla="*/ 2 h 200"/>
                <a:gd name="T6" fmla="*/ 14 w 108"/>
                <a:gd name="T7" fmla="*/ 16 h 200"/>
                <a:gd name="T8" fmla="*/ 16 w 108"/>
                <a:gd name="T9" fmla="*/ 22 h 200"/>
                <a:gd name="T10" fmla="*/ 14 w 108"/>
                <a:gd name="T11" fmla="*/ 32 h 200"/>
                <a:gd name="T12" fmla="*/ 10 w 108"/>
                <a:gd name="T13" fmla="*/ 36 h 200"/>
                <a:gd name="T14" fmla="*/ 6 w 108"/>
                <a:gd name="T15" fmla="*/ 44 h 200"/>
                <a:gd name="T16" fmla="*/ 4 w 108"/>
                <a:gd name="T17" fmla="*/ 52 h 200"/>
                <a:gd name="T18" fmla="*/ 14 w 108"/>
                <a:gd name="T19" fmla="*/ 54 h 200"/>
                <a:gd name="T20" fmla="*/ 12 w 108"/>
                <a:gd name="T21" fmla="*/ 58 h 200"/>
                <a:gd name="T22" fmla="*/ 12 w 108"/>
                <a:gd name="T23" fmla="*/ 64 h 200"/>
                <a:gd name="T24" fmla="*/ 14 w 108"/>
                <a:gd name="T25" fmla="*/ 70 h 200"/>
                <a:gd name="T26" fmla="*/ 24 w 108"/>
                <a:gd name="T27" fmla="*/ 76 h 200"/>
                <a:gd name="T28" fmla="*/ 24 w 108"/>
                <a:gd name="T29" fmla="*/ 82 h 200"/>
                <a:gd name="T30" fmla="*/ 22 w 108"/>
                <a:gd name="T31" fmla="*/ 86 h 200"/>
                <a:gd name="T32" fmla="*/ 18 w 108"/>
                <a:gd name="T33" fmla="*/ 94 h 200"/>
                <a:gd name="T34" fmla="*/ 20 w 108"/>
                <a:gd name="T35" fmla="*/ 98 h 200"/>
                <a:gd name="T36" fmla="*/ 32 w 108"/>
                <a:gd name="T37" fmla="*/ 92 h 200"/>
                <a:gd name="T38" fmla="*/ 36 w 108"/>
                <a:gd name="T39" fmla="*/ 102 h 200"/>
                <a:gd name="T40" fmla="*/ 40 w 108"/>
                <a:gd name="T41" fmla="*/ 114 h 200"/>
                <a:gd name="T42" fmla="*/ 22 w 108"/>
                <a:gd name="T43" fmla="*/ 128 h 200"/>
                <a:gd name="T44" fmla="*/ 28 w 108"/>
                <a:gd name="T45" fmla="*/ 140 h 200"/>
                <a:gd name="T46" fmla="*/ 20 w 108"/>
                <a:gd name="T47" fmla="*/ 154 h 200"/>
                <a:gd name="T48" fmla="*/ 18 w 108"/>
                <a:gd name="T49" fmla="*/ 156 h 200"/>
                <a:gd name="T50" fmla="*/ 18 w 108"/>
                <a:gd name="T51" fmla="*/ 160 h 200"/>
                <a:gd name="T52" fmla="*/ 38 w 108"/>
                <a:gd name="T53" fmla="*/ 164 h 200"/>
                <a:gd name="T54" fmla="*/ 52 w 108"/>
                <a:gd name="T55" fmla="*/ 158 h 200"/>
                <a:gd name="T56" fmla="*/ 52 w 108"/>
                <a:gd name="T57" fmla="*/ 162 h 200"/>
                <a:gd name="T58" fmla="*/ 44 w 108"/>
                <a:gd name="T59" fmla="*/ 166 h 200"/>
                <a:gd name="T60" fmla="*/ 0 w 108"/>
                <a:gd name="T61" fmla="*/ 196 h 200"/>
                <a:gd name="T62" fmla="*/ 28 w 108"/>
                <a:gd name="T63" fmla="*/ 190 h 200"/>
                <a:gd name="T64" fmla="*/ 58 w 108"/>
                <a:gd name="T65" fmla="*/ 188 h 200"/>
                <a:gd name="T66" fmla="*/ 108 w 108"/>
                <a:gd name="T67" fmla="*/ 174 h 200"/>
                <a:gd name="T68" fmla="*/ 98 w 108"/>
                <a:gd name="T69" fmla="*/ 164 h 200"/>
                <a:gd name="T70" fmla="*/ 102 w 108"/>
                <a:gd name="T71" fmla="*/ 158 h 200"/>
                <a:gd name="T72" fmla="*/ 102 w 108"/>
                <a:gd name="T73" fmla="*/ 150 h 200"/>
                <a:gd name="T74" fmla="*/ 100 w 108"/>
                <a:gd name="T75" fmla="*/ 146 h 200"/>
                <a:gd name="T76" fmla="*/ 94 w 108"/>
                <a:gd name="T77" fmla="*/ 140 h 200"/>
                <a:gd name="T78" fmla="*/ 88 w 108"/>
                <a:gd name="T79" fmla="*/ 136 h 200"/>
                <a:gd name="T80" fmla="*/ 84 w 108"/>
                <a:gd name="T81" fmla="*/ 120 h 200"/>
                <a:gd name="T82" fmla="*/ 66 w 108"/>
                <a:gd name="T83" fmla="*/ 100 h 200"/>
                <a:gd name="T84" fmla="*/ 64 w 108"/>
                <a:gd name="T85" fmla="*/ 84 h 200"/>
                <a:gd name="T86" fmla="*/ 56 w 108"/>
                <a:gd name="T87" fmla="*/ 68 h 200"/>
                <a:gd name="T88" fmla="*/ 56 w 108"/>
                <a:gd name="T89" fmla="*/ 44 h 200"/>
                <a:gd name="T90" fmla="*/ 56 w 108"/>
                <a:gd name="T91" fmla="*/ 42 h 200"/>
                <a:gd name="T92" fmla="*/ 52 w 108"/>
                <a:gd name="T93" fmla="*/ 36 h 200"/>
                <a:gd name="T94" fmla="*/ 48 w 108"/>
                <a:gd name="T95" fmla="*/ 34 h 200"/>
                <a:gd name="T96" fmla="*/ 44 w 108"/>
                <a:gd name="T97" fmla="*/ 32 h 200"/>
                <a:gd name="T98" fmla="*/ 36 w 108"/>
                <a:gd name="T99" fmla="*/ 28 h 200"/>
                <a:gd name="T100" fmla="*/ 34 w 108"/>
                <a:gd name="T101" fmla="*/ 26 h 200"/>
                <a:gd name="T102" fmla="*/ 34 w 108"/>
                <a:gd name="T103" fmla="*/ 20 h 200"/>
                <a:gd name="T104" fmla="*/ 38 w 108"/>
                <a:gd name="T105" fmla="*/ 14 h 200"/>
                <a:gd name="T106" fmla="*/ 40 w 108"/>
                <a:gd name="T107" fmla="*/ 8 h 200"/>
                <a:gd name="T108" fmla="*/ 40 w 108"/>
                <a:gd name="T109" fmla="*/ 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200">
                  <a:moveTo>
                    <a:pt x="40" y="2"/>
                  </a:move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4"/>
                  </a:lnTo>
                  <a:lnTo>
                    <a:pt x="12" y="66"/>
                  </a:lnTo>
                  <a:lnTo>
                    <a:pt x="14" y="70"/>
                  </a:lnTo>
                  <a:lnTo>
                    <a:pt x="16" y="72"/>
                  </a:lnTo>
                  <a:lnTo>
                    <a:pt x="24" y="76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22" y="86"/>
                  </a:lnTo>
                  <a:lnTo>
                    <a:pt x="20" y="90"/>
                  </a:lnTo>
                  <a:lnTo>
                    <a:pt x="18" y="94"/>
                  </a:lnTo>
                  <a:lnTo>
                    <a:pt x="18" y="96"/>
                  </a:lnTo>
                  <a:lnTo>
                    <a:pt x="20" y="98"/>
                  </a:lnTo>
                  <a:lnTo>
                    <a:pt x="22" y="100"/>
                  </a:lnTo>
                  <a:lnTo>
                    <a:pt x="32" y="92"/>
                  </a:lnTo>
                  <a:lnTo>
                    <a:pt x="44" y="94"/>
                  </a:lnTo>
                  <a:lnTo>
                    <a:pt x="36" y="102"/>
                  </a:lnTo>
                  <a:lnTo>
                    <a:pt x="34" y="114"/>
                  </a:lnTo>
                  <a:lnTo>
                    <a:pt x="40" y="114"/>
                  </a:lnTo>
                  <a:lnTo>
                    <a:pt x="40" y="128"/>
                  </a:lnTo>
                  <a:lnTo>
                    <a:pt x="22" y="128"/>
                  </a:lnTo>
                  <a:lnTo>
                    <a:pt x="22" y="138"/>
                  </a:lnTo>
                  <a:lnTo>
                    <a:pt x="28" y="140"/>
                  </a:lnTo>
                  <a:lnTo>
                    <a:pt x="20" y="152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8" y="156"/>
                  </a:lnTo>
                  <a:lnTo>
                    <a:pt x="18" y="158"/>
                  </a:lnTo>
                  <a:lnTo>
                    <a:pt x="18" y="160"/>
                  </a:lnTo>
                  <a:lnTo>
                    <a:pt x="20" y="160"/>
                  </a:lnTo>
                  <a:lnTo>
                    <a:pt x="38" y="164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48" y="164"/>
                  </a:lnTo>
                  <a:lnTo>
                    <a:pt x="44" y="166"/>
                  </a:lnTo>
                  <a:lnTo>
                    <a:pt x="20" y="176"/>
                  </a:lnTo>
                  <a:lnTo>
                    <a:pt x="0" y="196"/>
                  </a:lnTo>
                  <a:lnTo>
                    <a:pt x="10" y="200"/>
                  </a:lnTo>
                  <a:lnTo>
                    <a:pt x="28" y="190"/>
                  </a:lnTo>
                  <a:lnTo>
                    <a:pt x="36" y="188"/>
                  </a:lnTo>
                  <a:lnTo>
                    <a:pt x="58" y="188"/>
                  </a:lnTo>
                  <a:lnTo>
                    <a:pt x="84" y="182"/>
                  </a:lnTo>
                  <a:lnTo>
                    <a:pt x="108" y="174"/>
                  </a:lnTo>
                  <a:lnTo>
                    <a:pt x="96" y="164"/>
                  </a:lnTo>
                  <a:lnTo>
                    <a:pt x="98" y="164"/>
                  </a:lnTo>
                  <a:lnTo>
                    <a:pt x="100" y="162"/>
                  </a:lnTo>
                  <a:lnTo>
                    <a:pt x="102" y="158"/>
                  </a:lnTo>
                  <a:lnTo>
                    <a:pt x="102" y="154"/>
                  </a:lnTo>
                  <a:lnTo>
                    <a:pt x="102" y="150"/>
                  </a:lnTo>
                  <a:lnTo>
                    <a:pt x="102" y="148"/>
                  </a:lnTo>
                  <a:lnTo>
                    <a:pt x="100" y="146"/>
                  </a:lnTo>
                  <a:lnTo>
                    <a:pt x="98" y="142"/>
                  </a:lnTo>
                  <a:lnTo>
                    <a:pt x="94" y="140"/>
                  </a:lnTo>
                  <a:lnTo>
                    <a:pt x="90" y="138"/>
                  </a:lnTo>
                  <a:lnTo>
                    <a:pt x="88" y="136"/>
                  </a:lnTo>
                  <a:lnTo>
                    <a:pt x="86" y="132"/>
                  </a:lnTo>
                  <a:lnTo>
                    <a:pt x="84" y="120"/>
                  </a:lnTo>
                  <a:lnTo>
                    <a:pt x="78" y="108"/>
                  </a:lnTo>
                  <a:lnTo>
                    <a:pt x="66" y="100"/>
                  </a:lnTo>
                  <a:lnTo>
                    <a:pt x="66" y="94"/>
                  </a:lnTo>
                  <a:lnTo>
                    <a:pt x="64" y="84"/>
                  </a:lnTo>
                  <a:lnTo>
                    <a:pt x="60" y="72"/>
                  </a:lnTo>
                  <a:lnTo>
                    <a:pt x="56" y="68"/>
                  </a:lnTo>
                  <a:lnTo>
                    <a:pt x="48" y="62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4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48" y="34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0" y="8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0" name="Freeform 48"/>
            <p:cNvSpPr/>
            <p:nvPr/>
          </p:nvSpPr>
          <p:spPr bwMode="gray">
            <a:xfrm>
              <a:off x="757" y="2246"/>
              <a:ext cx="36" cy="32"/>
            </a:xfrm>
            <a:custGeom>
              <a:avLst/>
              <a:gdLst>
                <a:gd name="T0" fmla="*/ 16 w 36"/>
                <a:gd name="T1" fmla="*/ 0 h 32"/>
                <a:gd name="T2" fmla="*/ 16 w 36"/>
                <a:gd name="T3" fmla="*/ 0 h 32"/>
                <a:gd name="T4" fmla="*/ 18 w 36"/>
                <a:gd name="T5" fmla="*/ 0 h 32"/>
                <a:gd name="T6" fmla="*/ 20 w 36"/>
                <a:gd name="T7" fmla="*/ 0 h 32"/>
                <a:gd name="T8" fmla="*/ 24 w 36"/>
                <a:gd name="T9" fmla="*/ 0 h 32"/>
                <a:gd name="T10" fmla="*/ 28 w 36"/>
                <a:gd name="T11" fmla="*/ 0 h 32"/>
                <a:gd name="T12" fmla="*/ 30 w 36"/>
                <a:gd name="T13" fmla="*/ 2 h 32"/>
                <a:gd name="T14" fmla="*/ 32 w 36"/>
                <a:gd name="T15" fmla="*/ 6 h 32"/>
                <a:gd name="T16" fmla="*/ 32 w 36"/>
                <a:gd name="T17" fmla="*/ 6 h 32"/>
                <a:gd name="T18" fmla="*/ 34 w 36"/>
                <a:gd name="T19" fmla="*/ 8 h 32"/>
                <a:gd name="T20" fmla="*/ 36 w 36"/>
                <a:gd name="T21" fmla="*/ 12 h 32"/>
                <a:gd name="T22" fmla="*/ 36 w 36"/>
                <a:gd name="T23" fmla="*/ 16 h 32"/>
                <a:gd name="T24" fmla="*/ 36 w 36"/>
                <a:gd name="T25" fmla="*/ 22 h 32"/>
                <a:gd name="T26" fmla="*/ 32 w 36"/>
                <a:gd name="T27" fmla="*/ 28 h 32"/>
                <a:gd name="T28" fmla="*/ 32 w 36"/>
                <a:gd name="T29" fmla="*/ 28 h 32"/>
                <a:gd name="T30" fmla="*/ 30 w 36"/>
                <a:gd name="T31" fmla="*/ 30 h 32"/>
                <a:gd name="T32" fmla="*/ 28 w 36"/>
                <a:gd name="T33" fmla="*/ 32 h 32"/>
                <a:gd name="T34" fmla="*/ 26 w 36"/>
                <a:gd name="T35" fmla="*/ 30 h 32"/>
                <a:gd name="T36" fmla="*/ 24 w 36"/>
                <a:gd name="T37" fmla="*/ 30 h 32"/>
                <a:gd name="T38" fmla="*/ 20 w 36"/>
                <a:gd name="T39" fmla="*/ 30 h 32"/>
                <a:gd name="T40" fmla="*/ 18 w 36"/>
                <a:gd name="T41" fmla="*/ 28 h 32"/>
                <a:gd name="T42" fmla="*/ 16 w 36"/>
                <a:gd name="T43" fmla="*/ 26 h 32"/>
                <a:gd name="T44" fmla="*/ 16 w 36"/>
                <a:gd name="T45" fmla="*/ 24 h 32"/>
                <a:gd name="T46" fmla="*/ 16 w 36"/>
                <a:gd name="T47" fmla="*/ 20 h 32"/>
                <a:gd name="T48" fmla="*/ 14 w 36"/>
                <a:gd name="T49" fmla="*/ 18 h 32"/>
                <a:gd name="T50" fmla="*/ 14 w 36"/>
                <a:gd name="T51" fmla="*/ 18 h 32"/>
                <a:gd name="T52" fmla="*/ 14 w 36"/>
                <a:gd name="T53" fmla="*/ 18 h 32"/>
                <a:gd name="T54" fmla="*/ 12 w 36"/>
                <a:gd name="T55" fmla="*/ 20 h 32"/>
                <a:gd name="T56" fmla="*/ 10 w 36"/>
                <a:gd name="T57" fmla="*/ 22 h 32"/>
                <a:gd name="T58" fmla="*/ 8 w 36"/>
                <a:gd name="T59" fmla="*/ 22 h 32"/>
                <a:gd name="T60" fmla="*/ 6 w 36"/>
                <a:gd name="T61" fmla="*/ 20 h 32"/>
                <a:gd name="T62" fmla="*/ 4 w 36"/>
                <a:gd name="T63" fmla="*/ 18 h 32"/>
                <a:gd name="T64" fmla="*/ 2 w 36"/>
                <a:gd name="T65" fmla="*/ 18 h 32"/>
                <a:gd name="T66" fmla="*/ 0 w 36"/>
                <a:gd name="T67" fmla="*/ 14 h 32"/>
                <a:gd name="T68" fmla="*/ 0 w 36"/>
                <a:gd name="T69" fmla="*/ 12 h 32"/>
                <a:gd name="T70" fmla="*/ 2 w 36"/>
                <a:gd name="T71" fmla="*/ 8 h 32"/>
                <a:gd name="T72" fmla="*/ 16 w 36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32">
                  <a:moveTo>
                    <a:pt x="16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16"/>
                  </a:lnTo>
                  <a:lnTo>
                    <a:pt x="36" y="22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0" y="30"/>
                  </a:lnTo>
                  <a:lnTo>
                    <a:pt x="18" y="28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1" name="Freeform 49"/>
            <p:cNvSpPr/>
            <p:nvPr/>
          </p:nvSpPr>
          <p:spPr bwMode="gray">
            <a:xfrm>
              <a:off x="961" y="2194"/>
              <a:ext cx="36" cy="62"/>
            </a:xfrm>
            <a:custGeom>
              <a:avLst/>
              <a:gdLst>
                <a:gd name="T0" fmla="*/ 30 w 36"/>
                <a:gd name="T1" fmla="*/ 58 h 62"/>
                <a:gd name="T2" fmla="*/ 30 w 36"/>
                <a:gd name="T3" fmla="*/ 46 h 62"/>
                <a:gd name="T4" fmla="*/ 30 w 36"/>
                <a:gd name="T5" fmla="*/ 44 h 62"/>
                <a:gd name="T6" fmla="*/ 30 w 36"/>
                <a:gd name="T7" fmla="*/ 42 h 62"/>
                <a:gd name="T8" fmla="*/ 28 w 36"/>
                <a:gd name="T9" fmla="*/ 38 h 62"/>
                <a:gd name="T10" fmla="*/ 30 w 36"/>
                <a:gd name="T11" fmla="*/ 36 h 62"/>
                <a:gd name="T12" fmla="*/ 30 w 36"/>
                <a:gd name="T13" fmla="*/ 32 h 62"/>
                <a:gd name="T14" fmla="*/ 32 w 36"/>
                <a:gd name="T15" fmla="*/ 30 h 62"/>
                <a:gd name="T16" fmla="*/ 36 w 36"/>
                <a:gd name="T17" fmla="*/ 28 h 62"/>
                <a:gd name="T18" fmla="*/ 36 w 36"/>
                <a:gd name="T19" fmla="*/ 28 h 62"/>
                <a:gd name="T20" fmla="*/ 36 w 36"/>
                <a:gd name="T21" fmla="*/ 24 h 62"/>
                <a:gd name="T22" fmla="*/ 34 w 36"/>
                <a:gd name="T23" fmla="*/ 22 h 62"/>
                <a:gd name="T24" fmla="*/ 34 w 36"/>
                <a:gd name="T25" fmla="*/ 18 h 62"/>
                <a:gd name="T26" fmla="*/ 32 w 36"/>
                <a:gd name="T27" fmla="*/ 16 h 62"/>
                <a:gd name="T28" fmla="*/ 32 w 36"/>
                <a:gd name="T29" fmla="*/ 16 h 62"/>
                <a:gd name="T30" fmla="*/ 30 w 36"/>
                <a:gd name="T31" fmla="*/ 12 h 62"/>
                <a:gd name="T32" fmla="*/ 30 w 36"/>
                <a:gd name="T33" fmla="*/ 8 h 62"/>
                <a:gd name="T34" fmla="*/ 30 w 36"/>
                <a:gd name="T35" fmla="*/ 4 h 62"/>
                <a:gd name="T36" fmla="*/ 28 w 36"/>
                <a:gd name="T37" fmla="*/ 0 h 62"/>
                <a:gd name="T38" fmla="*/ 28 w 36"/>
                <a:gd name="T39" fmla="*/ 0 h 62"/>
                <a:gd name="T40" fmla="*/ 24 w 36"/>
                <a:gd name="T41" fmla="*/ 0 h 62"/>
                <a:gd name="T42" fmla="*/ 2 w 36"/>
                <a:gd name="T43" fmla="*/ 20 h 62"/>
                <a:gd name="T44" fmla="*/ 2 w 36"/>
                <a:gd name="T45" fmla="*/ 22 h 62"/>
                <a:gd name="T46" fmla="*/ 0 w 36"/>
                <a:gd name="T47" fmla="*/ 26 h 62"/>
                <a:gd name="T48" fmla="*/ 0 w 36"/>
                <a:gd name="T49" fmla="*/ 32 h 62"/>
                <a:gd name="T50" fmla="*/ 0 w 36"/>
                <a:gd name="T51" fmla="*/ 36 h 62"/>
                <a:gd name="T52" fmla="*/ 2 w 36"/>
                <a:gd name="T53" fmla="*/ 40 h 62"/>
                <a:gd name="T54" fmla="*/ 2 w 36"/>
                <a:gd name="T55" fmla="*/ 44 h 62"/>
                <a:gd name="T56" fmla="*/ 2 w 36"/>
                <a:gd name="T57" fmla="*/ 46 h 62"/>
                <a:gd name="T58" fmla="*/ 10 w 36"/>
                <a:gd name="T59" fmla="*/ 54 h 62"/>
                <a:gd name="T60" fmla="*/ 10 w 36"/>
                <a:gd name="T61" fmla="*/ 62 h 62"/>
                <a:gd name="T62" fmla="*/ 30 w 36"/>
                <a:gd name="T6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" h="62">
                  <a:moveTo>
                    <a:pt x="30" y="58"/>
                  </a:moveTo>
                  <a:lnTo>
                    <a:pt x="30" y="46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10" y="54"/>
                  </a:lnTo>
                  <a:lnTo>
                    <a:pt x="10" y="62"/>
                  </a:lnTo>
                  <a:lnTo>
                    <a:pt x="30" y="5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2" name="Freeform 50"/>
            <p:cNvSpPr/>
            <p:nvPr/>
          </p:nvSpPr>
          <p:spPr bwMode="gray">
            <a:xfrm>
              <a:off x="1011" y="1856"/>
              <a:ext cx="168" cy="390"/>
            </a:xfrm>
            <a:custGeom>
              <a:avLst/>
              <a:gdLst>
                <a:gd name="T0" fmla="*/ 0 w 168"/>
                <a:gd name="T1" fmla="*/ 286 h 390"/>
                <a:gd name="T2" fmla="*/ 0 w 168"/>
                <a:gd name="T3" fmla="*/ 300 h 390"/>
                <a:gd name="T4" fmla="*/ 0 w 168"/>
                <a:gd name="T5" fmla="*/ 312 h 390"/>
                <a:gd name="T6" fmla="*/ 0 w 168"/>
                <a:gd name="T7" fmla="*/ 322 h 390"/>
                <a:gd name="T8" fmla="*/ 16 w 168"/>
                <a:gd name="T9" fmla="*/ 388 h 390"/>
                <a:gd name="T10" fmla="*/ 38 w 168"/>
                <a:gd name="T11" fmla="*/ 382 h 390"/>
                <a:gd name="T12" fmla="*/ 50 w 168"/>
                <a:gd name="T13" fmla="*/ 372 h 390"/>
                <a:gd name="T14" fmla="*/ 60 w 168"/>
                <a:gd name="T15" fmla="*/ 360 h 390"/>
                <a:gd name="T16" fmla="*/ 66 w 168"/>
                <a:gd name="T17" fmla="*/ 328 h 390"/>
                <a:gd name="T18" fmla="*/ 88 w 168"/>
                <a:gd name="T19" fmla="*/ 296 h 390"/>
                <a:gd name="T20" fmla="*/ 94 w 168"/>
                <a:gd name="T21" fmla="*/ 282 h 390"/>
                <a:gd name="T22" fmla="*/ 92 w 168"/>
                <a:gd name="T23" fmla="*/ 272 h 390"/>
                <a:gd name="T24" fmla="*/ 82 w 168"/>
                <a:gd name="T25" fmla="*/ 264 h 390"/>
                <a:gd name="T26" fmla="*/ 76 w 168"/>
                <a:gd name="T27" fmla="*/ 262 h 390"/>
                <a:gd name="T28" fmla="*/ 78 w 168"/>
                <a:gd name="T29" fmla="*/ 230 h 390"/>
                <a:gd name="T30" fmla="*/ 78 w 168"/>
                <a:gd name="T31" fmla="*/ 232 h 390"/>
                <a:gd name="T32" fmla="*/ 80 w 168"/>
                <a:gd name="T33" fmla="*/ 218 h 390"/>
                <a:gd name="T34" fmla="*/ 86 w 168"/>
                <a:gd name="T35" fmla="*/ 204 h 390"/>
                <a:gd name="T36" fmla="*/ 94 w 168"/>
                <a:gd name="T37" fmla="*/ 194 h 390"/>
                <a:gd name="T38" fmla="*/ 106 w 168"/>
                <a:gd name="T39" fmla="*/ 184 h 390"/>
                <a:gd name="T40" fmla="*/ 116 w 168"/>
                <a:gd name="T41" fmla="*/ 176 h 390"/>
                <a:gd name="T42" fmla="*/ 122 w 168"/>
                <a:gd name="T43" fmla="*/ 158 h 390"/>
                <a:gd name="T44" fmla="*/ 122 w 168"/>
                <a:gd name="T45" fmla="*/ 140 h 390"/>
                <a:gd name="T46" fmla="*/ 156 w 168"/>
                <a:gd name="T47" fmla="*/ 118 h 390"/>
                <a:gd name="T48" fmla="*/ 168 w 168"/>
                <a:gd name="T49" fmla="*/ 118 h 390"/>
                <a:gd name="T50" fmla="*/ 162 w 168"/>
                <a:gd name="T51" fmla="*/ 106 h 390"/>
                <a:gd name="T52" fmla="*/ 152 w 168"/>
                <a:gd name="T53" fmla="*/ 80 h 390"/>
                <a:gd name="T54" fmla="*/ 152 w 168"/>
                <a:gd name="T55" fmla="*/ 72 h 390"/>
                <a:gd name="T56" fmla="*/ 156 w 168"/>
                <a:gd name="T57" fmla="*/ 68 h 390"/>
                <a:gd name="T58" fmla="*/ 156 w 168"/>
                <a:gd name="T59" fmla="*/ 56 h 390"/>
                <a:gd name="T60" fmla="*/ 140 w 168"/>
                <a:gd name="T61" fmla="*/ 38 h 390"/>
                <a:gd name="T62" fmla="*/ 130 w 168"/>
                <a:gd name="T63" fmla="*/ 24 h 390"/>
                <a:gd name="T64" fmla="*/ 122 w 168"/>
                <a:gd name="T65" fmla="*/ 20 h 390"/>
                <a:gd name="T66" fmla="*/ 114 w 168"/>
                <a:gd name="T67" fmla="*/ 4 h 390"/>
                <a:gd name="T68" fmla="*/ 102 w 168"/>
                <a:gd name="T69" fmla="*/ 14 h 390"/>
                <a:gd name="T70" fmla="*/ 92 w 168"/>
                <a:gd name="T71" fmla="*/ 24 h 390"/>
                <a:gd name="T72" fmla="*/ 86 w 168"/>
                <a:gd name="T73" fmla="*/ 32 h 390"/>
                <a:gd name="T74" fmla="*/ 80 w 168"/>
                <a:gd name="T75" fmla="*/ 44 h 390"/>
                <a:gd name="T76" fmla="*/ 76 w 168"/>
                <a:gd name="T77" fmla="*/ 56 h 390"/>
                <a:gd name="T78" fmla="*/ 70 w 168"/>
                <a:gd name="T79" fmla="*/ 82 h 390"/>
                <a:gd name="T80" fmla="*/ 64 w 168"/>
                <a:gd name="T81" fmla="*/ 92 h 390"/>
                <a:gd name="T82" fmla="*/ 54 w 168"/>
                <a:gd name="T83" fmla="*/ 104 h 390"/>
                <a:gd name="T84" fmla="*/ 46 w 168"/>
                <a:gd name="T85" fmla="*/ 122 h 390"/>
                <a:gd name="T86" fmla="*/ 12 w 168"/>
                <a:gd name="T87" fmla="*/ 178 h 390"/>
                <a:gd name="T88" fmla="*/ 14 w 168"/>
                <a:gd name="T89" fmla="*/ 260 h 390"/>
                <a:gd name="T90" fmla="*/ 14 w 168"/>
                <a:gd name="T91" fmla="*/ 266 h 390"/>
                <a:gd name="T92" fmla="*/ 8 w 168"/>
                <a:gd name="T93" fmla="*/ 278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8" h="390">
                  <a:moveTo>
                    <a:pt x="0" y="280"/>
                  </a:moveTo>
                  <a:lnTo>
                    <a:pt x="0" y="282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0" y="296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50"/>
                  </a:lnTo>
                  <a:lnTo>
                    <a:pt x="12" y="368"/>
                  </a:lnTo>
                  <a:lnTo>
                    <a:pt x="16" y="388"/>
                  </a:lnTo>
                  <a:lnTo>
                    <a:pt x="24" y="390"/>
                  </a:lnTo>
                  <a:lnTo>
                    <a:pt x="36" y="386"/>
                  </a:lnTo>
                  <a:lnTo>
                    <a:pt x="38" y="382"/>
                  </a:lnTo>
                  <a:lnTo>
                    <a:pt x="42" y="378"/>
                  </a:lnTo>
                  <a:lnTo>
                    <a:pt x="46" y="374"/>
                  </a:lnTo>
                  <a:lnTo>
                    <a:pt x="50" y="372"/>
                  </a:lnTo>
                  <a:lnTo>
                    <a:pt x="54" y="372"/>
                  </a:lnTo>
                  <a:lnTo>
                    <a:pt x="54" y="370"/>
                  </a:lnTo>
                  <a:lnTo>
                    <a:pt x="60" y="360"/>
                  </a:lnTo>
                  <a:lnTo>
                    <a:pt x="64" y="346"/>
                  </a:lnTo>
                  <a:lnTo>
                    <a:pt x="66" y="334"/>
                  </a:lnTo>
                  <a:lnTo>
                    <a:pt x="66" y="328"/>
                  </a:lnTo>
                  <a:lnTo>
                    <a:pt x="66" y="320"/>
                  </a:lnTo>
                  <a:lnTo>
                    <a:pt x="84" y="300"/>
                  </a:lnTo>
                  <a:lnTo>
                    <a:pt x="88" y="296"/>
                  </a:lnTo>
                  <a:lnTo>
                    <a:pt x="92" y="290"/>
                  </a:lnTo>
                  <a:lnTo>
                    <a:pt x="92" y="286"/>
                  </a:lnTo>
                  <a:lnTo>
                    <a:pt x="94" y="282"/>
                  </a:lnTo>
                  <a:lnTo>
                    <a:pt x="94" y="278"/>
                  </a:lnTo>
                  <a:lnTo>
                    <a:pt x="92" y="278"/>
                  </a:lnTo>
                  <a:lnTo>
                    <a:pt x="92" y="272"/>
                  </a:lnTo>
                  <a:lnTo>
                    <a:pt x="90" y="268"/>
                  </a:lnTo>
                  <a:lnTo>
                    <a:pt x="86" y="266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8" y="262"/>
                  </a:lnTo>
                  <a:lnTo>
                    <a:pt x="76" y="262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0"/>
                  </a:lnTo>
                  <a:lnTo>
                    <a:pt x="80" y="226"/>
                  </a:lnTo>
                  <a:lnTo>
                    <a:pt x="80" y="218"/>
                  </a:lnTo>
                  <a:lnTo>
                    <a:pt x="82" y="212"/>
                  </a:lnTo>
                  <a:lnTo>
                    <a:pt x="84" y="208"/>
                  </a:lnTo>
                  <a:lnTo>
                    <a:pt x="86" y="204"/>
                  </a:lnTo>
                  <a:lnTo>
                    <a:pt x="88" y="200"/>
                  </a:lnTo>
                  <a:lnTo>
                    <a:pt x="90" y="196"/>
                  </a:lnTo>
                  <a:lnTo>
                    <a:pt x="94" y="194"/>
                  </a:lnTo>
                  <a:lnTo>
                    <a:pt x="98" y="190"/>
                  </a:lnTo>
                  <a:lnTo>
                    <a:pt x="104" y="188"/>
                  </a:lnTo>
                  <a:lnTo>
                    <a:pt x="106" y="184"/>
                  </a:lnTo>
                  <a:lnTo>
                    <a:pt x="110" y="184"/>
                  </a:lnTo>
                  <a:lnTo>
                    <a:pt x="110" y="182"/>
                  </a:lnTo>
                  <a:lnTo>
                    <a:pt x="116" y="176"/>
                  </a:lnTo>
                  <a:lnTo>
                    <a:pt x="120" y="170"/>
                  </a:lnTo>
                  <a:lnTo>
                    <a:pt x="122" y="164"/>
                  </a:lnTo>
                  <a:lnTo>
                    <a:pt x="122" y="158"/>
                  </a:lnTo>
                  <a:lnTo>
                    <a:pt x="122" y="156"/>
                  </a:lnTo>
                  <a:lnTo>
                    <a:pt x="122" y="154"/>
                  </a:lnTo>
                  <a:lnTo>
                    <a:pt x="122" y="140"/>
                  </a:lnTo>
                  <a:lnTo>
                    <a:pt x="134" y="130"/>
                  </a:lnTo>
                  <a:lnTo>
                    <a:pt x="144" y="120"/>
                  </a:lnTo>
                  <a:lnTo>
                    <a:pt x="156" y="118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68" y="118"/>
                  </a:lnTo>
                  <a:lnTo>
                    <a:pt x="168" y="116"/>
                  </a:lnTo>
                  <a:lnTo>
                    <a:pt x="166" y="114"/>
                  </a:lnTo>
                  <a:lnTo>
                    <a:pt x="162" y="106"/>
                  </a:lnTo>
                  <a:lnTo>
                    <a:pt x="158" y="96"/>
                  </a:lnTo>
                  <a:lnTo>
                    <a:pt x="154" y="86"/>
                  </a:lnTo>
                  <a:lnTo>
                    <a:pt x="152" y="80"/>
                  </a:lnTo>
                  <a:lnTo>
                    <a:pt x="152" y="78"/>
                  </a:lnTo>
                  <a:lnTo>
                    <a:pt x="152" y="76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4" y="70"/>
                  </a:lnTo>
                  <a:lnTo>
                    <a:pt x="156" y="68"/>
                  </a:lnTo>
                  <a:lnTo>
                    <a:pt x="158" y="64"/>
                  </a:lnTo>
                  <a:lnTo>
                    <a:pt x="158" y="60"/>
                  </a:lnTo>
                  <a:lnTo>
                    <a:pt x="156" y="56"/>
                  </a:lnTo>
                  <a:lnTo>
                    <a:pt x="152" y="50"/>
                  </a:lnTo>
                  <a:lnTo>
                    <a:pt x="142" y="42"/>
                  </a:lnTo>
                  <a:lnTo>
                    <a:pt x="140" y="38"/>
                  </a:lnTo>
                  <a:lnTo>
                    <a:pt x="136" y="32"/>
                  </a:lnTo>
                  <a:lnTo>
                    <a:pt x="132" y="28"/>
                  </a:lnTo>
                  <a:lnTo>
                    <a:pt x="130" y="24"/>
                  </a:lnTo>
                  <a:lnTo>
                    <a:pt x="126" y="22"/>
                  </a:lnTo>
                  <a:lnTo>
                    <a:pt x="124" y="20"/>
                  </a:lnTo>
                  <a:lnTo>
                    <a:pt x="122" y="20"/>
                  </a:lnTo>
                  <a:lnTo>
                    <a:pt x="118" y="0"/>
                  </a:lnTo>
                  <a:lnTo>
                    <a:pt x="116" y="2"/>
                  </a:lnTo>
                  <a:lnTo>
                    <a:pt x="114" y="4"/>
                  </a:lnTo>
                  <a:lnTo>
                    <a:pt x="110" y="6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4" y="22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8"/>
                  </a:lnTo>
                  <a:lnTo>
                    <a:pt x="86" y="32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0" y="44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6" y="56"/>
                  </a:lnTo>
                  <a:lnTo>
                    <a:pt x="72" y="60"/>
                  </a:lnTo>
                  <a:lnTo>
                    <a:pt x="72" y="82"/>
                  </a:lnTo>
                  <a:lnTo>
                    <a:pt x="70" y="82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4" y="92"/>
                  </a:lnTo>
                  <a:lnTo>
                    <a:pt x="60" y="96"/>
                  </a:lnTo>
                  <a:lnTo>
                    <a:pt x="56" y="100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22"/>
                  </a:lnTo>
                  <a:lnTo>
                    <a:pt x="36" y="140"/>
                  </a:lnTo>
                  <a:lnTo>
                    <a:pt x="34" y="164"/>
                  </a:lnTo>
                  <a:lnTo>
                    <a:pt x="12" y="178"/>
                  </a:lnTo>
                  <a:lnTo>
                    <a:pt x="16" y="184"/>
                  </a:lnTo>
                  <a:lnTo>
                    <a:pt x="16" y="234"/>
                  </a:lnTo>
                  <a:lnTo>
                    <a:pt x="14" y="260"/>
                  </a:lnTo>
                  <a:lnTo>
                    <a:pt x="14" y="262"/>
                  </a:lnTo>
                  <a:lnTo>
                    <a:pt x="14" y="264"/>
                  </a:lnTo>
                  <a:lnTo>
                    <a:pt x="14" y="266"/>
                  </a:lnTo>
                  <a:lnTo>
                    <a:pt x="12" y="270"/>
                  </a:lnTo>
                  <a:lnTo>
                    <a:pt x="12" y="274"/>
                  </a:lnTo>
                  <a:lnTo>
                    <a:pt x="8" y="278"/>
                  </a:lnTo>
                  <a:lnTo>
                    <a:pt x="4" y="280"/>
                  </a:lnTo>
                  <a:lnTo>
                    <a:pt x="0" y="2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3" name="Freeform 51"/>
            <p:cNvSpPr/>
            <p:nvPr/>
          </p:nvSpPr>
          <p:spPr bwMode="gray">
            <a:xfrm>
              <a:off x="1129" y="1828"/>
              <a:ext cx="124" cy="310"/>
            </a:xfrm>
            <a:custGeom>
              <a:avLst/>
              <a:gdLst>
                <a:gd name="T0" fmla="*/ 102 w 124"/>
                <a:gd name="T1" fmla="*/ 62 h 310"/>
                <a:gd name="T2" fmla="*/ 122 w 124"/>
                <a:gd name="T3" fmla="*/ 112 h 310"/>
                <a:gd name="T4" fmla="*/ 112 w 124"/>
                <a:gd name="T5" fmla="*/ 128 h 310"/>
                <a:gd name="T6" fmla="*/ 114 w 124"/>
                <a:gd name="T7" fmla="*/ 134 h 310"/>
                <a:gd name="T8" fmla="*/ 118 w 124"/>
                <a:gd name="T9" fmla="*/ 144 h 310"/>
                <a:gd name="T10" fmla="*/ 118 w 124"/>
                <a:gd name="T11" fmla="*/ 152 h 310"/>
                <a:gd name="T12" fmla="*/ 114 w 124"/>
                <a:gd name="T13" fmla="*/ 182 h 310"/>
                <a:gd name="T14" fmla="*/ 114 w 124"/>
                <a:gd name="T15" fmla="*/ 212 h 310"/>
                <a:gd name="T16" fmla="*/ 122 w 124"/>
                <a:gd name="T17" fmla="*/ 222 h 310"/>
                <a:gd name="T18" fmla="*/ 124 w 124"/>
                <a:gd name="T19" fmla="*/ 254 h 310"/>
                <a:gd name="T20" fmla="*/ 124 w 124"/>
                <a:gd name="T21" fmla="*/ 260 h 310"/>
                <a:gd name="T22" fmla="*/ 90 w 124"/>
                <a:gd name="T23" fmla="*/ 292 h 310"/>
                <a:gd name="T24" fmla="*/ 92 w 124"/>
                <a:gd name="T25" fmla="*/ 294 h 310"/>
                <a:gd name="T26" fmla="*/ 88 w 124"/>
                <a:gd name="T27" fmla="*/ 294 h 310"/>
                <a:gd name="T28" fmla="*/ 80 w 124"/>
                <a:gd name="T29" fmla="*/ 292 h 310"/>
                <a:gd name="T30" fmla="*/ 72 w 124"/>
                <a:gd name="T31" fmla="*/ 296 h 310"/>
                <a:gd name="T32" fmla="*/ 54 w 124"/>
                <a:gd name="T33" fmla="*/ 302 h 310"/>
                <a:gd name="T34" fmla="*/ 48 w 124"/>
                <a:gd name="T35" fmla="*/ 304 h 310"/>
                <a:gd name="T36" fmla="*/ 38 w 124"/>
                <a:gd name="T37" fmla="*/ 306 h 310"/>
                <a:gd name="T38" fmla="*/ 24 w 124"/>
                <a:gd name="T39" fmla="*/ 306 h 310"/>
                <a:gd name="T40" fmla="*/ 20 w 124"/>
                <a:gd name="T41" fmla="*/ 304 h 310"/>
                <a:gd name="T42" fmla="*/ 12 w 124"/>
                <a:gd name="T43" fmla="*/ 298 h 310"/>
                <a:gd name="T44" fmla="*/ 6 w 124"/>
                <a:gd name="T45" fmla="*/ 292 h 310"/>
                <a:gd name="T46" fmla="*/ 4 w 124"/>
                <a:gd name="T47" fmla="*/ 286 h 310"/>
                <a:gd name="T48" fmla="*/ 4 w 124"/>
                <a:gd name="T49" fmla="*/ 278 h 310"/>
                <a:gd name="T50" fmla="*/ 4 w 124"/>
                <a:gd name="T51" fmla="*/ 268 h 310"/>
                <a:gd name="T52" fmla="*/ 4 w 124"/>
                <a:gd name="T53" fmla="*/ 230 h 310"/>
                <a:gd name="T54" fmla="*/ 6 w 124"/>
                <a:gd name="T55" fmla="*/ 224 h 310"/>
                <a:gd name="T56" fmla="*/ 12 w 124"/>
                <a:gd name="T57" fmla="*/ 212 h 310"/>
                <a:gd name="T58" fmla="*/ 42 w 124"/>
                <a:gd name="T59" fmla="*/ 186 h 310"/>
                <a:gd name="T60" fmla="*/ 50 w 124"/>
                <a:gd name="T61" fmla="*/ 178 h 310"/>
                <a:gd name="T62" fmla="*/ 56 w 124"/>
                <a:gd name="T63" fmla="*/ 158 h 310"/>
                <a:gd name="T64" fmla="*/ 48 w 124"/>
                <a:gd name="T65" fmla="*/ 148 h 310"/>
                <a:gd name="T66" fmla="*/ 50 w 124"/>
                <a:gd name="T67" fmla="*/ 146 h 310"/>
                <a:gd name="T68" fmla="*/ 48 w 124"/>
                <a:gd name="T69" fmla="*/ 142 h 310"/>
                <a:gd name="T70" fmla="*/ 38 w 124"/>
                <a:gd name="T71" fmla="*/ 122 h 310"/>
                <a:gd name="T72" fmla="*/ 34 w 124"/>
                <a:gd name="T73" fmla="*/ 100 h 310"/>
                <a:gd name="T74" fmla="*/ 36 w 124"/>
                <a:gd name="T75" fmla="*/ 98 h 310"/>
                <a:gd name="T76" fmla="*/ 40 w 124"/>
                <a:gd name="T77" fmla="*/ 94 h 310"/>
                <a:gd name="T78" fmla="*/ 38 w 124"/>
                <a:gd name="T79" fmla="*/ 86 h 310"/>
                <a:gd name="T80" fmla="*/ 32 w 124"/>
                <a:gd name="T81" fmla="*/ 76 h 310"/>
                <a:gd name="T82" fmla="*/ 22 w 124"/>
                <a:gd name="T83" fmla="*/ 68 h 310"/>
                <a:gd name="T84" fmla="*/ 18 w 124"/>
                <a:gd name="T85" fmla="*/ 62 h 310"/>
                <a:gd name="T86" fmla="*/ 10 w 124"/>
                <a:gd name="T87" fmla="*/ 52 h 310"/>
                <a:gd name="T88" fmla="*/ 0 w 124"/>
                <a:gd name="T89" fmla="*/ 28 h 310"/>
                <a:gd name="T90" fmla="*/ 10 w 124"/>
                <a:gd name="T91" fmla="*/ 20 h 310"/>
                <a:gd name="T92" fmla="*/ 28 w 124"/>
                <a:gd name="T93" fmla="*/ 16 h 310"/>
                <a:gd name="T94" fmla="*/ 40 w 124"/>
                <a:gd name="T95" fmla="*/ 24 h 310"/>
                <a:gd name="T96" fmla="*/ 58 w 124"/>
                <a:gd name="T97" fmla="*/ 22 h 310"/>
                <a:gd name="T98" fmla="*/ 72 w 124"/>
                <a:gd name="T99" fmla="*/ 14 h 310"/>
                <a:gd name="T100" fmla="*/ 72 w 124"/>
                <a:gd name="T101" fmla="*/ 12 h 310"/>
                <a:gd name="T102" fmla="*/ 76 w 124"/>
                <a:gd name="T103" fmla="*/ 6 h 310"/>
                <a:gd name="T104" fmla="*/ 82 w 124"/>
                <a:gd name="T105" fmla="*/ 2 h 310"/>
                <a:gd name="T106" fmla="*/ 92 w 124"/>
                <a:gd name="T107" fmla="*/ 2 h 310"/>
                <a:gd name="T108" fmla="*/ 120 w 124"/>
                <a:gd name="T109" fmla="*/ 20 h 310"/>
                <a:gd name="T110" fmla="*/ 116 w 124"/>
                <a:gd name="T111" fmla="*/ 26 h 310"/>
                <a:gd name="T112" fmla="*/ 102 w 124"/>
                <a:gd name="T113" fmla="*/ 4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4" h="310">
                  <a:moveTo>
                    <a:pt x="102" y="46"/>
                  </a:moveTo>
                  <a:lnTo>
                    <a:pt x="102" y="62"/>
                  </a:lnTo>
                  <a:lnTo>
                    <a:pt x="122" y="82"/>
                  </a:lnTo>
                  <a:lnTo>
                    <a:pt x="122" y="112"/>
                  </a:lnTo>
                  <a:lnTo>
                    <a:pt x="110" y="126"/>
                  </a:lnTo>
                  <a:lnTo>
                    <a:pt x="112" y="128"/>
                  </a:lnTo>
                  <a:lnTo>
                    <a:pt x="112" y="130"/>
                  </a:lnTo>
                  <a:lnTo>
                    <a:pt x="114" y="134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18" y="146"/>
                  </a:lnTo>
                  <a:lnTo>
                    <a:pt x="118" y="152"/>
                  </a:lnTo>
                  <a:lnTo>
                    <a:pt x="116" y="164"/>
                  </a:lnTo>
                  <a:lnTo>
                    <a:pt x="114" y="182"/>
                  </a:lnTo>
                  <a:lnTo>
                    <a:pt x="114" y="200"/>
                  </a:lnTo>
                  <a:lnTo>
                    <a:pt x="114" y="212"/>
                  </a:lnTo>
                  <a:lnTo>
                    <a:pt x="118" y="218"/>
                  </a:lnTo>
                  <a:lnTo>
                    <a:pt x="122" y="222"/>
                  </a:lnTo>
                  <a:lnTo>
                    <a:pt x="124" y="234"/>
                  </a:lnTo>
                  <a:lnTo>
                    <a:pt x="124" y="254"/>
                  </a:lnTo>
                  <a:lnTo>
                    <a:pt x="124" y="258"/>
                  </a:lnTo>
                  <a:lnTo>
                    <a:pt x="124" y="260"/>
                  </a:lnTo>
                  <a:lnTo>
                    <a:pt x="122" y="260"/>
                  </a:lnTo>
                  <a:lnTo>
                    <a:pt x="90" y="292"/>
                  </a:lnTo>
                  <a:lnTo>
                    <a:pt x="90" y="294"/>
                  </a:lnTo>
                  <a:lnTo>
                    <a:pt x="92" y="294"/>
                  </a:lnTo>
                  <a:lnTo>
                    <a:pt x="90" y="294"/>
                  </a:lnTo>
                  <a:lnTo>
                    <a:pt x="88" y="294"/>
                  </a:lnTo>
                  <a:lnTo>
                    <a:pt x="84" y="292"/>
                  </a:lnTo>
                  <a:lnTo>
                    <a:pt x="80" y="292"/>
                  </a:lnTo>
                  <a:lnTo>
                    <a:pt x="76" y="294"/>
                  </a:lnTo>
                  <a:lnTo>
                    <a:pt x="72" y="296"/>
                  </a:lnTo>
                  <a:lnTo>
                    <a:pt x="68" y="298"/>
                  </a:lnTo>
                  <a:lnTo>
                    <a:pt x="54" y="302"/>
                  </a:lnTo>
                  <a:lnTo>
                    <a:pt x="52" y="302"/>
                  </a:lnTo>
                  <a:lnTo>
                    <a:pt x="48" y="304"/>
                  </a:lnTo>
                  <a:lnTo>
                    <a:pt x="44" y="304"/>
                  </a:lnTo>
                  <a:lnTo>
                    <a:pt x="38" y="306"/>
                  </a:lnTo>
                  <a:lnTo>
                    <a:pt x="34" y="310"/>
                  </a:lnTo>
                  <a:lnTo>
                    <a:pt x="24" y="306"/>
                  </a:lnTo>
                  <a:lnTo>
                    <a:pt x="22" y="304"/>
                  </a:lnTo>
                  <a:lnTo>
                    <a:pt x="20" y="304"/>
                  </a:lnTo>
                  <a:lnTo>
                    <a:pt x="16" y="300"/>
                  </a:lnTo>
                  <a:lnTo>
                    <a:pt x="12" y="298"/>
                  </a:lnTo>
                  <a:lnTo>
                    <a:pt x="8" y="294"/>
                  </a:lnTo>
                  <a:lnTo>
                    <a:pt x="6" y="292"/>
                  </a:lnTo>
                  <a:lnTo>
                    <a:pt x="4" y="288"/>
                  </a:lnTo>
                  <a:lnTo>
                    <a:pt x="4" y="286"/>
                  </a:lnTo>
                  <a:lnTo>
                    <a:pt x="4" y="284"/>
                  </a:lnTo>
                  <a:lnTo>
                    <a:pt x="4" y="278"/>
                  </a:lnTo>
                  <a:lnTo>
                    <a:pt x="4" y="272"/>
                  </a:lnTo>
                  <a:lnTo>
                    <a:pt x="4" y="268"/>
                  </a:lnTo>
                  <a:lnTo>
                    <a:pt x="4" y="262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6" y="224"/>
                  </a:lnTo>
                  <a:lnTo>
                    <a:pt x="8" y="218"/>
                  </a:lnTo>
                  <a:lnTo>
                    <a:pt x="12" y="212"/>
                  </a:lnTo>
                  <a:lnTo>
                    <a:pt x="20" y="206"/>
                  </a:lnTo>
                  <a:lnTo>
                    <a:pt x="42" y="186"/>
                  </a:lnTo>
                  <a:lnTo>
                    <a:pt x="46" y="184"/>
                  </a:lnTo>
                  <a:lnTo>
                    <a:pt x="50" y="178"/>
                  </a:lnTo>
                  <a:lnTo>
                    <a:pt x="56" y="170"/>
                  </a:lnTo>
                  <a:lnTo>
                    <a:pt x="56" y="158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144"/>
                  </a:lnTo>
                  <a:lnTo>
                    <a:pt x="48" y="142"/>
                  </a:lnTo>
                  <a:lnTo>
                    <a:pt x="42" y="132"/>
                  </a:lnTo>
                  <a:lnTo>
                    <a:pt x="38" y="122"/>
                  </a:lnTo>
                  <a:lnTo>
                    <a:pt x="34" y="110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6" y="98"/>
                  </a:lnTo>
                  <a:lnTo>
                    <a:pt x="38" y="96"/>
                  </a:lnTo>
                  <a:lnTo>
                    <a:pt x="40" y="94"/>
                  </a:lnTo>
                  <a:lnTo>
                    <a:pt x="40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2" y="76"/>
                  </a:lnTo>
                  <a:lnTo>
                    <a:pt x="24" y="70"/>
                  </a:lnTo>
                  <a:lnTo>
                    <a:pt x="22" y="68"/>
                  </a:lnTo>
                  <a:lnTo>
                    <a:pt x="22" y="66"/>
                  </a:lnTo>
                  <a:lnTo>
                    <a:pt x="18" y="62"/>
                  </a:lnTo>
                  <a:lnTo>
                    <a:pt x="16" y="56"/>
                  </a:lnTo>
                  <a:lnTo>
                    <a:pt x="10" y="52"/>
                  </a:lnTo>
                  <a:lnTo>
                    <a:pt x="4" y="48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18" y="16"/>
                  </a:lnTo>
                  <a:lnTo>
                    <a:pt x="28" y="16"/>
                  </a:lnTo>
                  <a:lnTo>
                    <a:pt x="38" y="2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6" y="20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6" y="6"/>
                  </a:lnTo>
                  <a:lnTo>
                    <a:pt x="78" y="2"/>
                  </a:lnTo>
                  <a:lnTo>
                    <a:pt x="82" y="2"/>
                  </a:lnTo>
                  <a:lnTo>
                    <a:pt x="86" y="0"/>
                  </a:lnTo>
                  <a:lnTo>
                    <a:pt x="92" y="2"/>
                  </a:lnTo>
                  <a:lnTo>
                    <a:pt x="122" y="18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2" y="4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4" name="Freeform 52"/>
            <p:cNvSpPr/>
            <p:nvPr/>
          </p:nvSpPr>
          <p:spPr bwMode="gray">
            <a:xfrm>
              <a:off x="989" y="2266"/>
              <a:ext cx="54" cy="84"/>
            </a:xfrm>
            <a:custGeom>
              <a:avLst/>
              <a:gdLst>
                <a:gd name="T0" fmla="*/ 18 w 54"/>
                <a:gd name="T1" fmla="*/ 80 h 84"/>
                <a:gd name="T2" fmla="*/ 4 w 54"/>
                <a:gd name="T3" fmla="*/ 82 h 84"/>
                <a:gd name="T4" fmla="*/ 0 w 54"/>
                <a:gd name="T5" fmla="*/ 78 h 84"/>
                <a:gd name="T6" fmla="*/ 2 w 54"/>
                <a:gd name="T7" fmla="*/ 74 h 84"/>
                <a:gd name="T8" fmla="*/ 4 w 54"/>
                <a:gd name="T9" fmla="*/ 72 h 84"/>
                <a:gd name="T10" fmla="*/ 4 w 54"/>
                <a:gd name="T11" fmla="*/ 62 h 84"/>
                <a:gd name="T12" fmla="*/ 10 w 54"/>
                <a:gd name="T13" fmla="*/ 56 h 84"/>
                <a:gd name="T14" fmla="*/ 14 w 54"/>
                <a:gd name="T15" fmla="*/ 54 h 84"/>
                <a:gd name="T16" fmla="*/ 10 w 54"/>
                <a:gd name="T17" fmla="*/ 48 h 84"/>
                <a:gd name="T18" fmla="*/ 10 w 54"/>
                <a:gd name="T19" fmla="*/ 46 h 84"/>
                <a:gd name="T20" fmla="*/ 12 w 54"/>
                <a:gd name="T21" fmla="*/ 44 h 84"/>
                <a:gd name="T22" fmla="*/ 16 w 54"/>
                <a:gd name="T23" fmla="*/ 40 h 84"/>
                <a:gd name="T24" fmla="*/ 16 w 54"/>
                <a:gd name="T25" fmla="*/ 36 h 84"/>
                <a:gd name="T26" fmla="*/ 12 w 54"/>
                <a:gd name="T27" fmla="*/ 30 h 84"/>
                <a:gd name="T28" fmla="*/ 16 w 54"/>
                <a:gd name="T29" fmla="*/ 28 h 84"/>
                <a:gd name="T30" fmla="*/ 20 w 54"/>
                <a:gd name="T31" fmla="*/ 28 h 84"/>
                <a:gd name="T32" fmla="*/ 20 w 54"/>
                <a:gd name="T33" fmla="*/ 28 h 84"/>
                <a:gd name="T34" fmla="*/ 14 w 54"/>
                <a:gd name="T35" fmla="*/ 26 h 84"/>
                <a:gd name="T36" fmla="*/ 10 w 54"/>
                <a:gd name="T37" fmla="*/ 26 h 84"/>
                <a:gd name="T38" fmla="*/ 10 w 54"/>
                <a:gd name="T39" fmla="*/ 20 h 84"/>
                <a:gd name="T40" fmla="*/ 10 w 54"/>
                <a:gd name="T41" fmla="*/ 14 h 84"/>
                <a:gd name="T42" fmla="*/ 14 w 54"/>
                <a:gd name="T43" fmla="*/ 14 h 84"/>
                <a:gd name="T44" fmla="*/ 20 w 54"/>
                <a:gd name="T45" fmla="*/ 10 h 84"/>
                <a:gd name="T46" fmla="*/ 38 w 54"/>
                <a:gd name="T47" fmla="*/ 2 h 84"/>
                <a:gd name="T48" fmla="*/ 46 w 54"/>
                <a:gd name="T49" fmla="*/ 12 h 84"/>
                <a:gd name="T50" fmla="*/ 46 w 54"/>
                <a:gd name="T51" fmla="*/ 20 h 84"/>
                <a:gd name="T52" fmla="*/ 46 w 54"/>
                <a:gd name="T53" fmla="*/ 28 h 84"/>
                <a:gd name="T54" fmla="*/ 46 w 54"/>
                <a:gd name="T55" fmla="*/ 30 h 84"/>
                <a:gd name="T56" fmla="*/ 46 w 54"/>
                <a:gd name="T57" fmla="*/ 34 h 84"/>
                <a:gd name="T58" fmla="*/ 42 w 54"/>
                <a:gd name="T59" fmla="*/ 36 h 84"/>
                <a:gd name="T60" fmla="*/ 46 w 54"/>
                <a:gd name="T61" fmla="*/ 40 h 84"/>
                <a:gd name="T62" fmla="*/ 50 w 54"/>
                <a:gd name="T63" fmla="*/ 42 h 84"/>
                <a:gd name="T64" fmla="*/ 52 w 54"/>
                <a:gd name="T65" fmla="*/ 46 h 84"/>
                <a:gd name="T66" fmla="*/ 54 w 54"/>
                <a:gd name="T67" fmla="*/ 50 h 84"/>
                <a:gd name="T68" fmla="*/ 52 w 54"/>
                <a:gd name="T69" fmla="*/ 52 h 84"/>
                <a:gd name="T70" fmla="*/ 48 w 54"/>
                <a:gd name="T71" fmla="*/ 56 h 84"/>
                <a:gd name="T72" fmla="*/ 48 w 54"/>
                <a:gd name="T73" fmla="*/ 58 h 84"/>
                <a:gd name="T74" fmla="*/ 50 w 54"/>
                <a:gd name="T75" fmla="*/ 60 h 84"/>
                <a:gd name="T76" fmla="*/ 50 w 54"/>
                <a:gd name="T77" fmla="*/ 64 h 84"/>
                <a:gd name="T78" fmla="*/ 48 w 54"/>
                <a:gd name="T79" fmla="*/ 68 h 84"/>
                <a:gd name="T80" fmla="*/ 48 w 54"/>
                <a:gd name="T81" fmla="*/ 70 h 84"/>
                <a:gd name="T82" fmla="*/ 50 w 54"/>
                <a:gd name="T83" fmla="*/ 74 h 84"/>
                <a:gd name="T84" fmla="*/ 50 w 54"/>
                <a:gd name="T85" fmla="*/ 78 h 84"/>
                <a:gd name="T86" fmla="*/ 48 w 54"/>
                <a:gd name="T87" fmla="*/ 80 h 84"/>
                <a:gd name="T88" fmla="*/ 44 w 54"/>
                <a:gd name="T89" fmla="*/ 76 h 84"/>
                <a:gd name="T90" fmla="*/ 46 w 54"/>
                <a:gd name="T91" fmla="*/ 80 h 84"/>
                <a:gd name="T92" fmla="*/ 42 w 54"/>
                <a:gd name="T93" fmla="*/ 80 h 84"/>
                <a:gd name="T94" fmla="*/ 38 w 54"/>
                <a:gd name="T95" fmla="*/ 82 h 84"/>
                <a:gd name="T96" fmla="*/ 34 w 54"/>
                <a:gd name="T97" fmla="*/ 82 h 84"/>
                <a:gd name="T98" fmla="*/ 32 w 54"/>
                <a:gd name="T99" fmla="*/ 84 h 84"/>
                <a:gd name="T100" fmla="*/ 28 w 54"/>
                <a:gd name="T10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" h="84">
                  <a:moveTo>
                    <a:pt x="26" y="84"/>
                  </a:moveTo>
                  <a:lnTo>
                    <a:pt x="18" y="80"/>
                  </a:lnTo>
                  <a:lnTo>
                    <a:pt x="12" y="80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64"/>
                  </a:lnTo>
                  <a:lnTo>
                    <a:pt x="4" y="62"/>
                  </a:lnTo>
                  <a:lnTo>
                    <a:pt x="8" y="58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6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40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2" y="46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0" y="54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60"/>
                  </a:lnTo>
                  <a:lnTo>
                    <a:pt x="50" y="62"/>
                  </a:lnTo>
                  <a:lnTo>
                    <a:pt x="50" y="64"/>
                  </a:lnTo>
                  <a:lnTo>
                    <a:pt x="48" y="66"/>
                  </a:lnTo>
                  <a:lnTo>
                    <a:pt x="48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4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0" y="84"/>
                  </a:lnTo>
                  <a:lnTo>
                    <a:pt x="28" y="84"/>
                  </a:lnTo>
                  <a:lnTo>
                    <a:pt x="26" y="8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5" name="Freeform 53"/>
            <p:cNvSpPr/>
            <p:nvPr/>
          </p:nvSpPr>
          <p:spPr bwMode="gray">
            <a:xfrm>
              <a:off x="1191" y="2508"/>
              <a:ext cx="224" cy="110"/>
            </a:xfrm>
            <a:custGeom>
              <a:avLst/>
              <a:gdLst>
                <a:gd name="T0" fmla="*/ 194 w 224"/>
                <a:gd name="T1" fmla="*/ 34 h 110"/>
                <a:gd name="T2" fmla="*/ 204 w 224"/>
                <a:gd name="T3" fmla="*/ 40 h 110"/>
                <a:gd name="T4" fmla="*/ 216 w 224"/>
                <a:gd name="T5" fmla="*/ 58 h 110"/>
                <a:gd name="T6" fmla="*/ 224 w 224"/>
                <a:gd name="T7" fmla="*/ 80 h 110"/>
                <a:gd name="T8" fmla="*/ 220 w 224"/>
                <a:gd name="T9" fmla="*/ 82 h 110"/>
                <a:gd name="T10" fmla="*/ 208 w 224"/>
                <a:gd name="T11" fmla="*/ 80 h 110"/>
                <a:gd name="T12" fmla="*/ 194 w 224"/>
                <a:gd name="T13" fmla="*/ 82 h 110"/>
                <a:gd name="T14" fmla="*/ 182 w 224"/>
                <a:gd name="T15" fmla="*/ 88 h 110"/>
                <a:gd name="T16" fmla="*/ 174 w 224"/>
                <a:gd name="T17" fmla="*/ 92 h 110"/>
                <a:gd name="T18" fmla="*/ 168 w 224"/>
                <a:gd name="T19" fmla="*/ 92 h 110"/>
                <a:gd name="T20" fmla="*/ 162 w 224"/>
                <a:gd name="T21" fmla="*/ 98 h 110"/>
                <a:gd name="T22" fmla="*/ 152 w 224"/>
                <a:gd name="T23" fmla="*/ 102 h 110"/>
                <a:gd name="T24" fmla="*/ 136 w 224"/>
                <a:gd name="T25" fmla="*/ 102 h 110"/>
                <a:gd name="T26" fmla="*/ 128 w 224"/>
                <a:gd name="T27" fmla="*/ 98 h 110"/>
                <a:gd name="T28" fmla="*/ 124 w 224"/>
                <a:gd name="T29" fmla="*/ 102 h 110"/>
                <a:gd name="T30" fmla="*/ 118 w 224"/>
                <a:gd name="T31" fmla="*/ 110 h 110"/>
                <a:gd name="T32" fmla="*/ 114 w 224"/>
                <a:gd name="T33" fmla="*/ 110 h 110"/>
                <a:gd name="T34" fmla="*/ 114 w 224"/>
                <a:gd name="T35" fmla="*/ 106 h 110"/>
                <a:gd name="T36" fmla="*/ 116 w 224"/>
                <a:gd name="T37" fmla="*/ 104 h 110"/>
                <a:gd name="T38" fmla="*/ 116 w 224"/>
                <a:gd name="T39" fmla="*/ 100 h 110"/>
                <a:gd name="T40" fmla="*/ 98 w 224"/>
                <a:gd name="T41" fmla="*/ 104 h 110"/>
                <a:gd name="T42" fmla="*/ 92 w 224"/>
                <a:gd name="T43" fmla="*/ 106 h 110"/>
                <a:gd name="T44" fmla="*/ 82 w 224"/>
                <a:gd name="T45" fmla="*/ 108 h 110"/>
                <a:gd name="T46" fmla="*/ 70 w 224"/>
                <a:gd name="T47" fmla="*/ 104 h 110"/>
                <a:gd name="T48" fmla="*/ 58 w 224"/>
                <a:gd name="T49" fmla="*/ 104 h 110"/>
                <a:gd name="T50" fmla="*/ 52 w 224"/>
                <a:gd name="T51" fmla="*/ 110 h 110"/>
                <a:gd name="T52" fmla="*/ 46 w 224"/>
                <a:gd name="T53" fmla="*/ 110 h 110"/>
                <a:gd name="T54" fmla="*/ 34 w 224"/>
                <a:gd name="T55" fmla="*/ 106 h 110"/>
                <a:gd name="T56" fmla="*/ 26 w 224"/>
                <a:gd name="T57" fmla="*/ 102 h 110"/>
                <a:gd name="T58" fmla="*/ 14 w 224"/>
                <a:gd name="T59" fmla="*/ 94 h 110"/>
                <a:gd name="T60" fmla="*/ 12 w 224"/>
                <a:gd name="T61" fmla="*/ 86 h 110"/>
                <a:gd name="T62" fmla="*/ 8 w 224"/>
                <a:gd name="T63" fmla="*/ 76 h 110"/>
                <a:gd name="T64" fmla="*/ 2 w 224"/>
                <a:gd name="T65" fmla="*/ 66 h 110"/>
                <a:gd name="T66" fmla="*/ 0 w 224"/>
                <a:gd name="T67" fmla="*/ 54 h 110"/>
                <a:gd name="T68" fmla="*/ 4 w 224"/>
                <a:gd name="T69" fmla="*/ 50 h 110"/>
                <a:gd name="T70" fmla="*/ 14 w 224"/>
                <a:gd name="T71" fmla="*/ 44 h 110"/>
                <a:gd name="T72" fmla="*/ 20 w 224"/>
                <a:gd name="T73" fmla="*/ 46 h 110"/>
                <a:gd name="T74" fmla="*/ 30 w 224"/>
                <a:gd name="T75" fmla="*/ 44 h 110"/>
                <a:gd name="T76" fmla="*/ 38 w 224"/>
                <a:gd name="T77" fmla="*/ 40 h 110"/>
                <a:gd name="T78" fmla="*/ 50 w 224"/>
                <a:gd name="T79" fmla="*/ 40 h 110"/>
                <a:gd name="T80" fmla="*/ 40 w 224"/>
                <a:gd name="T81" fmla="*/ 36 h 110"/>
                <a:gd name="T82" fmla="*/ 38 w 224"/>
                <a:gd name="T83" fmla="*/ 32 h 110"/>
                <a:gd name="T84" fmla="*/ 42 w 224"/>
                <a:gd name="T85" fmla="*/ 20 h 110"/>
                <a:gd name="T86" fmla="*/ 52 w 224"/>
                <a:gd name="T87" fmla="*/ 16 h 110"/>
                <a:gd name="T88" fmla="*/ 62 w 224"/>
                <a:gd name="T89" fmla="*/ 16 h 110"/>
                <a:gd name="T90" fmla="*/ 72 w 224"/>
                <a:gd name="T91" fmla="*/ 14 h 110"/>
                <a:gd name="T92" fmla="*/ 86 w 224"/>
                <a:gd name="T93" fmla="*/ 4 h 110"/>
                <a:gd name="T94" fmla="*/ 88 w 224"/>
                <a:gd name="T95" fmla="*/ 2 h 110"/>
                <a:gd name="T96" fmla="*/ 98 w 224"/>
                <a:gd name="T97" fmla="*/ 0 h 110"/>
                <a:gd name="T98" fmla="*/ 112 w 224"/>
                <a:gd name="T99" fmla="*/ 4 h 110"/>
                <a:gd name="T100" fmla="*/ 122 w 224"/>
                <a:gd name="T101" fmla="*/ 12 h 110"/>
                <a:gd name="T102" fmla="*/ 132 w 224"/>
                <a:gd name="T103" fmla="*/ 14 h 110"/>
                <a:gd name="T104" fmla="*/ 140 w 224"/>
                <a:gd name="T105" fmla="*/ 12 h 110"/>
                <a:gd name="T106" fmla="*/ 152 w 224"/>
                <a:gd name="T107" fmla="*/ 12 h 110"/>
                <a:gd name="T108" fmla="*/ 158 w 224"/>
                <a:gd name="T109" fmla="*/ 16 h 110"/>
                <a:gd name="T110" fmla="*/ 170 w 224"/>
                <a:gd name="T111" fmla="*/ 24 h 110"/>
                <a:gd name="T112" fmla="*/ 182 w 224"/>
                <a:gd name="T113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4" h="110">
                  <a:moveTo>
                    <a:pt x="188" y="30"/>
                  </a:moveTo>
                  <a:lnTo>
                    <a:pt x="192" y="32"/>
                  </a:lnTo>
                  <a:lnTo>
                    <a:pt x="194" y="34"/>
                  </a:lnTo>
                  <a:lnTo>
                    <a:pt x="198" y="36"/>
                  </a:lnTo>
                  <a:lnTo>
                    <a:pt x="202" y="38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10" y="46"/>
                  </a:lnTo>
                  <a:lnTo>
                    <a:pt x="216" y="58"/>
                  </a:lnTo>
                  <a:lnTo>
                    <a:pt x="220" y="70"/>
                  </a:lnTo>
                  <a:lnTo>
                    <a:pt x="224" y="78"/>
                  </a:lnTo>
                  <a:lnTo>
                    <a:pt x="224" y="80"/>
                  </a:lnTo>
                  <a:lnTo>
                    <a:pt x="222" y="82"/>
                  </a:lnTo>
                  <a:lnTo>
                    <a:pt x="222" y="82"/>
                  </a:lnTo>
                  <a:lnTo>
                    <a:pt x="220" y="82"/>
                  </a:lnTo>
                  <a:lnTo>
                    <a:pt x="220" y="82"/>
                  </a:lnTo>
                  <a:lnTo>
                    <a:pt x="218" y="78"/>
                  </a:lnTo>
                  <a:lnTo>
                    <a:pt x="208" y="80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4" y="82"/>
                  </a:lnTo>
                  <a:lnTo>
                    <a:pt x="190" y="84"/>
                  </a:lnTo>
                  <a:lnTo>
                    <a:pt x="184" y="86"/>
                  </a:lnTo>
                  <a:lnTo>
                    <a:pt x="182" y="88"/>
                  </a:lnTo>
                  <a:lnTo>
                    <a:pt x="180" y="88"/>
                  </a:lnTo>
                  <a:lnTo>
                    <a:pt x="178" y="90"/>
                  </a:lnTo>
                  <a:lnTo>
                    <a:pt x="174" y="92"/>
                  </a:lnTo>
                  <a:lnTo>
                    <a:pt x="172" y="92"/>
                  </a:lnTo>
                  <a:lnTo>
                    <a:pt x="170" y="92"/>
                  </a:lnTo>
                  <a:lnTo>
                    <a:pt x="168" y="92"/>
                  </a:lnTo>
                  <a:lnTo>
                    <a:pt x="166" y="94"/>
                  </a:lnTo>
                  <a:lnTo>
                    <a:pt x="164" y="96"/>
                  </a:lnTo>
                  <a:lnTo>
                    <a:pt x="162" y="98"/>
                  </a:lnTo>
                  <a:lnTo>
                    <a:pt x="162" y="98"/>
                  </a:lnTo>
                  <a:lnTo>
                    <a:pt x="158" y="100"/>
                  </a:lnTo>
                  <a:lnTo>
                    <a:pt x="152" y="102"/>
                  </a:lnTo>
                  <a:lnTo>
                    <a:pt x="146" y="102"/>
                  </a:lnTo>
                  <a:lnTo>
                    <a:pt x="140" y="102"/>
                  </a:lnTo>
                  <a:lnTo>
                    <a:pt x="136" y="102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28" y="98"/>
                  </a:lnTo>
                  <a:lnTo>
                    <a:pt x="126" y="98"/>
                  </a:lnTo>
                  <a:lnTo>
                    <a:pt x="124" y="100"/>
                  </a:lnTo>
                  <a:lnTo>
                    <a:pt x="124" y="102"/>
                  </a:lnTo>
                  <a:lnTo>
                    <a:pt x="124" y="102"/>
                  </a:lnTo>
                  <a:lnTo>
                    <a:pt x="120" y="108"/>
                  </a:lnTo>
                  <a:lnTo>
                    <a:pt x="118" y="110"/>
                  </a:lnTo>
                  <a:lnTo>
                    <a:pt x="116" y="110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2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08" y="102"/>
                  </a:lnTo>
                  <a:lnTo>
                    <a:pt x="102" y="106"/>
                  </a:lnTo>
                  <a:lnTo>
                    <a:pt x="98" y="104"/>
                  </a:lnTo>
                  <a:lnTo>
                    <a:pt x="96" y="104"/>
                  </a:lnTo>
                  <a:lnTo>
                    <a:pt x="94" y="104"/>
                  </a:lnTo>
                  <a:lnTo>
                    <a:pt x="92" y="106"/>
                  </a:lnTo>
                  <a:lnTo>
                    <a:pt x="88" y="108"/>
                  </a:lnTo>
                  <a:lnTo>
                    <a:pt x="84" y="108"/>
                  </a:lnTo>
                  <a:lnTo>
                    <a:pt x="82" y="108"/>
                  </a:lnTo>
                  <a:lnTo>
                    <a:pt x="80" y="106"/>
                  </a:lnTo>
                  <a:lnTo>
                    <a:pt x="76" y="104"/>
                  </a:lnTo>
                  <a:lnTo>
                    <a:pt x="70" y="104"/>
                  </a:lnTo>
                  <a:lnTo>
                    <a:pt x="64" y="102"/>
                  </a:lnTo>
                  <a:lnTo>
                    <a:pt x="60" y="102"/>
                  </a:lnTo>
                  <a:lnTo>
                    <a:pt x="58" y="104"/>
                  </a:lnTo>
                  <a:lnTo>
                    <a:pt x="58" y="106"/>
                  </a:lnTo>
                  <a:lnTo>
                    <a:pt x="54" y="108"/>
                  </a:lnTo>
                  <a:lnTo>
                    <a:pt x="52" y="110"/>
                  </a:lnTo>
                  <a:lnTo>
                    <a:pt x="48" y="110"/>
                  </a:lnTo>
                  <a:lnTo>
                    <a:pt x="48" y="110"/>
                  </a:lnTo>
                  <a:lnTo>
                    <a:pt x="46" y="110"/>
                  </a:lnTo>
                  <a:lnTo>
                    <a:pt x="42" y="108"/>
                  </a:lnTo>
                  <a:lnTo>
                    <a:pt x="38" y="106"/>
                  </a:lnTo>
                  <a:lnTo>
                    <a:pt x="34" y="106"/>
                  </a:lnTo>
                  <a:lnTo>
                    <a:pt x="32" y="106"/>
                  </a:lnTo>
                  <a:lnTo>
                    <a:pt x="30" y="104"/>
                  </a:lnTo>
                  <a:lnTo>
                    <a:pt x="26" y="102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4" y="94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0" y="82"/>
                  </a:lnTo>
                  <a:lnTo>
                    <a:pt x="10" y="78"/>
                  </a:lnTo>
                  <a:lnTo>
                    <a:pt x="8" y="76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4" y="50"/>
                  </a:lnTo>
                  <a:lnTo>
                    <a:pt x="6" y="48"/>
                  </a:lnTo>
                  <a:lnTo>
                    <a:pt x="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4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6"/>
                  </a:lnTo>
                  <a:lnTo>
                    <a:pt x="66" y="16"/>
                  </a:lnTo>
                  <a:lnTo>
                    <a:pt x="72" y="14"/>
                  </a:lnTo>
                  <a:lnTo>
                    <a:pt x="76" y="10"/>
                  </a:lnTo>
                  <a:lnTo>
                    <a:pt x="82" y="8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2" y="4"/>
                  </a:lnTo>
                  <a:lnTo>
                    <a:pt x="112" y="4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22" y="12"/>
                  </a:lnTo>
                  <a:lnTo>
                    <a:pt x="128" y="16"/>
                  </a:lnTo>
                  <a:lnTo>
                    <a:pt x="128" y="14"/>
                  </a:lnTo>
                  <a:lnTo>
                    <a:pt x="132" y="14"/>
                  </a:lnTo>
                  <a:lnTo>
                    <a:pt x="136" y="14"/>
                  </a:lnTo>
                  <a:lnTo>
                    <a:pt x="138" y="12"/>
                  </a:lnTo>
                  <a:lnTo>
                    <a:pt x="140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52" y="12"/>
                  </a:lnTo>
                  <a:lnTo>
                    <a:pt x="156" y="14"/>
                  </a:lnTo>
                  <a:lnTo>
                    <a:pt x="158" y="16"/>
                  </a:lnTo>
                  <a:lnTo>
                    <a:pt x="158" y="16"/>
                  </a:lnTo>
                  <a:lnTo>
                    <a:pt x="162" y="18"/>
                  </a:lnTo>
                  <a:lnTo>
                    <a:pt x="166" y="22"/>
                  </a:lnTo>
                  <a:lnTo>
                    <a:pt x="170" y="24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2" y="28"/>
                  </a:lnTo>
                  <a:lnTo>
                    <a:pt x="186" y="28"/>
                  </a:lnTo>
                  <a:lnTo>
                    <a:pt x="188" y="3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6" name="Freeform 54"/>
            <p:cNvSpPr/>
            <p:nvPr/>
          </p:nvSpPr>
          <p:spPr bwMode="gray">
            <a:xfrm>
              <a:off x="1119" y="2438"/>
              <a:ext cx="110" cy="90"/>
            </a:xfrm>
            <a:custGeom>
              <a:avLst/>
              <a:gdLst>
                <a:gd name="T0" fmla="*/ 28 w 110"/>
                <a:gd name="T1" fmla="*/ 74 h 90"/>
                <a:gd name="T2" fmla="*/ 30 w 110"/>
                <a:gd name="T3" fmla="*/ 60 h 90"/>
                <a:gd name="T4" fmla="*/ 32 w 110"/>
                <a:gd name="T5" fmla="*/ 58 h 90"/>
                <a:gd name="T6" fmla="*/ 32 w 110"/>
                <a:gd name="T7" fmla="*/ 54 h 90"/>
                <a:gd name="T8" fmla="*/ 30 w 110"/>
                <a:gd name="T9" fmla="*/ 50 h 90"/>
                <a:gd name="T10" fmla="*/ 26 w 110"/>
                <a:gd name="T11" fmla="*/ 44 h 90"/>
                <a:gd name="T12" fmla="*/ 22 w 110"/>
                <a:gd name="T13" fmla="*/ 36 h 90"/>
                <a:gd name="T14" fmla="*/ 18 w 110"/>
                <a:gd name="T15" fmla="*/ 24 h 90"/>
                <a:gd name="T16" fmla="*/ 14 w 110"/>
                <a:gd name="T17" fmla="*/ 22 h 90"/>
                <a:gd name="T18" fmla="*/ 4 w 110"/>
                <a:gd name="T19" fmla="*/ 12 h 90"/>
                <a:gd name="T20" fmla="*/ 4 w 110"/>
                <a:gd name="T21" fmla="*/ 6 h 90"/>
                <a:gd name="T22" fmla="*/ 0 w 110"/>
                <a:gd name="T23" fmla="*/ 0 h 90"/>
                <a:gd name="T24" fmla="*/ 2 w 110"/>
                <a:gd name="T25" fmla="*/ 0 h 90"/>
                <a:gd name="T26" fmla="*/ 10 w 110"/>
                <a:gd name="T27" fmla="*/ 0 h 90"/>
                <a:gd name="T28" fmla="*/ 18 w 110"/>
                <a:gd name="T29" fmla="*/ 4 h 90"/>
                <a:gd name="T30" fmla="*/ 24 w 110"/>
                <a:gd name="T31" fmla="*/ 10 h 90"/>
                <a:gd name="T32" fmla="*/ 32 w 110"/>
                <a:gd name="T33" fmla="*/ 16 h 90"/>
                <a:gd name="T34" fmla="*/ 44 w 110"/>
                <a:gd name="T35" fmla="*/ 18 h 90"/>
                <a:gd name="T36" fmla="*/ 58 w 110"/>
                <a:gd name="T37" fmla="*/ 12 h 90"/>
                <a:gd name="T38" fmla="*/ 84 w 110"/>
                <a:gd name="T39" fmla="*/ 18 h 90"/>
                <a:gd name="T40" fmla="*/ 100 w 110"/>
                <a:gd name="T41" fmla="*/ 24 h 90"/>
                <a:gd name="T42" fmla="*/ 104 w 110"/>
                <a:gd name="T43" fmla="*/ 26 h 90"/>
                <a:gd name="T44" fmla="*/ 110 w 110"/>
                <a:gd name="T45" fmla="*/ 30 h 90"/>
                <a:gd name="T46" fmla="*/ 110 w 110"/>
                <a:gd name="T47" fmla="*/ 34 h 90"/>
                <a:gd name="T48" fmla="*/ 108 w 110"/>
                <a:gd name="T49" fmla="*/ 42 h 90"/>
                <a:gd name="T50" fmla="*/ 106 w 110"/>
                <a:gd name="T51" fmla="*/ 46 h 90"/>
                <a:gd name="T52" fmla="*/ 104 w 110"/>
                <a:gd name="T53" fmla="*/ 52 h 90"/>
                <a:gd name="T54" fmla="*/ 100 w 110"/>
                <a:gd name="T55" fmla="*/ 56 h 90"/>
                <a:gd name="T56" fmla="*/ 98 w 110"/>
                <a:gd name="T57" fmla="*/ 58 h 90"/>
                <a:gd name="T58" fmla="*/ 94 w 110"/>
                <a:gd name="T59" fmla="*/ 66 h 90"/>
                <a:gd name="T60" fmla="*/ 94 w 110"/>
                <a:gd name="T61" fmla="*/ 68 h 90"/>
                <a:gd name="T62" fmla="*/ 90 w 110"/>
                <a:gd name="T63" fmla="*/ 70 h 90"/>
                <a:gd name="T64" fmla="*/ 82 w 110"/>
                <a:gd name="T65" fmla="*/ 72 h 90"/>
                <a:gd name="T66" fmla="*/ 74 w 110"/>
                <a:gd name="T67" fmla="*/ 82 h 90"/>
                <a:gd name="T68" fmla="*/ 70 w 110"/>
                <a:gd name="T69" fmla="*/ 88 h 90"/>
                <a:gd name="T70" fmla="*/ 62 w 110"/>
                <a:gd name="T71" fmla="*/ 88 h 90"/>
                <a:gd name="T72" fmla="*/ 56 w 110"/>
                <a:gd name="T73" fmla="*/ 88 h 90"/>
                <a:gd name="T74" fmla="*/ 36 w 110"/>
                <a:gd name="T7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90">
                  <a:moveTo>
                    <a:pt x="36" y="90"/>
                  </a:moveTo>
                  <a:lnTo>
                    <a:pt x="28" y="74"/>
                  </a:lnTo>
                  <a:lnTo>
                    <a:pt x="24" y="66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4" y="40"/>
                  </a:lnTo>
                  <a:lnTo>
                    <a:pt x="22" y="36"/>
                  </a:lnTo>
                  <a:lnTo>
                    <a:pt x="22" y="30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8" y="18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8" y="12"/>
                  </a:lnTo>
                  <a:lnTo>
                    <a:pt x="70" y="12"/>
                  </a:lnTo>
                  <a:lnTo>
                    <a:pt x="84" y="18"/>
                  </a:lnTo>
                  <a:lnTo>
                    <a:pt x="98" y="22"/>
                  </a:lnTo>
                  <a:lnTo>
                    <a:pt x="100" y="24"/>
                  </a:lnTo>
                  <a:lnTo>
                    <a:pt x="102" y="24"/>
                  </a:lnTo>
                  <a:lnTo>
                    <a:pt x="104" y="26"/>
                  </a:lnTo>
                  <a:lnTo>
                    <a:pt x="108" y="28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08" y="36"/>
                  </a:lnTo>
                  <a:lnTo>
                    <a:pt x="108" y="42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4" y="48"/>
                  </a:lnTo>
                  <a:lnTo>
                    <a:pt x="104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98" y="56"/>
                  </a:lnTo>
                  <a:lnTo>
                    <a:pt x="98" y="58"/>
                  </a:lnTo>
                  <a:lnTo>
                    <a:pt x="96" y="62"/>
                  </a:lnTo>
                  <a:lnTo>
                    <a:pt x="94" y="66"/>
                  </a:lnTo>
                  <a:lnTo>
                    <a:pt x="96" y="68"/>
                  </a:lnTo>
                  <a:lnTo>
                    <a:pt x="94" y="68"/>
                  </a:lnTo>
                  <a:lnTo>
                    <a:pt x="92" y="68"/>
                  </a:lnTo>
                  <a:lnTo>
                    <a:pt x="90" y="70"/>
                  </a:lnTo>
                  <a:lnTo>
                    <a:pt x="86" y="70"/>
                  </a:lnTo>
                  <a:lnTo>
                    <a:pt x="82" y="72"/>
                  </a:lnTo>
                  <a:lnTo>
                    <a:pt x="78" y="76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88"/>
                  </a:lnTo>
                  <a:lnTo>
                    <a:pt x="68" y="88"/>
                  </a:lnTo>
                  <a:lnTo>
                    <a:pt x="62" y="88"/>
                  </a:lnTo>
                  <a:lnTo>
                    <a:pt x="58" y="88"/>
                  </a:lnTo>
                  <a:lnTo>
                    <a:pt x="56" y="88"/>
                  </a:lnTo>
                  <a:lnTo>
                    <a:pt x="54" y="86"/>
                  </a:lnTo>
                  <a:lnTo>
                    <a:pt x="36" y="9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7" name="Freeform 55"/>
            <p:cNvSpPr/>
            <p:nvPr/>
          </p:nvSpPr>
          <p:spPr bwMode="gray">
            <a:xfrm>
              <a:off x="1107" y="2524"/>
              <a:ext cx="84" cy="84"/>
            </a:xfrm>
            <a:custGeom>
              <a:avLst/>
              <a:gdLst>
                <a:gd name="T0" fmla="*/ 84 w 84"/>
                <a:gd name="T1" fmla="*/ 2 h 84"/>
                <a:gd name="T2" fmla="*/ 72 w 84"/>
                <a:gd name="T3" fmla="*/ 4 h 84"/>
                <a:gd name="T4" fmla="*/ 72 w 84"/>
                <a:gd name="T5" fmla="*/ 4 h 84"/>
                <a:gd name="T6" fmla="*/ 70 w 84"/>
                <a:gd name="T7" fmla="*/ 4 h 84"/>
                <a:gd name="T8" fmla="*/ 68 w 84"/>
                <a:gd name="T9" fmla="*/ 2 h 84"/>
                <a:gd name="T10" fmla="*/ 66 w 84"/>
                <a:gd name="T11" fmla="*/ 0 h 84"/>
                <a:gd name="T12" fmla="*/ 48 w 84"/>
                <a:gd name="T13" fmla="*/ 4 h 84"/>
                <a:gd name="T14" fmla="*/ 34 w 84"/>
                <a:gd name="T15" fmla="*/ 6 h 84"/>
                <a:gd name="T16" fmla="*/ 20 w 84"/>
                <a:gd name="T17" fmla="*/ 8 h 84"/>
                <a:gd name="T18" fmla="*/ 20 w 84"/>
                <a:gd name="T19" fmla="*/ 10 h 84"/>
                <a:gd name="T20" fmla="*/ 18 w 84"/>
                <a:gd name="T21" fmla="*/ 12 h 84"/>
                <a:gd name="T22" fmla="*/ 18 w 84"/>
                <a:gd name="T23" fmla="*/ 16 h 84"/>
                <a:gd name="T24" fmla="*/ 18 w 84"/>
                <a:gd name="T25" fmla="*/ 16 h 84"/>
                <a:gd name="T26" fmla="*/ 16 w 84"/>
                <a:gd name="T27" fmla="*/ 18 h 84"/>
                <a:gd name="T28" fmla="*/ 12 w 84"/>
                <a:gd name="T29" fmla="*/ 20 h 84"/>
                <a:gd name="T30" fmla="*/ 8 w 84"/>
                <a:gd name="T31" fmla="*/ 22 h 84"/>
                <a:gd name="T32" fmla="*/ 6 w 84"/>
                <a:gd name="T33" fmla="*/ 26 h 84"/>
                <a:gd name="T34" fmla="*/ 2 w 84"/>
                <a:gd name="T35" fmla="*/ 30 h 84"/>
                <a:gd name="T36" fmla="*/ 0 w 84"/>
                <a:gd name="T37" fmla="*/ 36 h 84"/>
                <a:gd name="T38" fmla="*/ 0 w 84"/>
                <a:gd name="T39" fmla="*/ 36 h 84"/>
                <a:gd name="T40" fmla="*/ 0 w 84"/>
                <a:gd name="T41" fmla="*/ 38 h 84"/>
                <a:gd name="T42" fmla="*/ 0 w 84"/>
                <a:gd name="T43" fmla="*/ 40 h 84"/>
                <a:gd name="T44" fmla="*/ 2 w 84"/>
                <a:gd name="T45" fmla="*/ 44 h 84"/>
                <a:gd name="T46" fmla="*/ 4 w 84"/>
                <a:gd name="T47" fmla="*/ 48 h 84"/>
                <a:gd name="T48" fmla="*/ 10 w 84"/>
                <a:gd name="T49" fmla="*/ 56 h 84"/>
                <a:gd name="T50" fmla="*/ 18 w 84"/>
                <a:gd name="T51" fmla="*/ 66 h 84"/>
                <a:gd name="T52" fmla="*/ 26 w 84"/>
                <a:gd name="T53" fmla="*/ 76 h 84"/>
                <a:gd name="T54" fmla="*/ 30 w 84"/>
                <a:gd name="T55" fmla="*/ 84 h 84"/>
                <a:gd name="T56" fmla="*/ 42 w 84"/>
                <a:gd name="T57" fmla="*/ 84 h 84"/>
                <a:gd name="T58" fmla="*/ 44 w 84"/>
                <a:gd name="T59" fmla="*/ 66 h 84"/>
                <a:gd name="T60" fmla="*/ 46 w 84"/>
                <a:gd name="T61" fmla="*/ 66 h 84"/>
                <a:gd name="T62" fmla="*/ 48 w 84"/>
                <a:gd name="T63" fmla="*/ 64 h 84"/>
                <a:gd name="T64" fmla="*/ 50 w 84"/>
                <a:gd name="T65" fmla="*/ 62 h 84"/>
                <a:gd name="T66" fmla="*/ 54 w 84"/>
                <a:gd name="T67" fmla="*/ 56 h 84"/>
                <a:gd name="T68" fmla="*/ 60 w 84"/>
                <a:gd name="T69" fmla="*/ 48 h 84"/>
                <a:gd name="T70" fmla="*/ 58 w 84"/>
                <a:gd name="T71" fmla="*/ 48 h 84"/>
                <a:gd name="T72" fmla="*/ 58 w 84"/>
                <a:gd name="T73" fmla="*/ 46 h 84"/>
                <a:gd name="T74" fmla="*/ 58 w 84"/>
                <a:gd name="T75" fmla="*/ 42 h 84"/>
                <a:gd name="T76" fmla="*/ 58 w 84"/>
                <a:gd name="T77" fmla="*/ 38 h 84"/>
                <a:gd name="T78" fmla="*/ 60 w 84"/>
                <a:gd name="T79" fmla="*/ 32 h 84"/>
                <a:gd name="T80" fmla="*/ 64 w 84"/>
                <a:gd name="T81" fmla="*/ 26 h 84"/>
                <a:gd name="T82" fmla="*/ 64 w 84"/>
                <a:gd name="T83" fmla="*/ 24 h 84"/>
                <a:gd name="T84" fmla="*/ 64 w 84"/>
                <a:gd name="T85" fmla="*/ 22 h 84"/>
                <a:gd name="T86" fmla="*/ 68 w 84"/>
                <a:gd name="T87" fmla="*/ 20 h 84"/>
                <a:gd name="T88" fmla="*/ 70 w 84"/>
                <a:gd name="T89" fmla="*/ 18 h 84"/>
                <a:gd name="T90" fmla="*/ 74 w 84"/>
                <a:gd name="T91" fmla="*/ 16 h 84"/>
                <a:gd name="T92" fmla="*/ 78 w 84"/>
                <a:gd name="T93" fmla="*/ 16 h 84"/>
                <a:gd name="T94" fmla="*/ 84 w 84"/>
                <a:gd name="T95" fmla="*/ 18 h 84"/>
                <a:gd name="T96" fmla="*/ 84 w 84"/>
                <a:gd name="T9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84">
                  <a:moveTo>
                    <a:pt x="84" y="2"/>
                  </a:moveTo>
                  <a:lnTo>
                    <a:pt x="72" y="4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48" y="4"/>
                  </a:lnTo>
                  <a:lnTo>
                    <a:pt x="34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6" y="26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6"/>
                  </a:lnTo>
                  <a:lnTo>
                    <a:pt x="18" y="66"/>
                  </a:lnTo>
                  <a:lnTo>
                    <a:pt x="26" y="76"/>
                  </a:lnTo>
                  <a:lnTo>
                    <a:pt x="30" y="84"/>
                  </a:lnTo>
                  <a:lnTo>
                    <a:pt x="42" y="84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8" y="64"/>
                  </a:lnTo>
                  <a:lnTo>
                    <a:pt x="50" y="62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58" y="48"/>
                  </a:lnTo>
                  <a:lnTo>
                    <a:pt x="58" y="46"/>
                  </a:lnTo>
                  <a:lnTo>
                    <a:pt x="58" y="42"/>
                  </a:lnTo>
                  <a:lnTo>
                    <a:pt x="58" y="38"/>
                  </a:lnTo>
                  <a:lnTo>
                    <a:pt x="60" y="32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8" y="20"/>
                  </a:lnTo>
                  <a:lnTo>
                    <a:pt x="70" y="18"/>
                  </a:lnTo>
                  <a:lnTo>
                    <a:pt x="74" y="16"/>
                  </a:lnTo>
                  <a:lnTo>
                    <a:pt x="78" y="16"/>
                  </a:lnTo>
                  <a:lnTo>
                    <a:pt x="84" y="18"/>
                  </a:lnTo>
                  <a:lnTo>
                    <a:pt x="84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8" name="Freeform 56"/>
            <p:cNvSpPr/>
            <p:nvPr/>
          </p:nvSpPr>
          <p:spPr bwMode="gray">
            <a:xfrm>
              <a:off x="1099" y="2496"/>
              <a:ext cx="28" cy="64"/>
            </a:xfrm>
            <a:custGeom>
              <a:avLst/>
              <a:gdLst>
                <a:gd name="T0" fmla="*/ 0 w 28"/>
                <a:gd name="T1" fmla="*/ 20 h 64"/>
                <a:gd name="T2" fmla="*/ 8 w 28"/>
                <a:gd name="T3" fmla="*/ 28 h 64"/>
                <a:gd name="T4" fmla="*/ 10 w 28"/>
                <a:gd name="T5" fmla="*/ 28 h 64"/>
                <a:gd name="T6" fmla="*/ 10 w 28"/>
                <a:gd name="T7" fmla="*/ 32 h 64"/>
                <a:gd name="T8" fmla="*/ 12 w 28"/>
                <a:gd name="T9" fmla="*/ 36 h 64"/>
                <a:gd name="T10" fmla="*/ 12 w 28"/>
                <a:gd name="T11" fmla="*/ 40 h 64"/>
                <a:gd name="T12" fmla="*/ 10 w 28"/>
                <a:gd name="T13" fmla="*/ 40 h 64"/>
                <a:gd name="T14" fmla="*/ 10 w 28"/>
                <a:gd name="T15" fmla="*/ 40 h 64"/>
                <a:gd name="T16" fmla="*/ 10 w 28"/>
                <a:gd name="T17" fmla="*/ 44 h 64"/>
                <a:gd name="T18" fmla="*/ 8 w 28"/>
                <a:gd name="T19" fmla="*/ 48 h 64"/>
                <a:gd name="T20" fmla="*/ 8 w 28"/>
                <a:gd name="T21" fmla="*/ 54 h 64"/>
                <a:gd name="T22" fmla="*/ 8 w 28"/>
                <a:gd name="T23" fmla="*/ 54 h 64"/>
                <a:gd name="T24" fmla="*/ 8 w 28"/>
                <a:gd name="T25" fmla="*/ 58 h 64"/>
                <a:gd name="T26" fmla="*/ 8 w 28"/>
                <a:gd name="T27" fmla="*/ 60 h 64"/>
                <a:gd name="T28" fmla="*/ 8 w 28"/>
                <a:gd name="T29" fmla="*/ 64 h 64"/>
                <a:gd name="T30" fmla="*/ 8 w 28"/>
                <a:gd name="T31" fmla="*/ 62 h 64"/>
                <a:gd name="T32" fmla="*/ 8 w 28"/>
                <a:gd name="T33" fmla="*/ 60 h 64"/>
                <a:gd name="T34" fmla="*/ 10 w 28"/>
                <a:gd name="T35" fmla="*/ 58 h 64"/>
                <a:gd name="T36" fmla="*/ 14 w 28"/>
                <a:gd name="T37" fmla="*/ 54 h 64"/>
                <a:gd name="T38" fmla="*/ 18 w 28"/>
                <a:gd name="T39" fmla="*/ 50 h 64"/>
                <a:gd name="T40" fmla="*/ 26 w 28"/>
                <a:gd name="T41" fmla="*/ 44 h 64"/>
                <a:gd name="T42" fmla="*/ 26 w 28"/>
                <a:gd name="T43" fmla="*/ 42 h 64"/>
                <a:gd name="T44" fmla="*/ 26 w 28"/>
                <a:gd name="T45" fmla="*/ 40 h 64"/>
                <a:gd name="T46" fmla="*/ 28 w 28"/>
                <a:gd name="T47" fmla="*/ 38 h 64"/>
                <a:gd name="T48" fmla="*/ 28 w 28"/>
                <a:gd name="T49" fmla="*/ 36 h 64"/>
                <a:gd name="T50" fmla="*/ 28 w 28"/>
                <a:gd name="T51" fmla="*/ 36 h 64"/>
                <a:gd name="T52" fmla="*/ 26 w 28"/>
                <a:gd name="T53" fmla="*/ 34 h 64"/>
                <a:gd name="T54" fmla="*/ 26 w 28"/>
                <a:gd name="T55" fmla="*/ 32 h 64"/>
                <a:gd name="T56" fmla="*/ 26 w 28"/>
                <a:gd name="T57" fmla="*/ 28 h 64"/>
                <a:gd name="T58" fmla="*/ 26 w 28"/>
                <a:gd name="T59" fmla="*/ 24 h 64"/>
                <a:gd name="T60" fmla="*/ 26 w 28"/>
                <a:gd name="T61" fmla="*/ 22 h 64"/>
                <a:gd name="T62" fmla="*/ 26 w 28"/>
                <a:gd name="T63" fmla="*/ 18 h 64"/>
                <a:gd name="T64" fmla="*/ 24 w 28"/>
                <a:gd name="T65" fmla="*/ 14 h 64"/>
                <a:gd name="T66" fmla="*/ 22 w 28"/>
                <a:gd name="T67" fmla="*/ 8 h 64"/>
                <a:gd name="T68" fmla="*/ 20 w 28"/>
                <a:gd name="T69" fmla="*/ 4 h 64"/>
                <a:gd name="T70" fmla="*/ 20 w 28"/>
                <a:gd name="T71" fmla="*/ 4 h 64"/>
                <a:gd name="T72" fmla="*/ 18 w 28"/>
                <a:gd name="T73" fmla="*/ 2 h 64"/>
                <a:gd name="T74" fmla="*/ 16 w 28"/>
                <a:gd name="T75" fmla="*/ 0 h 64"/>
                <a:gd name="T76" fmla="*/ 12 w 28"/>
                <a:gd name="T77" fmla="*/ 0 h 64"/>
                <a:gd name="T78" fmla="*/ 8 w 28"/>
                <a:gd name="T79" fmla="*/ 0 h 64"/>
                <a:gd name="T80" fmla="*/ 8 w 28"/>
                <a:gd name="T81" fmla="*/ 0 h 64"/>
                <a:gd name="T82" fmla="*/ 6 w 28"/>
                <a:gd name="T83" fmla="*/ 2 h 64"/>
                <a:gd name="T84" fmla="*/ 6 w 28"/>
                <a:gd name="T85" fmla="*/ 2 h 64"/>
                <a:gd name="T86" fmla="*/ 0 w 28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64">
                  <a:moveTo>
                    <a:pt x="0" y="20"/>
                  </a:moveTo>
                  <a:lnTo>
                    <a:pt x="8" y="28"/>
                  </a:lnTo>
                  <a:lnTo>
                    <a:pt x="10" y="28"/>
                  </a:lnTo>
                  <a:lnTo>
                    <a:pt x="10" y="32"/>
                  </a:lnTo>
                  <a:lnTo>
                    <a:pt x="12" y="36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4"/>
                  </a:lnTo>
                  <a:lnTo>
                    <a:pt x="8" y="48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8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8" y="60"/>
                  </a:lnTo>
                  <a:lnTo>
                    <a:pt x="10" y="58"/>
                  </a:lnTo>
                  <a:lnTo>
                    <a:pt x="14" y="54"/>
                  </a:lnTo>
                  <a:lnTo>
                    <a:pt x="18" y="50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6" y="28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89" name="Freeform 57"/>
            <p:cNvSpPr/>
            <p:nvPr/>
          </p:nvSpPr>
          <p:spPr bwMode="gray">
            <a:xfrm>
              <a:off x="1013" y="2418"/>
              <a:ext cx="142" cy="114"/>
            </a:xfrm>
            <a:custGeom>
              <a:avLst/>
              <a:gdLst>
                <a:gd name="T0" fmla="*/ 20 w 142"/>
                <a:gd name="T1" fmla="*/ 42 h 114"/>
                <a:gd name="T2" fmla="*/ 20 w 142"/>
                <a:gd name="T3" fmla="*/ 40 h 114"/>
                <a:gd name="T4" fmla="*/ 18 w 142"/>
                <a:gd name="T5" fmla="*/ 38 h 114"/>
                <a:gd name="T6" fmla="*/ 20 w 142"/>
                <a:gd name="T7" fmla="*/ 36 h 114"/>
                <a:gd name="T8" fmla="*/ 14 w 142"/>
                <a:gd name="T9" fmla="*/ 34 h 114"/>
                <a:gd name="T10" fmla="*/ 6 w 142"/>
                <a:gd name="T11" fmla="*/ 30 h 114"/>
                <a:gd name="T12" fmla="*/ 0 w 142"/>
                <a:gd name="T13" fmla="*/ 26 h 114"/>
                <a:gd name="T14" fmla="*/ 2 w 142"/>
                <a:gd name="T15" fmla="*/ 24 h 114"/>
                <a:gd name="T16" fmla="*/ 20 w 142"/>
                <a:gd name="T17" fmla="*/ 16 h 114"/>
                <a:gd name="T18" fmla="*/ 32 w 142"/>
                <a:gd name="T19" fmla="*/ 12 h 114"/>
                <a:gd name="T20" fmla="*/ 54 w 142"/>
                <a:gd name="T21" fmla="*/ 6 h 114"/>
                <a:gd name="T22" fmla="*/ 58 w 142"/>
                <a:gd name="T23" fmla="*/ 2 h 114"/>
                <a:gd name="T24" fmla="*/ 60 w 142"/>
                <a:gd name="T25" fmla="*/ 0 h 114"/>
                <a:gd name="T26" fmla="*/ 68 w 142"/>
                <a:gd name="T27" fmla="*/ 24 h 114"/>
                <a:gd name="T28" fmla="*/ 86 w 142"/>
                <a:gd name="T29" fmla="*/ 24 h 114"/>
                <a:gd name="T30" fmla="*/ 92 w 142"/>
                <a:gd name="T31" fmla="*/ 22 h 114"/>
                <a:gd name="T32" fmla="*/ 102 w 142"/>
                <a:gd name="T33" fmla="*/ 18 h 114"/>
                <a:gd name="T34" fmla="*/ 108 w 142"/>
                <a:gd name="T35" fmla="*/ 20 h 114"/>
                <a:gd name="T36" fmla="*/ 110 w 142"/>
                <a:gd name="T37" fmla="*/ 26 h 114"/>
                <a:gd name="T38" fmla="*/ 110 w 142"/>
                <a:gd name="T39" fmla="*/ 32 h 114"/>
                <a:gd name="T40" fmla="*/ 120 w 142"/>
                <a:gd name="T41" fmla="*/ 42 h 114"/>
                <a:gd name="T42" fmla="*/ 124 w 142"/>
                <a:gd name="T43" fmla="*/ 44 h 114"/>
                <a:gd name="T44" fmla="*/ 128 w 142"/>
                <a:gd name="T45" fmla="*/ 56 h 114"/>
                <a:gd name="T46" fmla="*/ 132 w 142"/>
                <a:gd name="T47" fmla="*/ 64 h 114"/>
                <a:gd name="T48" fmla="*/ 136 w 142"/>
                <a:gd name="T49" fmla="*/ 70 h 114"/>
                <a:gd name="T50" fmla="*/ 138 w 142"/>
                <a:gd name="T51" fmla="*/ 74 h 114"/>
                <a:gd name="T52" fmla="*/ 138 w 142"/>
                <a:gd name="T53" fmla="*/ 78 h 114"/>
                <a:gd name="T54" fmla="*/ 136 w 142"/>
                <a:gd name="T55" fmla="*/ 80 h 114"/>
                <a:gd name="T56" fmla="*/ 134 w 142"/>
                <a:gd name="T57" fmla="*/ 94 h 114"/>
                <a:gd name="T58" fmla="*/ 128 w 142"/>
                <a:gd name="T59" fmla="*/ 112 h 114"/>
                <a:gd name="T60" fmla="*/ 112 w 142"/>
                <a:gd name="T61" fmla="*/ 110 h 114"/>
                <a:gd name="T62" fmla="*/ 112 w 142"/>
                <a:gd name="T63" fmla="*/ 104 h 114"/>
                <a:gd name="T64" fmla="*/ 112 w 142"/>
                <a:gd name="T65" fmla="*/ 102 h 114"/>
                <a:gd name="T66" fmla="*/ 110 w 142"/>
                <a:gd name="T67" fmla="*/ 92 h 114"/>
                <a:gd name="T68" fmla="*/ 108 w 142"/>
                <a:gd name="T69" fmla="*/ 86 h 114"/>
                <a:gd name="T70" fmla="*/ 106 w 142"/>
                <a:gd name="T71" fmla="*/ 82 h 114"/>
                <a:gd name="T72" fmla="*/ 98 w 142"/>
                <a:gd name="T73" fmla="*/ 78 h 114"/>
                <a:gd name="T74" fmla="*/ 94 w 142"/>
                <a:gd name="T75" fmla="*/ 80 h 114"/>
                <a:gd name="T76" fmla="*/ 92 w 142"/>
                <a:gd name="T77" fmla="*/ 80 h 114"/>
                <a:gd name="T78" fmla="*/ 64 w 142"/>
                <a:gd name="T79" fmla="*/ 76 h 114"/>
                <a:gd name="T80" fmla="*/ 58 w 142"/>
                <a:gd name="T81" fmla="*/ 74 h 114"/>
                <a:gd name="T82" fmla="*/ 52 w 142"/>
                <a:gd name="T83" fmla="*/ 70 h 114"/>
                <a:gd name="T84" fmla="*/ 46 w 142"/>
                <a:gd name="T85" fmla="*/ 60 h 114"/>
                <a:gd name="T86" fmla="*/ 38 w 142"/>
                <a:gd name="T87" fmla="*/ 6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" h="114">
                  <a:moveTo>
                    <a:pt x="26" y="5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36"/>
                  </a:lnTo>
                  <a:lnTo>
                    <a:pt x="18" y="34"/>
                  </a:lnTo>
                  <a:lnTo>
                    <a:pt x="14" y="34"/>
                  </a:lnTo>
                  <a:lnTo>
                    <a:pt x="10" y="32"/>
                  </a:lnTo>
                  <a:lnTo>
                    <a:pt x="6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10" y="20"/>
                  </a:lnTo>
                  <a:lnTo>
                    <a:pt x="20" y="16"/>
                  </a:lnTo>
                  <a:lnTo>
                    <a:pt x="28" y="14"/>
                  </a:lnTo>
                  <a:lnTo>
                    <a:pt x="32" y="12"/>
                  </a:lnTo>
                  <a:lnTo>
                    <a:pt x="56" y="10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10"/>
                  </a:lnTo>
                  <a:lnTo>
                    <a:pt x="68" y="24"/>
                  </a:lnTo>
                  <a:lnTo>
                    <a:pt x="84" y="24"/>
                  </a:lnTo>
                  <a:lnTo>
                    <a:pt x="86" y="24"/>
                  </a:lnTo>
                  <a:lnTo>
                    <a:pt x="88" y="22"/>
                  </a:lnTo>
                  <a:lnTo>
                    <a:pt x="92" y="22"/>
                  </a:lnTo>
                  <a:lnTo>
                    <a:pt x="96" y="20"/>
                  </a:lnTo>
                  <a:lnTo>
                    <a:pt x="102" y="18"/>
                  </a:lnTo>
                  <a:lnTo>
                    <a:pt x="106" y="18"/>
                  </a:lnTo>
                  <a:lnTo>
                    <a:pt x="108" y="20"/>
                  </a:lnTo>
                  <a:lnTo>
                    <a:pt x="110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20" y="42"/>
                  </a:lnTo>
                  <a:lnTo>
                    <a:pt x="124" y="40"/>
                  </a:lnTo>
                  <a:lnTo>
                    <a:pt x="124" y="44"/>
                  </a:lnTo>
                  <a:lnTo>
                    <a:pt x="128" y="50"/>
                  </a:lnTo>
                  <a:lnTo>
                    <a:pt x="128" y="56"/>
                  </a:lnTo>
                  <a:lnTo>
                    <a:pt x="130" y="60"/>
                  </a:lnTo>
                  <a:lnTo>
                    <a:pt x="132" y="64"/>
                  </a:lnTo>
                  <a:lnTo>
                    <a:pt x="134" y="68"/>
                  </a:lnTo>
                  <a:lnTo>
                    <a:pt x="136" y="70"/>
                  </a:lnTo>
                  <a:lnTo>
                    <a:pt x="136" y="70"/>
                  </a:lnTo>
                  <a:lnTo>
                    <a:pt x="138" y="74"/>
                  </a:lnTo>
                  <a:lnTo>
                    <a:pt x="138" y="76"/>
                  </a:lnTo>
                  <a:lnTo>
                    <a:pt x="138" y="78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30" y="86"/>
                  </a:lnTo>
                  <a:lnTo>
                    <a:pt x="134" y="94"/>
                  </a:lnTo>
                  <a:lnTo>
                    <a:pt x="142" y="110"/>
                  </a:lnTo>
                  <a:lnTo>
                    <a:pt x="128" y="112"/>
                  </a:lnTo>
                  <a:lnTo>
                    <a:pt x="114" y="114"/>
                  </a:lnTo>
                  <a:lnTo>
                    <a:pt x="112" y="110"/>
                  </a:lnTo>
                  <a:lnTo>
                    <a:pt x="112" y="108"/>
                  </a:lnTo>
                  <a:lnTo>
                    <a:pt x="112" y="104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98"/>
                  </a:lnTo>
                  <a:lnTo>
                    <a:pt x="110" y="92"/>
                  </a:lnTo>
                  <a:lnTo>
                    <a:pt x="110" y="88"/>
                  </a:lnTo>
                  <a:lnTo>
                    <a:pt x="108" y="86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2" y="78"/>
                  </a:lnTo>
                  <a:lnTo>
                    <a:pt x="98" y="78"/>
                  </a:lnTo>
                  <a:lnTo>
                    <a:pt x="96" y="78"/>
                  </a:lnTo>
                  <a:lnTo>
                    <a:pt x="94" y="80"/>
                  </a:lnTo>
                  <a:lnTo>
                    <a:pt x="92" y="80"/>
                  </a:lnTo>
                  <a:lnTo>
                    <a:pt x="92" y="80"/>
                  </a:lnTo>
                  <a:lnTo>
                    <a:pt x="86" y="98"/>
                  </a:lnTo>
                  <a:lnTo>
                    <a:pt x="64" y="76"/>
                  </a:lnTo>
                  <a:lnTo>
                    <a:pt x="58" y="76"/>
                  </a:lnTo>
                  <a:lnTo>
                    <a:pt x="58" y="74"/>
                  </a:lnTo>
                  <a:lnTo>
                    <a:pt x="54" y="72"/>
                  </a:lnTo>
                  <a:lnTo>
                    <a:pt x="52" y="70"/>
                  </a:lnTo>
                  <a:lnTo>
                    <a:pt x="48" y="66"/>
                  </a:lnTo>
                  <a:lnTo>
                    <a:pt x="46" y="60"/>
                  </a:lnTo>
                  <a:lnTo>
                    <a:pt x="44" y="56"/>
                  </a:lnTo>
                  <a:lnTo>
                    <a:pt x="38" y="60"/>
                  </a:lnTo>
                  <a:lnTo>
                    <a:pt x="26" y="5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0" name="Freeform 58"/>
            <p:cNvSpPr/>
            <p:nvPr/>
          </p:nvSpPr>
          <p:spPr bwMode="gray">
            <a:xfrm>
              <a:off x="1073" y="2384"/>
              <a:ext cx="76" cy="58"/>
            </a:xfrm>
            <a:custGeom>
              <a:avLst/>
              <a:gdLst>
                <a:gd name="T0" fmla="*/ 40 w 76"/>
                <a:gd name="T1" fmla="*/ 18 h 58"/>
                <a:gd name="T2" fmla="*/ 34 w 76"/>
                <a:gd name="T3" fmla="*/ 20 h 58"/>
                <a:gd name="T4" fmla="*/ 28 w 76"/>
                <a:gd name="T5" fmla="*/ 22 h 58"/>
                <a:gd name="T6" fmla="*/ 26 w 76"/>
                <a:gd name="T7" fmla="*/ 22 h 58"/>
                <a:gd name="T8" fmla="*/ 12 w 76"/>
                <a:gd name="T9" fmla="*/ 22 h 58"/>
                <a:gd name="T10" fmla="*/ 10 w 76"/>
                <a:gd name="T11" fmla="*/ 20 h 58"/>
                <a:gd name="T12" fmla="*/ 6 w 76"/>
                <a:gd name="T13" fmla="*/ 16 h 58"/>
                <a:gd name="T14" fmla="*/ 4 w 76"/>
                <a:gd name="T15" fmla="*/ 18 h 58"/>
                <a:gd name="T16" fmla="*/ 0 w 76"/>
                <a:gd name="T17" fmla="*/ 24 h 58"/>
                <a:gd name="T18" fmla="*/ 0 w 76"/>
                <a:gd name="T19" fmla="*/ 32 h 58"/>
                <a:gd name="T20" fmla="*/ 0 w 76"/>
                <a:gd name="T21" fmla="*/ 34 h 58"/>
                <a:gd name="T22" fmla="*/ 2 w 76"/>
                <a:gd name="T23" fmla="*/ 42 h 58"/>
                <a:gd name="T24" fmla="*/ 4 w 76"/>
                <a:gd name="T25" fmla="*/ 52 h 58"/>
                <a:gd name="T26" fmla="*/ 8 w 76"/>
                <a:gd name="T27" fmla="*/ 58 h 58"/>
                <a:gd name="T28" fmla="*/ 26 w 76"/>
                <a:gd name="T29" fmla="*/ 58 h 58"/>
                <a:gd name="T30" fmla="*/ 32 w 76"/>
                <a:gd name="T31" fmla="*/ 56 h 58"/>
                <a:gd name="T32" fmla="*/ 38 w 76"/>
                <a:gd name="T33" fmla="*/ 54 h 58"/>
                <a:gd name="T34" fmla="*/ 46 w 76"/>
                <a:gd name="T35" fmla="*/ 52 h 58"/>
                <a:gd name="T36" fmla="*/ 52 w 76"/>
                <a:gd name="T37" fmla="*/ 54 h 58"/>
                <a:gd name="T38" fmla="*/ 56 w 76"/>
                <a:gd name="T39" fmla="*/ 54 h 58"/>
                <a:gd name="T40" fmla="*/ 58 w 76"/>
                <a:gd name="T41" fmla="*/ 52 h 58"/>
                <a:gd name="T42" fmla="*/ 62 w 76"/>
                <a:gd name="T43" fmla="*/ 48 h 58"/>
                <a:gd name="T44" fmla="*/ 68 w 76"/>
                <a:gd name="T45" fmla="*/ 42 h 58"/>
                <a:gd name="T46" fmla="*/ 72 w 76"/>
                <a:gd name="T47" fmla="*/ 30 h 58"/>
                <a:gd name="T48" fmla="*/ 72 w 76"/>
                <a:gd name="T49" fmla="*/ 24 h 58"/>
                <a:gd name="T50" fmla="*/ 74 w 76"/>
                <a:gd name="T51" fmla="*/ 16 h 58"/>
                <a:gd name="T52" fmla="*/ 76 w 76"/>
                <a:gd name="T53" fmla="*/ 10 h 58"/>
                <a:gd name="T54" fmla="*/ 70 w 76"/>
                <a:gd name="T55" fmla="*/ 0 h 58"/>
                <a:gd name="T56" fmla="*/ 66 w 76"/>
                <a:gd name="T57" fmla="*/ 2 h 58"/>
                <a:gd name="T58" fmla="*/ 56 w 76"/>
                <a:gd name="T59" fmla="*/ 2 h 58"/>
                <a:gd name="T60" fmla="*/ 54 w 76"/>
                <a:gd name="T61" fmla="*/ 4 h 58"/>
                <a:gd name="T62" fmla="*/ 46 w 76"/>
                <a:gd name="T63" fmla="*/ 8 h 58"/>
                <a:gd name="T64" fmla="*/ 46 w 76"/>
                <a:gd name="T65" fmla="*/ 12 h 58"/>
                <a:gd name="T66" fmla="*/ 44 w 76"/>
                <a:gd name="T67" fmla="*/ 16 h 58"/>
                <a:gd name="T68" fmla="*/ 42 w 76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" h="58">
                  <a:moveTo>
                    <a:pt x="42" y="18"/>
                  </a:moveTo>
                  <a:lnTo>
                    <a:pt x="40" y="18"/>
                  </a:lnTo>
                  <a:lnTo>
                    <a:pt x="36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22"/>
                  </a:lnTo>
                  <a:lnTo>
                    <a:pt x="20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58"/>
                  </a:lnTo>
                  <a:lnTo>
                    <a:pt x="24" y="58"/>
                  </a:lnTo>
                  <a:lnTo>
                    <a:pt x="26" y="58"/>
                  </a:lnTo>
                  <a:lnTo>
                    <a:pt x="28" y="58"/>
                  </a:lnTo>
                  <a:lnTo>
                    <a:pt x="32" y="56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8" y="54"/>
                  </a:lnTo>
                  <a:lnTo>
                    <a:pt x="52" y="54"/>
                  </a:lnTo>
                  <a:lnTo>
                    <a:pt x="54" y="54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8" y="52"/>
                  </a:lnTo>
                  <a:lnTo>
                    <a:pt x="60" y="52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2"/>
                  </a:lnTo>
                  <a:lnTo>
                    <a:pt x="70" y="36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46" y="8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2" y="1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1" name="Freeform 59"/>
            <p:cNvSpPr/>
            <p:nvPr/>
          </p:nvSpPr>
          <p:spPr bwMode="gray">
            <a:xfrm>
              <a:off x="1015" y="2342"/>
              <a:ext cx="138" cy="66"/>
            </a:xfrm>
            <a:custGeom>
              <a:avLst/>
              <a:gdLst>
                <a:gd name="T0" fmla="*/ 134 w 138"/>
                <a:gd name="T1" fmla="*/ 22 h 66"/>
                <a:gd name="T2" fmla="*/ 130 w 138"/>
                <a:gd name="T3" fmla="*/ 18 h 66"/>
                <a:gd name="T4" fmla="*/ 126 w 138"/>
                <a:gd name="T5" fmla="*/ 16 h 66"/>
                <a:gd name="T6" fmla="*/ 118 w 138"/>
                <a:gd name="T7" fmla="*/ 12 h 66"/>
                <a:gd name="T8" fmla="*/ 110 w 138"/>
                <a:gd name="T9" fmla="*/ 14 h 66"/>
                <a:gd name="T10" fmla="*/ 106 w 138"/>
                <a:gd name="T11" fmla="*/ 18 h 66"/>
                <a:gd name="T12" fmla="*/ 104 w 138"/>
                <a:gd name="T13" fmla="*/ 20 h 66"/>
                <a:gd name="T14" fmla="*/ 104 w 138"/>
                <a:gd name="T15" fmla="*/ 24 h 66"/>
                <a:gd name="T16" fmla="*/ 100 w 138"/>
                <a:gd name="T17" fmla="*/ 22 h 66"/>
                <a:gd name="T18" fmla="*/ 94 w 138"/>
                <a:gd name="T19" fmla="*/ 24 h 66"/>
                <a:gd name="T20" fmla="*/ 90 w 138"/>
                <a:gd name="T21" fmla="*/ 24 h 66"/>
                <a:gd name="T22" fmla="*/ 84 w 138"/>
                <a:gd name="T23" fmla="*/ 22 h 66"/>
                <a:gd name="T24" fmla="*/ 76 w 138"/>
                <a:gd name="T25" fmla="*/ 20 h 66"/>
                <a:gd name="T26" fmla="*/ 60 w 138"/>
                <a:gd name="T27" fmla="*/ 14 h 66"/>
                <a:gd name="T28" fmla="*/ 46 w 138"/>
                <a:gd name="T29" fmla="*/ 8 h 66"/>
                <a:gd name="T30" fmla="*/ 36 w 138"/>
                <a:gd name="T31" fmla="*/ 4 h 66"/>
                <a:gd name="T32" fmla="*/ 30 w 138"/>
                <a:gd name="T33" fmla="*/ 0 h 66"/>
                <a:gd name="T34" fmla="*/ 28 w 138"/>
                <a:gd name="T35" fmla="*/ 2 h 66"/>
                <a:gd name="T36" fmla="*/ 28 w 138"/>
                <a:gd name="T37" fmla="*/ 4 h 66"/>
                <a:gd name="T38" fmla="*/ 26 w 138"/>
                <a:gd name="T39" fmla="*/ 6 h 66"/>
                <a:gd name="T40" fmla="*/ 24 w 138"/>
                <a:gd name="T41" fmla="*/ 4 h 66"/>
                <a:gd name="T42" fmla="*/ 22 w 138"/>
                <a:gd name="T43" fmla="*/ 4 h 66"/>
                <a:gd name="T44" fmla="*/ 20 w 138"/>
                <a:gd name="T45" fmla="*/ 0 h 66"/>
                <a:gd name="T46" fmla="*/ 18 w 138"/>
                <a:gd name="T47" fmla="*/ 0 h 66"/>
                <a:gd name="T48" fmla="*/ 18 w 138"/>
                <a:gd name="T49" fmla="*/ 4 h 66"/>
                <a:gd name="T50" fmla="*/ 14 w 138"/>
                <a:gd name="T51" fmla="*/ 6 h 66"/>
                <a:gd name="T52" fmla="*/ 12 w 138"/>
                <a:gd name="T53" fmla="*/ 6 h 66"/>
                <a:gd name="T54" fmla="*/ 6 w 138"/>
                <a:gd name="T55" fmla="*/ 6 h 66"/>
                <a:gd name="T56" fmla="*/ 4 w 138"/>
                <a:gd name="T57" fmla="*/ 8 h 66"/>
                <a:gd name="T58" fmla="*/ 0 w 138"/>
                <a:gd name="T59" fmla="*/ 8 h 66"/>
                <a:gd name="T60" fmla="*/ 8 w 138"/>
                <a:gd name="T61" fmla="*/ 20 h 66"/>
                <a:gd name="T62" fmla="*/ 16 w 138"/>
                <a:gd name="T63" fmla="*/ 42 h 66"/>
                <a:gd name="T64" fmla="*/ 18 w 138"/>
                <a:gd name="T65" fmla="*/ 42 h 66"/>
                <a:gd name="T66" fmla="*/ 18 w 138"/>
                <a:gd name="T67" fmla="*/ 44 h 66"/>
                <a:gd name="T68" fmla="*/ 20 w 138"/>
                <a:gd name="T69" fmla="*/ 46 h 66"/>
                <a:gd name="T70" fmla="*/ 24 w 138"/>
                <a:gd name="T71" fmla="*/ 46 h 66"/>
                <a:gd name="T72" fmla="*/ 30 w 138"/>
                <a:gd name="T73" fmla="*/ 46 h 66"/>
                <a:gd name="T74" fmla="*/ 34 w 138"/>
                <a:gd name="T75" fmla="*/ 42 h 66"/>
                <a:gd name="T76" fmla="*/ 42 w 138"/>
                <a:gd name="T77" fmla="*/ 44 h 66"/>
                <a:gd name="T78" fmla="*/ 42 w 138"/>
                <a:gd name="T79" fmla="*/ 46 h 66"/>
                <a:gd name="T80" fmla="*/ 44 w 138"/>
                <a:gd name="T81" fmla="*/ 48 h 66"/>
                <a:gd name="T82" fmla="*/ 52 w 138"/>
                <a:gd name="T83" fmla="*/ 50 h 66"/>
                <a:gd name="T84" fmla="*/ 60 w 138"/>
                <a:gd name="T85" fmla="*/ 52 h 66"/>
                <a:gd name="T86" fmla="*/ 62 w 138"/>
                <a:gd name="T87" fmla="*/ 58 h 66"/>
                <a:gd name="T88" fmla="*/ 68 w 138"/>
                <a:gd name="T89" fmla="*/ 64 h 66"/>
                <a:gd name="T90" fmla="*/ 72 w 138"/>
                <a:gd name="T91" fmla="*/ 64 h 66"/>
                <a:gd name="T92" fmla="*/ 78 w 138"/>
                <a:gd name="T93" fmla="*/ 66 h 66"/>
                <a:gd name="T94" fmla="*/ 86 w 138"/>
                <a:gd name="T95" fmla="*/ 64 h 66"/>
                <a:gd name="T96" fmla="*/ 90 w 138"/>
                <a:gd name="T97" fmla="*/ 62 h 66"/>
                <a:gd name="T98" fmla="*/ 98 w 138"/>
                <a:gd name="T99" fmla="*/ 60 h 66"/>
                <a:gd name="T100" fmla="*/ 102 w 138"/>
                <a:gd name="T101" fmla="*/ 58 h 66"/>
                <a:gd name="T102" fmla="*/ 104 w 138"/>
                <a:gd name="T103" fmla="*/ 54 h 66"/>
                <a:gd name="T104" fmla="*/ 104 w 138"/>
                <a:gd name="T105" fmla="*/ 50 h 66"/>
                <a:gd name="T106" fmla="*/ 108 w 138"/>
                <a:gd name="T107" fmla="*/ 48 h 66"/>
                <a:gd name="T108" fmla="*/ 112 w 138"/>
                <a:gd name="T109" fmla="*/ 44 h 66"/>
                <a:gd name="T110" fmla="*/ 118 w 138"/>
                <a:gd name="T111" fmla="*/ 46 h 66"/>
                <a:gd name="T112" fmla="*/ 126 w 138"/>
                <a:gd name="T113" fmla="*/ 44 h 66"/>
                <a:gd name="T114" fmla="*/ 130 w 138"/>
                <a:gd name="T115" fmla="*/ 40 h 66"/>
                <a:gd name="T116" fmla="*/ 136 w 138"/>
                <a:gd name="T117" fmla="*/ 38 h 66"/>
                <a:gd name="T118" fmla="*/ 138 w 138"/>
                <a:gd name="T119" fmla="*/ 38 h 66"/>
                <a:gd name="T120" fmla="*/ 136 w 138"/>
                <a:gd name="T121" fmla="*/ 36 h 66"/>
                <a:gd name="T122" fmla="*/ 136 w 138"/>
                <a:gd name="T123" fmla="*/ 30 h 66"/>
                <a:gd name="T124" fmla="*/ 138 w 138"/>
                <a:gd name="T125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66">
                  <a:moveTo>
                    <a:pt x="138" y="24"/>
                  </a:moveTo>
                  <a:lnTo>
                    <a:pt x="134" y="22"/>
                  </a:lnTo>
                  <a:lnTo>
                    <a:pt x="132" y="20"/>
                  </a:lnTo>
                  <a:lnTo>
                    <a:pt x="130" y="18"/>
                  </a:lnTo>
                  <a:lnTo>
                    <a:pt x="128" y="16"/>
                  </a:lnTo>
                  <a:lnTo>
                    <a:pt x="126" y="16"/>
                  </a:lnTo>
                  <a:lnTo>
                    <a:pt x="122" y="12"/>
                  </a:lnTo>
                  <a:lnTo>
                    <a:pt x="118" y="12"/>
                  </a:lnTo>
                  <a:lnTo>
                    <a:pt x="114" y="14"/>
                  </a:lnTo>
                  <a:lnTo>
                    <a:pt x="110" y="14"/>
                  </a:lnTo>
                  <a:lnTo>
                    <a:pt x="108" y="16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104" y="20"/>
                  </a:lnTo>
                  <a:lnTo>
                    <a:pt x="104" y="22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100" y="22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2" y="24"/>
                  </a:lnTo>
                  <a:lnTo>
                    <a:pt x="90" y="24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0" y="22"/>
                  </a:lnTo>
                  <a:lnTo>
                    <a:pt x="76" y="20"/>
                  </a:lnTo>
                  <a:lnTo>
                    <a:pt x="68" y="14"/>
                  </a:lnTo>
                  <a:lnTo>
                    <a:pt x="60" y="14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8"/>
                  </a:lnTo>
                  <a:lnTo>
                    <a:pt x="8" y="20"/>
                  </a:lnTo>
                  <a:lnTo>
                    <a:pt x="12" y="2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2" y="46"/>
                  </a:lnTo>
                  <a:lnTo>
                    <a:pt x="24" y="46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42" y="42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6"/>
                  </a:lnTo>
                  <a:lnTo>
                    <a:pt x="42" y="48"/>
                  </a:lnTo>
                  <a:lnTo>
                    <a:pt x="44" y="48"/>
                  </a:lnTo>
                  <a:lnTo>
                    <a:pt x="46" y="50"/>
                  </a:lnTo>
                  <a:lnTo>
                    <a:pt x="52" y="50"/>
                  </a:lnTo>
                  <a:lnTo>
                    <a:pt x="58" y="50"/>
                  </a:lnTo>
                  <a:lnTo>
                    <a:pt x="60" y="52"/>
                  </a:lnTo>
                  <a:lnTo>
                    <a:pt x="60" y="54"/>
                  </a:lnTo>
                  <a:lnTo>
                    <a:pt x="62" y="58"/>
                  </a:lnTo>
                  <a:lnTo>
                    <a:pt x="66" y="60"/>
                  </a:lnTo>
                  <a:lnTo>
                    <a:pt x="68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4" y="66"/>
                  </a:lnTo>
                  <a:lnTo>
                    <a:pt x="78" y="66"/>
                  </a:lnTo>
                  <a:lnTo>
                    <a:pt x="82" y="66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90" y="62"/>
                  </a:lnTo>
                  <a:lnTo>
                    <a:pt x="94" y="60"/>
                  </a:lnTo>
                  <a:lnTo>
                    <a:pt x="98" y="60"/>
                  </a:lnTo>
                  <a:lnTo>
                    <a:pt x="102" y="60"/>
                  </a:lnTo>
                  <a:lnTo>
                    <a:pt x="102" y="58"/>
                  </a:lnTo>
                  <a:lnTo>
                    <a:pt x="104" y="56"/>
                  </a:lnTo>
                  <a:lnTo>
                    <a:pt x="104" y="54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6" y="50"/>
                  </a:lnTo>
                  <a:lnTo>
                    <a:pt x="108" y="48"/>
                  </a:lnTo>
                  <a:lnTo>
                    <a:pt x="110" y="46"/>
                  </a:lnTo>
                  <a:lnTo>
                    <a:pt x="112" y="44"/>
                  </a:lnTo>
                  <a:lnTo>
                    <a:pt x="114" y="44"/>
                  </a:lnTo>
                  <a:lnTo>
                    <a:pt x="118" y="46"/>
                  </a:lnTo>
                  <a:lnTo>
                    <a:pt x="122" y="44"/>
                  </a:lnTo>
                  <a:lnTo>
                    <a:pt x="126" y="44"/>
                  </a:lnTo>
                  <a:lnTo>
                    <a:pt x="128" y="42"/>
                  </a:lnTo>
                  <a:lnTo>
                    <a:pt x="130" y="40"/>
                  </a:lnTo>
                  <a:lnTo>
                    <a:pt x="132" y="38"/>
                  </a:lnTo>
                  <a:lnTo>
                    <a:pt x="136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4"/>
                  </a:lnTo>
                  <a:lnTo>
                    <a:pt x="136" y="30"/>
                  </a:lnTo>
                  <a:lnTo>
                    <a:pt x="138" y="26"/>
                  </a:lnTo>
                  <a:lnTo>
                    <a:pt x="138" y="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2" name="Freeform 60"/>
            <p:cNvSpPr/>
            <p:nvPr/>
          </p:nvSpPr>
          <p:spPr bwMode="gray">
            <a:xfrm>
              <a:off x="1031" y="2246"/>
              <a:ext cx="152" cy="122"/>
            </a:xfrm>
            <a:custGeom>
              <a:avLst/>
              <a:gdLst>
                <a:gd name="T0" fmla="*/ 84 w 152"/>
                <a:gd name="T1" fmla="*/ 2 h 122"/>
                <a:gd name="T2" fmla="*/ 80 w 152"/>
                <a:gd name="T3" fmla="*/ 10 h 122"/>
                <a:gd name="T4" fmla="*/ 60 w 152"/>
                <a:gd name="T5" fmla="*/ 18 h 122"/>
                <a:gd name="T6" fmla="*/ 52 w 152"/>
                <a:gd name="T7" fmla="*/ 18 h 122"/>
                <a:gd name="T8" fmla="*/ 46 w 152"/>
                <a:gd name="T9" fmla="*/ 16 h 122"/>
                <a:gd name="T10" fmla="*/ 36 w 152"/>
                <a:gd name="T11" fmla="*/ 22 h 122"/>
                <a:gd name="T12" fmla="*/ 30 w 152"/>
                <a:gd name="T13" fmla="*/ 28 h 122"/>
                <a:gd name="T14" fmla="*/ 4 w 152"/>
                <a:gd name="T15" fmla="*/ 36 h 122"/>
                <a:gd name="T16" fmla="*/ 4 w 152"/>
                <a:gd name="T17" fmla="*/ 48 h 122"/>
                <a:gd name="T18" fmla="*/ 4 w 152"/>
                <a:gd name="T19" fmla="*/ 52 h 122"/>
                <a:gd name="T20" fmla="*/ 0 w 152"/>
                <a:gd name="T21" fmla="*/ 56 h 122"/>
                <a:gd name="T22" fmla="*/ 6 w 152"/>
                <a:gd name="T23" fmla="*/ 62 h 122"/>
                <a:gd name="T24" fmla="*/ 10 w 152"/>
                <a:gd name="T25" fmla="*/ 66 h 122"/>
                <a:gd name="T26" fmla="*/ 10 w 152"/>
                <a:gd name="T27" fmla="*/ 72 h 122"/>
                <a:gd name="T28" fmla="*/ 6 w 152"/>
                <a:gd name="T29" fmla="*/ 76 h 122"/>
                <a:gd name="T30" fmla="*/ 6 w 152"/>
                <a:gd name="T31" fmla="*/ 78 h 122"/>
                <a:gd name="T32" fmla="*/ 8 w 152"/>
                <a:gd name="T33" fmla="*/ 84 h 122"/>
                <a:gd name="T34" fmla="*/ 8 w 152"/>
                <a:gd name="T35" fmla="*/ 90 h 122"/>
                <a:gd name="T36" fmla="*/ 8 w 152"/>
                <a:gd name="T37" fmla="*/ 94 h 122"/>
                <a:gd name="T38" fmla="*/ 6 w 152"/>
                <a:gd name="T39" fmla="*/ 100 h 122"/>
                <a:gd name="T40" fmla="*/ 8 w 152"/>
                <a:gd name="T41" fmla="*/ 100 h 122"/>
                <a:gd name="T42" fmla="*/ 12 w 152"/>
                <a:gd name="T43" fmla="*/ 102 h 122"/>
                <a:gd name="T44" fmla="*/ 12 w 152"/>
                <a:gd name="T45" fmla="*/ 98 h 122"/>
                <a:gd name="T46" fmla="*/ 18 w 152"/>
                <a:gd name="T47" fmla="*/ 96 h 122"/>
                <a:gd name="T48" fmla="*/ 30 w 152"/>
                <a:gd name="T49" fmla="*/ 104 h 122"/>
                <a:gd name="T50" fmla="*/ 52 w 152"/>
                <a:gd name="T51" fmla="*/ 110 h 122"/>
                <a:gd name="T52" fmla="*/ 68 w 152"/>
                <a:gd name="T53" fmla="*/ 118 h 122"/>
                <a:gd name="T54" fmla="*/ 76 w 152"/>
                <a:gd name="T55" fmla="*/ 120 h 122"/>
                <a:gd name="T56" fmla="*/ 84 w 152"/>
                <a:gd name="T57" fmla="*/ 118 h 122"/>
                <a:gd name="T58" fmla="*/ 88 w 152"/>
                <a:gd name="T59" fmla="*/ 118 h 122"/>
                <a:gd name="T60" fmla="*/ 90 w 152"/>
                <a:gd name="T61" fmla="*/ 114 h 122"/>
                <a:gd name="T62" fmla="*/ 98 w 152"/>
                <a:gd name="T63" fmla="*/ 110 h 122"/>
                <a:gd name="T64" fmla="*/ 110 w 152"/>
                <a:gd name="T65" fmla="*/ 112 h 122"/>
                <a:gd name="T66" fmla="*/ 116 w 152"/>
                <a:gd name="T67" fmla="*/ 116 h 122"/>
                <a:gd name="T68" fmla="*/ 124 w 152"/>
                <a:gd name="T69" fmla="*/ 120 h 122"/>
                <a:gd name="T70" fmla="*/ 128 w 152"/>
                <a:gd name="T71" fmla="*/ 118 h 122"/>
                <a:gd name="T72" fmla="*/ 150 w 152"/>
                <a:gd name="T73" fmla="*/ 104 h 122"/>
                <a:gd name="T74" fmla="*/ 152 w 152"/>
                <a:gd name="T75" fmla="*/ 100 h 122"/>
                <a:gd name="T76" fmla="*/ 146 w 152"/>
                <a:gd name="T77" fmla="*/ 86 h 122"/>
                <a:gd name="T78" fmla="*/ 142 w 152"/>
                <a:gd name="T79" fmla="*/ 78 h 122"/>
                <a:gd name="T80" fmla="*/ 132 w 152"/>
                <a:gd name="T81" fmla="*/ 64 h 122"/>
                <a:gd name="T82" fmla="*/ 126 w 152"/>
                <a:gd name="T83" fmla="*/ 58 h 122"/>
                <a:gd name="T84" fmla="*/ 132 w 152"/>
                <a:gd name="T85" fmla="*/ 54 h 122"/>
                <a:gd name="T86" fmla="*/ 134 w 152"/>
                <a:gd name="T87" fmla="*/ 40 h 122"/>
                <a:gd name="T88" fmla="*/ 130 w 152"/>
                <a:gd name="T89" fmla="*/ 32 h 122"/>
                <a:gd name="T90" fmla="*/ 124 w 152"/>
                <a:gd name="T91" fmla="*/ 18 h 122"/>
                <a:gd name="T92" fmla="*/ 116 w 152"/>
                <a:gd name="T93" fmla="*/ 12 h 122"/>
                <a:gd name="T94" fmla="*/ 112 w 152"/>
                <a:gd name="T95" fmla="*/ 6 h 122"/>
                <a:gd name="T96" fmla="*/ 104 w 152"/>
                <a:gd name="T97" fmla="*/ 8 h 122"/>
                <a:gd name="T98" fmla="*/ 94 w 152"/>
                <a:gd name="T99" fmla="*/ 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" h="122">
                  <a:moveTo>
                    <a:pt x="90" y="4"/>
                  </a:moveTo>
                  <a:lnTo>
                    <a:pt x="84" y="0"/>
                  </a:lnTo>
                  <a:lnTo>
                    <a:pt x="84" y="2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60" y="18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36" y="22"/>
                  </a:lnTo>
                  <a:lnTo>
                    <a:pt x="32" y="24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2" y="68"/>
                  </a:lnTo>
                  <a:lnTo>
                    <a:pt x="12" y="70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8" y="74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6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8" y="94"/>
                  </a:lnTo>
                  <a:lnTo>
                    <a:pt x="8" y="96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98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8" y="96"/>
                  </a:lnTo>
                  <a:lnTo>
                    <a:pt x="20" y="100"/>
                  </a:lnTo>
                  <a:lnTo>
                    <a:pt x="26" y="100"/>
                  </a:lnTo>
                  <a:lnTo>
                    <a:pt x="30" y="104"/>
                  </a:lnTo>
                  <a:lnTo>
                    <a:pt x="42" y="104"/>
                  </a:lnTo>
                  <a:lnTo>
                    <a:pt x="44" y="110"/>
                  </a:lnTo>
                  <a:lnTo>
                    <a:pt x="52" y="110"/>
                  </a:lnTo>
                  <a:lnTo>
                    <a:pt x="60" y="116"/>
                  </a:lnTo>
                  <a:lnTo>
                    <a:pt x="64" y="118"/>
                  </a:lnTo>
                  <a:lnTo>
                    <a:pt x="68" y="118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6" y="120"/>
                  </a:lnTo>
                  <a:lnTo>
                    <a:pt x="78" y="120"/>
                  </a:lnTo>
                  <a:lnTo>
                    <a:pt x="80" y="118"/>
                  </a:lnTo>
                  <a:lnTo>
                    <a:pt x="84" y="118"/>
                  </a:lnTo>
                  <a:lnTo>
                    <a:pt x="86" y="120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2"/>
                  </a:lnTo>
                  <a:lnTo>
                    <a:pt x="94" y="110"/>
                  </a:lnTo>
                  <a:lnTo>
                    <a:pt x="98" y="110"/>
                  </a:lnTo>
                  <a:lnTo>
                    <a:pt x="102" y="108"/>
                  </a:lnTo>
                  <a:lnTo>
                    <a:pt x="106" y="108"/>
                  </a:lnTo>
                  <a:lnTo>
                    <a:pt x="110" y="112"/>
                  </a:lnTo>
                  <a:lnTo>
                    <a:pt x="112" y="112"/>
                  </a:lnTo>
                  <a:lnTo>
                    <a:pt x="114" y="114"/>
                  </a:lnTo>
                  <a:lnTo>
                    <a:pt x="116" y="116"/>
                  </a:lnTo>
                  <a:lnTo>
                    <a:pt x="118" y="118"/>
                  </a:lnTo>
                  <a:lnTo>
                    <a:pt x="122" y="120"/>
                  </a:lnTo>
                  <a:lnTo>
                    <a:pt x="124" y="120"/>
                  </a:lnTo>
                  <a:lnTo>
                    <a:pt x="126" y="120"/>
                  </a:lnTo>
                  <a:lnTo>
                    <a:pt x="128" y="120"/>
                  </a:lnTo>
                  <a:lnTo>
                    <a:pt x="128" y="118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2" y="102"/>
                  </a:lnTo>
                  <a:lnTo>
                    <a:pt x="152" y="100"/>
                  </a:lnTo>
                  <a:lnTo>
                    <a:pt x="150" y="98"/>
                  </a:lnTo>
                  <a:lnTo>
                    <a:pt x="148" y="92"/>
                  </a:lnTo>
                  <a:lnTo>
                    <a:pt x="146" y="86"/>
                  </a:lnTo>
                  <a:lnTo>
                    <a:pt x="146" y="84"/>
                  </a:lnTo>
                  <a:lnTo>
                    <a:pt x="144" y="82"/>
                  </a:lnTo>
                  <a:lnTo>
                    <a:pt x="142" y="78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4"/>
                  </a:lnTo>
                  <a:lnTo>
                    <a:pt x="130" y="60"/>
                  </a:lnTo>
                  <a:lnTo>
                    <a:pt x="126" y="58"/>
                  </a:lnTo>
                  <a:lnTo>
                    <a:pt x="126" y="58"/>
                  </a:lnTo>
                  <a:lnTo>
                    <a:pt x="128" y="58"/>
                  </a:lnTo>
                  <a:lnTo>
                    <a:pt x="130" y="56"/>
                  </a:lnTo>
                  <a:lnTo>
                    <a:pt x="132" y="54"/>
                  </a:lnTo>
                  <a:lnTo>
                    <a:pt x="134" y="50"/>
                  </a:lnTo>
                  <a:lnTo>
                    <a:pt x="136" y="46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8" y="28"/>
                  </a:lnTo>
                  <a:lnTo>
                    <a:pt x="126" y="22"/>
                  </a:lnTo>
                  <a:lnTo>
                    <a:pt x="124" y="18"/>
                  </a:lnTo>
                  <a:lnTo>
                    <a:pt x="122" y="16"/>
                  </a:lnTo>
                  <a:lnTo>
                    <a:pt x="120" y="14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2" y="8"/>
                  </a:lnTo>
                  <a:lnTo>
                    <a:pt x="112" y="6"/>
                  </a:lnTo>
                  <a:lnTo>
                    <a:pt x="110" y="6"/>
                  </a:lnTo>
                  <a:lnTo>
                    <a:pt x="108" y="8"/>
                  </a:lnTo>
                  <a:lnTo>
                    <a:pt x="104" y="8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4" y="8"/>
                  </a:lnTo>
                  <a:lnTo>
                    <a:pt x="92" y="6"/>
                  </a:lnTo>
                  <a:lnTo>
                    <a:pt x="90" y="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3" name="Freeform 61"/>
            <p:cNvSpPr/>
            <p:nvPr/>
          </p:nvSpPr>
          <p:spPr bwMode="gray">
            <a:xfrm>
              <a:off x="1129" y="2384"/>
              <a:ext cx="102" cy="84"/>
            </a:xfrm>
            <a:custGeom>
              <a:avLst/>
              <a:gdLst>
                <a:gd name="T0" fmla="*/ 20 w 102"/>
                <a:gd name="T1" fmla="*/ 6 h 84"/>
                <a:gd name="T2" fmla="*/ 26 w 102"/>
                <a:gd name="T3" fmla="*/ 2 h 84"/>
                <a:gd name="T4" fmla="*/ 38 w 102"/>
                <a:gd name="T5" fmla="*/ 2 h 84"/>
                <a:gd name="T6" fmla="*/ 48 w 102"/>
                <a:gd name="T7" fmla="*/ 4 h 84"/>
                <a:gd name="T8" fmla="*/ 52 w 102"/>
                <a:gd name="T9" fmla="*/ 6 h 84"/>
                <a:gd name="T10" fmla="*/ 60 w 102"/>
                <a:gd name="T11" fmla="*/ 6 h 84"/>
                <a:gd name="T12" fmla="*/ 68 w 102"/>
                <a:gd name="T13" fmla="*/ 4 h 84"/>
                <a:gd name="T14" fmla="*/ 72 w 102"/>
                <a:gd name="T15" fmla="*/ 0 h 84"/>
                <a:gd name="T16" fmla="*/ 76 w 102"/>
                <a:gd name="T17" fmla="*/ 2 h 84"/>
                <a:gd name="T18" fmla="*/ 84 w 102"/>
                <a:gd name="T19" fmla="*/ 6 h 84"/>
                <a:gd name="T20" fmla="*/ 92 w 102"/>
                <a:gd name="T21" fmla="*/ 14 h 84"/>
                <a:gd name="T22" fmla="*/ 94 w 102"/>
                <a:gd name="T23" fmla="*/ 20 h 84"/>
                <a:gd name="T24" fmla="*/ 96 w 102"/>
                <a:gd name="T25" fmla="*/ 30 h 84"/>
                <a:gd name="T26" fmla="*/ 98 w 102"/>
                <a:gd name="T27" fmla="*/ 40 h 84"/>
                <a:gd name="T28" fmla="*/ 96 w 102"/>
                <a:gd name="T29" fmla="*/ 54 h 84"/>
                <a:gd name="T30" fmla="*/ 98 w 102"/>
                <a:gd name="T31" fmla="*/ 60 h 84"/>
                <a:gd name="T32" fmla="*/ 102 w 102"/>
                <a:gd name="T33" fmla="*/ 64 h 84"/>
                <a:gd name="T34" fmla="*/ 100 w 102"/>
                <a:gd name="T35" fmla="*/ 66 h 84"/>
                <a:gd name="T36" fmla="*/ 100 w 102"/>
                <a:gd name="T37" fmla="*/ 70 h 84"/>
                <a:gd name="T38" fmla="*/ 100 w 102"/>
                <a:gd name="T39" fmla="*/ 74 h 84"/>
                <a:gd name="T40" fmla="*/ 100 w 102"/>
                <a:gd name="T41" fmla="*/ 82 h 84"/>
                <a:gd name="T42" fmla="*/ 100 w 102"/>
                <a:gd name="T43" fmla="*/ 84 h 84"/>
                <a:gd name="T44" fmla="*/ 94 w 102"/>
                <a:gd name="T45" fmla="*/ 80 h 84"/>
                <a:gd name="T46" fmla="*/ 88 w 102"/>
                <a:gd name="T47" fmla="*/ 76 h 84"/>
                <a:gd name="T48" fmla="*/ 74 w 102"/>
                <a:gd name="T49" fmla="*/ 72 h 84"/>
                <a:gd name="T50" fmla="*/ 72 w 102"/>
                <a:gd name="T51" fmla="*/ 70 h 84"/>
                <a:gd name="T52" fmla="*/ 64 w 102"/>
                <a:gd name="T53" fmla="*/ 66 h 84"/>
                <a:gd name="T54" fmla="*/ 60 w 102"/>
                <a:gd name="T55" fmla="*/ 66 h 84"/>
                <a:gd name="T56" fmla="*/ 48 w 102"/>
                <a:gd name="T57" fmla="*/ 66 h 84"/>
                <a:gd name="T58" fmla="*/ 34 w 102"/>
                <a:gd name="T59" fmla="*/ 72 h 84"/>
                <a:gd name="T60" fmla="*/ 32 w 102"/>
                <a:gd name="T61" fmla="*/ 72 h 84"/>
                <a:gd name="T62" fmla="*/ 26 w 102"/>
                <a:gd name="T63" fmla="*/ 72 h 84"/>
                <a:gd name="T64" fmla="*/ 16 w 102"/>
                <a:gd name="T65" fmla="*/ 64 h 84"/>
                <a:gd name="T66" fmla="*/ 8 w 102"/>
                <a:gd name="T67" fmla="*/ 58 h 84"/>
                <a:gd name="T68" fmla="*/ 0 w 102"/>
                <a:gd name="T69" fmla="*/ 54 h 84"/>
                <a:gd name="T70" fmla="*/ 4 w 102"/>
                <a:gd name="T71" fmla="*/ 52 h 84"/>
                <a:gd name="T72" fmla="*/ 10 w 102"/>
                <a:gd name="T73" fmla="*/ 44 h 84"/>
                <a:gd name="T74" fmla="*/ 16 w 102"/>
                <a:gd name="T75" fmla="*/ 36 h 84"/>
                <a:gd name="T76" fmla="*/ 16 w 102"/>
                <a:gd name="T77" fmla="*/ 32 h 84"/>
                <a:gd name="T78" fmla="*/ 18 w 102"/>
                <a:gd name="T79" fmla="*/ 20 h 84"/>
                <a:gd name="T80" fmla="*/ 18 w 102"/>
                <a:gd name="T81" fmla="*/ 12 h 84"/>
                <a:gd name="T82" fmla="*/ 20 w 102"/>
                <a:gd name="T8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84">
                  <a:moveTo>
                    <a:pt x="20" y="6"/>
                  </a:moveTo>
                  <a:lnTo>
                    <a:pt x="20" y="6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6"/>
                  </a:lnTo>
                  <a:lnTo>
                    <a:pt x="56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8" y="10"/>
                  </a:lnTo>
                  <a:lnTo>
                    <a:pt x="92" y="14"/>
                  </a:lnTo>
                  <a:lnTo>
                    <a:pt x="92" y="16"/>
                  </a:lnTo>
                  <a:lnTo>
                    <a:pt x="94" y="20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8" y="34"/>
                  </a:lnTo>
                  <a:lnTo>
                    <a:pt x="98" y="40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58"/>
                  </a:lnTo>
                  <a:lnTo>
                    <a:pt x="98" y="60"/>
                  </a:lnTo>
                  <a:lnTo>
                    <a:pt x="100" y="62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4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98" y="82"/>
                  </a:lnTo>
                  <a:lnTo>
                    <a:pt x="94" y="80"/>
                  </a:lnTo>
                  <a:lnTo>
                    <a:pt x="92" y="78"/>
                  </a:lnTo>
                  <a:lnTo>
                    <a:pt x="88" y="76"/>
                  </a:lnTo>
                  <a:lnTo>
                    <a:pt x="84" y="76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2" y="70"/>
                  </a:lnTo>
                  <a:lnTo>
                    <a:pt x="68" y="68"/>
                  </a:lnTo>
                  <a:lnTo>
                    <a:pt x="64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2" y="68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0" y="72"/>
                  </a:lnTo>
                  <a:lnTo>
                    <a:pt x="26" y="72"/>
                  </a:lnTo>
                  <a:lnTo>
                    <a:pt x="22" y="68"/>
                  </a:lnTo>
                  <a:lnTo>
                    <a:pt x="16" y="64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4" y="56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4" y="52"/>
                  </a:lnTo>
                  <a:lnTo>
                    <a:pt x="8" y="48"/>
                  </a:lnTo>
                  <a:lnTo>
                    <a:pt x="10" y="44"/>
                  </a:lnTo>
                  <a:lnTo>
                    <a:pt x="14" y="40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2"/>
                  </a:lnTo>
                  <a:lnTo>
                    <a:pt x="16" y="26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4" name="Freeform 62"/>
            <p:cNvSpPr/>
            <p:nvPr/>
          </p:nvSpPr>
          <p:spPr bwMode="gray">
            <a:xfrm>
              <a:off x="1189" y="2506"/>
              <a:ext cx="42" cy="44"/>
            </a:xfrm>
            <a:custGeom>
              <a:avLst/>
              <a:gdLst>
                <a:gd name="T0" fmla="*/ 26 w 42"/>
                <a:gd name="T1" fmla="*/ 0 h 44"/>
                <a:gd name="T2" fmla="*/ 26 w 42"/>
                <a:gd name="T3" fmla="*/ 2 h 44"/>
                <a:gd name="T4" fmla="*/ 26 w 42"/>
                <a:gd name="T5" fmla="*/ 2 h 44"/>
                <a:gd name="T6" fmla="*/ 26 w 42"/>
                <a:gd name="T7" fmla="*/ 4 h 44"/>
                <a:gd name="T8" fmla="*/ 28 w 42"/>
                <a:gd name="T9" fmla="*/ 6 h 44"/>
                <a:gd name="T10" fmla="*/ 32 w 42"/>
                <a:gd name="T11" fmla="*/ 10 h 44"/>
                <a:gd name="T12" fmla="*/ 36 w 42"/>
                <a:gd name="T13" fmla="*/ 14 h 44"/>
                <a:gd name="T14" fmla="*/ 42 w 42"/>
                <a:gd name="T15" fmla="*/ 22 h 44"/>
                <a:gd name="T16" fmla="*/ 40 w 42"/>
                <a:gd name="T17" fmla="*/ 22 h 44"/>
                <a:gd name="T18" fmla="*/ 40 w 42"/>
                <a:gd name="T19" fmla="*/ 24 h 44"/>
                <a:gd name="T20" fmla="*/ 38 w 42"/>
                <a:gd name="T21" fmla="*/ 28 h 44"/>
                <a:gd name="T22" fmla="*/ 36 w 42"/>
                <a:gd name="T23" fmla="*/ 30 h 44"/>
                <a:gd name="T24" fmla="*/ 34 w 42"/>
                <a:gd name="T25" fmla="*/ 30 h 44"/>
                <a:gd name="T26" fmla="*/ 34 w 42"/>
                <a:gd name="T27" fmla="*/ 30 h 44"/>
                <a:gd name="T28" fmla="*/ 30 w 42"/>
                <a:gd name="T29" fmla="*/ 30 h 44"/>
                <a:gd name="T30" fmla="*/ 28 w 42"/>
                <a:gd name="T31" fmla="*/ 32 h 44"/>
                <a:gd name="T32" fmla="*/ 24 w 42"/>
                <a:gd name="T33" fmla="*/ 32 h 44"/>
                <a:gd name="T34" fmla="*/ 22 w 42"/>
                <a:gd name="T35" fmla="*/ 32 h 44"/>
                <a:gd name="T36" fmla="*/ 22 w 42"/>
                <a:gd name="T37" fmla="*/ 32 h 44"/>
                <a:gd name="T38" fmla="*/ 20 w 42"/>
                <a:gd name="T39" fmla="*/ 34 h 44"/>
                <a:gd name="T40" fmla="*/ 18 w 42"/>
                <a:gd name="T41" fmla="*/ 36 h 44"/>
                <a:gd name="T42" fmla="*/ 16 w 42"/>
                <a:gd name="T43" fmla="*/ 38 h 44"/>
                <a:gd name="T44" fmla="*/ 16 w 42"/>
                <a:gd name="T45" fmla="*/ 38 h 44"/>
                <a:gd name="T46" fmla="*/ 14 w 42"/>
                <a:gd name="T47" fmla="*/ 40 h 44"/>
                <a:gd name="T48" fmla="*/ 12 w 42"/>
                <a:gd name="T49" fmla="*/ 42 h 44"/>
                <a:gd name="T50" fmla="*/ 10 w 42"/>
                <a:gd name="T51" fmla="*/ 42 h 44"/>
                <a:gd name="T52" fmla="*/ 10 w 42"/>
                <a:gd name="T53" fmla="*/ 42 h 44"/>
                <a:gd name="T54" fmla="*/ 8 w 42"/>
                <a:gd name="T55" fmla="*/ 44 h 44"/>
                <a:gd name="T56" fmla="*/ 4 w 42"/>
                <a:gd name="T57" fmla="*/ 44 h 44"/>
                <a:gd name="T58" fmla="*/ 2 w 42"/>
                <a:gd name="T59" fmla="*/ 44 h 44"/>
                <a:gd name="T60" fmla="*/ 0 w 42"/>
                <a:gd name="T61" fmla="*/ 44 h 44"/>
                <a:gd name="T62" fmla="*/ 2 w 42"/>
                <a:gd name="T63" fmla="*/ 36 h 44"/>
                <a:gd name="T64" fmla="*/ 2 w 42"/>
                <a:gd name="T65" fmla="*/ 20 h 44"/>
                <a:gd name="T66" fmla="*/ 2 w 42"/>
                <a:gd name="T67" fmla="*/ 20 h 44"/>
                <a:gd name="T68" fmla="*/ 4 w 42"/>
                <a:gd name="T69" fmla="*/ 16 h 44"/>
                <a:gd name="T70" fmla="*/ 4 w 42"/>
                <a:gd name="T71" fmla="*/ 12 h 44"/>
                <a:gd name="T72" fmla="*/ 8 w 42"/>
                <a:gd name="T73" fmla="*/ 8 h 44"/>
                <a:gd name="T74" fmla="*/ 12 w 42"/>
                <a:gd name="T75" fmla="*/ 4 h 44"/>
                <a:gd name="T76" fmla="*/ 14 w 42"/>
                <a:gd name="T77" fmla="*/ 4 h 44"/>
                <a:gd name="T78" fmla="*/ 16 w 42"/>
                <a:gd name="T79" fmla="*/ 2 h 44"/>
                <a:gd name="T80" fmla="*/ 20 w 42"/>
                <a:gd name="T81" fmla="*/ 0 h 44"/>
                <a:gd name="T82" fmla="*/ 26 w 42"/>
                <a:gd name="T8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" h="44">
                  <a:moveTo>
                    <a:pt x="26" y="0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6" y="14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5" name="Freeform 63"/>
            <p:cNvSpPr/>
            <p:nvPr/>
          </p:nvSpPr>
          <p:spPr bwMode="gray">
            <a:xfrm>
              <a:off x="1295" y="2684"/>
              <a:ext cx="270" cy="232"/>
            </a:xfrm>
            <a:custGeom>
              <a:avLst/>
              <a:gdLst>
                <a:gd name="T0" fmla="*/ 34 w 270"/>
                <a:gd name="T1" fmla="*/ 8 h 232"/>
                <a:gd name="T2" fmla="*/ 42 w 270"/>
                <a:gd name="T3" fmla="*/ 24 h 232"/>
                <a:gd name="T4" fmla="*/ 36 w 270"/>
                <a:gd name="T5" fmla="*/ 30 h 232"/>
                <a:gd name="T6" fmla="*/ 30 w 270"/>
                <a:gd name="T7" fmla="*/ 36 h 232"/>
                <a:gd name="T8" fmla="*/ 26 w 270"/>
                <a:gd name="T9" fmla="*/ 40 h 232"/>
                <a:gd name="T10" fmla="*/ 0 w 270"/>
                <a:gd name="T11" fmla="*/ 40 h 232"/>
                <a:gd name="T12" fmla="*/ 6 w 270"/>
                <a:gd name="T13" fmla="*/ 56 h 232"/>
                <a:gd name="T14" fmla="*/ 8 w 270"/>
                <a:gd name="T15" fmla="*/ 60 h 232"/>
                <a:gd name="T16" fmla="*/ 12 w 270"/>
                <a:gd name="T17" fmla="*/ 68 h 232"/>
                <a:gd name="T18" fmla="*/ 18 w 270"/>
                <a:gd name="T19" fmla="*/ 78 h 232"/>
                <a:gd name="T20" fmla="*/ 26 w 270"/>
                <a:gd name="T21" fmla="*/ 90 h 232"/>
                <a:gd name="T22" fmla="*/ 38 w 270"/>
                <a:gd name="T23" fmla="*/ 110 h 232"/>
                <a:gd name="T24" fmla="*/ 42 w 270"/>
                <a:gd name="T25" fmla="*/ 118 h 232"/>
                <a:gd name="T26" fmla="*/ 52 w 270"/>
                <a:gd name="T27" fmla="*/ 140 h 232"/>
                <a:gd name="T28" fmla="*/ 68 w 270"/>
                <a:gd name="T29" fmla="*/ 170 h 232"/>
                <a:gd name="T30" fmla="*/ 80 w 270"/>
                <a:gd name="T31" fmla="*/ 188 h 232"/>
                <a:gd name="T32" fmla="*/ 92 w 270"/>
                <a:gd name="T33" fmla="*/ 212 h 232"/>
                <a:gd name="T34" fmla="*/ 96 w 270"/>
                <a:gd name="T35" fmla="*/ 212 h 232"/>
                <a:gd name="T36" fmla="*/ 100 w 270"/>
                <a:gd name="T37" fmla="*/ 210 h 232"/>
                <a:gd name="T38" fmla="*/ 104 w 270"/>
                <a:gd name="T39" fmla="*/ 206 h 232"/>
                <a:gd name="T40" fmla="*/ 104 w 270"/>
                <a:gd name="T41" fmla="*/ 202 h 232"/>
                <a:gd name="T42" fmla="*/ 106 w 270"/>
                <a:gd name="T43" fmla="*/ 204 h 232"/>
                <a:gd name="T44" fmla="*/ 110 w 270"/>
                <a:gd name="T45" fmla="*/ 204 h 232"/>
                <a:gd name="T46" fmla="*/ 136 w 270"/>
                <a:gd name="T47" fmla="*/ 232 h 232"/>
                <a:gd name="T48" fmla="*/ 140 w 270"/>
                <a:gd name="T49" fmla="*/ 228 h 232"/>
                <a:gd name="T50" fmla="*/ 146 w 270"/>
                <a:gd name="T51" fmla="*/ 220 h 232"/>
                <a:gd name="T52" fmla="*/ 152 w 270"/>
                <a:gd name="T53" fmla="*/ 212 h 232"/>
                <a:gd name="T54" fmla="*/ 158 w 270"/>
                <a:gd name="T55" fmla="*/ 204 h 232"/>
                <a:gd name="T56" fmla="*/ 166 w 270"/>
                <a:gd name="T57" fmla="*/ 200 h 232"/>
                <a:gd name="T58" fmla="*/ 194 w 270"/>
                <a:gd name="T59" fmla="*/ 188 h 232"/>
                <a:gd name="T60" fmla="*/ 220 w 270"/>
                <a:gd name="T61" fmla="*/ 184 h 232"/>
                <a:gd name="T62" fmla="*/ 224 w 270"/>
                <a:gd name="T63" fmla="*/ 182 h 232"/>
                <a:gd name="T64" fmla="*/ 248 w 270"/>
                <a:gd name="T65" fmla="*/ 170 h 232"/>
                <a:gd name="T66" fmla="*/ 268 w 270"/>
                <a:gd name="T67" fmla="*/ 148 h 232"/>
                <a:gd name="T68" fmla="*/ 268 w 270"/>
                <a:gd name="T69" fmla="*/ 132 h 232"/>
                <a:gd name="T70" fmla="*/ 268 w 270"/>
                <a:gd name="T71" fmla="*/ 126 h 232"/>
                <a:gd name="T72" fmla="*/ 270 w 270"/>
                <a:gd name="T73" fmla="*/ 122 h 232"/>
                <a:gd name="T74" fmla="*/ 234 w 270"/>
                <a:gd name="T75" fmla="*/ 124 h 232"/>
                <a:gd name="T76" fmla="*/ 232 w 270"/>
                <a:gd name="T77" fmla="*/ 122 h 232"/>
                <a:gd name="T78" fmla="*/ 228 w 270"/>
                <a:gd name="T79" fmla="*/ 120 h 232"/>
                <a:gd name="T80" fmla="*/ 228 w 270"/>
                <a:gd name="T81" fmla="*/ 116 h 232"/>
                <a:gd name="T82" fmla="*/ 220 w 270"/>
                <a:gd name="T83" fmla="*/ 108 h 232"/>
                <a:gd name="T84" fmla="*/ 216 w 270"/>
                <a:gd name="T85" fmla="*/ 110 h 232"/>
                <a:gd name="T86" fmla="*/ 210 w 270"/>
                <a:gd name="T87" fmla="*/ 110 h 232"/>
                <a:gd name="T88" fmla="*/ 206 w 270"/>
                <a:gd name="T89" fmla="*/ 106 h 232"/>
                <a:gd name="T90" fmla="*/ 202 w 270"/>
                <a:gd name="T91" fmla="*/ 98 h 232"/>
                <a:gd name="T92" fmla="*/ 196 w 270"/>
                <a:gd name="T93" fmla="*/ 88 h 232"/>
                <a:gd name="T94" fmla="*/ 192 w 270"/>
                <a:gd name="T95" fmla="*/ 80 h 232"/>
                <a:gd name="T96" fmla="*/ 172 w 270"/>
                <a:gd name="T97" fmla="*/ 54 h 232"/>
                <a:gd name="T98" fmla="*/ 154 w 270"/>
                <a:gd name="T99" fmla="*/ 52 h 232"/>
                <a:gd name="T100" fmla="*/ 150 w 270"/>
                <a:gd name="T101" fmla="*/ 48 h 232"/>
                <a:gd name="T102" fmla="*/ 144 w 270"/>
                <a:gd name="T103" fmla="*/ 46 h 232"/>
                <a:gd name="T104" fmla="*/ 138 w 270"/>
                <a:gd name="T105" fmla="*/ 40 h 232"/>
                <a:gd name="T106" fmla="*/ 130 w 270"/>
                <a:gd name="T107" fmla="*/ 34 h 232"/>
                <a:gd name="T108" fmla="*/ 120 w 270"/>
                <a:gd name="T109" fmla="*/ 28 h 232"/>
                <a:gd name="T110" fmla="*/ 102 w 270"/>
                <a:gd name="T111" fmla="*/ 16 h 232"/>
                <a:gd name="T112" fmla="*/ 68 w 270"/>
                <a:gd name="T113" fmla="*/ 4 h 232"/>
                <a:gd name="T114" fmla="*/ 62 w 270"/>
                <a:gd name="T115" fmla="*/ 0 h 232"/>
                <a:gd name="T116" fmla="*/ 58 w 270"/>
                <a:gd name="T117" fmla="*/ 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0" h="232">
                  <a:moveTo>
                    <a:pt x="54" y="4"/>
                  </a:moveTo>
                  <a:lnTo>
                    <a:pt x="34" y="8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0" y="26"/>
                  </a:lnTo>
                  <a:lnTo>
                    <a:pt x="36" y="30"/>
                  </a:lnTo>
                  <a:lnTo>
                    <a:pt x="34" y="34"/>
                  </a:lnTo>
                  <a:lnTo>
                    <a:pt x="30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6"/>
                  </a:lnTo>
                  <a:lnTo>
                    <a:pt x="6" y="58"/>
                  </a:lnTo>
                  <a:lnTo>
                    <a:pt x="8" y="60"/>
                  </a:lnTo>
                  <a:lnTo>
                    <a:pt x="10" y="64"/>
                  </a:lnTo>
                  <a:lnTo>
                    <a:pt x="12" y="68"/>
                  </a:lnTo>
                  <a:lnTo>
                    <a:pt x="16" y="74"/>
                  </a:lnTo>
                  <a:lnTo>
                    <a:pt x="18" y="78"/>
                  </a:lnTo>
                  <a:lnTo>
                    <a:pt x="22" y="82"/>
                  </a:lnTo>
                  <a:lnTo>
                    <a:pt x="26" y="90"/>
                  </a:lnTo>
                  <a:lnTo>
                    <a:pt x="34" y="100"/>
                  </a:lnTo>
                  <a:lnTo>
                    <a:pt x="38" y="110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6" y="128"/>
                  </a:lnTo>
                  <a:lnTo>
                    <a:pt x="52" y="140"/>
                  </a:lnTo>
                  <a:lnTo>
                    <a:pt x="58" y="152"/>
                  </a:lnTo>
                  <a:lnTo>
                    <a:pt x="68" y="170"/>
                  </a:lnTo>
                  <a:lnTo>
                    <a:pt x="72" y="176"/>
                  </a:lnTo>
                  <a:lnTo>
                    <a:pt x="80" y="188"/>
                  </a:lnTo>
                  <a:lnTo>
                    <a:pt x="86" y="202"/>
                  </a:lnTo>
                  <a:lnTo>
                    <a:pt x="92" y="212"/>
                  </a:lnTo>
                  <a:lnTo>
                    <a:pt x="94" y="216"/>
                  </a:lnTo>
                  <a:lnTo>
                    <a:pt x="96" y="212"/>
                  </a:lnTo>
                  <a:lnTo>
                    <a:pt x="98" y="212"/>
                  </a:lnTo>
                  <a:lnTo>
                    <a:pt x="100" y="210"/>
                  </a:lnTo>
                  <a:lnTo>
                    <a:pt x="102" y="210"/>
                  </a:lnTo>
                  <a:lnTo>
                    <a:pt x="104" y="206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6" y="204"/>
                  </a:lnTo>
                  <a:lnTo>
                    <a:pt x="108" y="204"/>
                  </a:lnTo>
                  <a:lnTo>
                    <a:pt x="110" y="204"/>
                  </a:lnTo>
                  <a:lnTo>
                    <a:pt x="114" y="204"/>
                  </a:lnTo>
                  <a:lnTo>
                    <a:pt x="136" y="232"/>
                  </a:lnTo>
                  <a:lnTo>
                    <a:pt x="140" y="228"/>
                  </a:lnTo>
                  <a:lnTo>
                    <a:pt x="140" y="228"/>
                  </a:lnTo>
                  <a:lnTo>
                    <a:pt x="142" y="224"/>
                  </a:lnTo>
                  <a:lnTo>
                    <a:pt x="146" y="220"/>
                  </a:lnTo>
                  <a:lnTo>
                    <a:pt x="148" y="216"/>
                  </a:lnTo>
                  <a:lnTo>
                    <a:pt x="152" y="212"/>
                  </a:lnTo>
                  <a:lnTo>
                    <a:pt x="156" y="206"/>
                  </a:lnTo>
                  <a:lnTo>
                    <a:pt x="158" y="204"/>
                  </a:lnTo>
                  <a:lnTo>
                    <a:pt x="160" y="202"/>
                  </a:lnTo>
                  <a:lnTo>
                    <a:pt x="166" y="200"/>
                  </a:lnTo>
                  <a:lnTo>
                    <a:pt x="178" y="194"/>
                  </a:lnTo>
                  <a:lnTo>
                    <a:pt x="194" y="188"/>
                  </a:lnTo>
                  <a:lnTo>
                    <a:pt x="208" y="184"/>
                  </a:lnTo>
                  <a:lnTo>
                    <a:pt x="220" y="184"/>
                  </a:lnTo>
                  <a:lnTo>
                    <a:pt x="220" y="182"/>
                  </a:lnTo>
                  <a:lnTo>
                    <a:pt x="224" y="182"/>
                  </a:lnTo>
                  <a:lnTo>
                    <a:pt x="236" y="178"/>
                  </a:lnTo>
                  <a:lnTo>
                    <a:pt x="248" y="170"/>
                  </a:lnTo>
                  <a:lnTo>
                    <a:pt x="260" y="160"/>
                  </a:lnTo>
                  <a:lnTo>
                    <a:pt x="268" y="148"/>
                  </a:lnTo>
                  <a:lnTo>
                    <a:pt x="270" y="132"/>
                  </a:lnTo>
                  <a:lnTo>
                    <a:pt x="268" y="132"/>
                  </a:lnTo>
                  <a:lnTo>
                    <a:pt x="268" y="130"/>
                  </a:lnTo>
                  <a:lnTo>
                    <a:pt x="268" y="126"/>
                  </a:lnTo>
                  <a:lnTo>
                    <a:pt x="268" y="124"/>
                  </a:lnTo>
                  <a:lnTo>
                    <a:pt x="270" y="122"/>
                  </a:lnTo>
                  <a:lnTo>
                    <a:pt x="254" y="124"/>
                  </a:lnTo>
                  <a:lnTo>
                    <a:pt x="234" y="124"/>
                  </a:lnTo>
                  <a:lnTo>
                    <a:pt x="234" y="124"/>
                  </a:lnTo>
                  <a:lnTo>
                    <a:pt x="232" y="122"/>
                  </a:lnTo>
                  <a:lnTo>
                    <a:pt x="230" y="122"/>
                  </a:lnTo>
                  <a:lnTo>
                    <a:pt x="228" y="120"/>
                  </a:lnTo>
                  <a:lnTo>
                    <a:pt x="228" y="118"/>
                  </a:lnTo>
                  <a:lnTo>
                    <a:pt x="228" y="116"/>
                  </a:lnTo>
                  <a:lnTo>
                    <a:pt x="230" y="110"/>
                  </a:lnTo>
                  <a:lnTo>
                    <a:pt x="220" y="108"/>
                  </a:lnTo>
                  <a:lnTo>
                    <a:pt x="218" y="108"/>
                  </a:lnTo>
                  <a:lnTo>
                    <a:pt x="216" y="110"/>
                  </a:lnTo>
                  <a:lnTo>
                    <a:pt x="214" y="110"/>
                  </a:lnTo>
                  <a:lnTo>
                    <a:pt x="210" y="110"/>
                  </a:lnTo>
                  <a:lnTo>
                    <a:pt x="206" y="108"/>
                  </a:lnTo>
                  <a:lnTo>
                    <a:pt x="206" y="106"/>
                  </a:lnTo>
                  <a:lnTo>
                    <a:pt x="204" y="102"/>
                  </a:lnTo>
                  <a:lnTo>
                    <a:pt x="202" y="98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94" y="84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72" y="54"/>
                  </a:lnTo>
                  <a:lnTo>
                    <a:pt x="154" y="54"/>
                  </a:lnTo>
                  <a:lnTo>
                    <a:pt x="154" y="52"/>
                  </a:lnTo>
                  <a:lnTo>
                    <a:pt x="152" y="50"/>
                  </a:lnTo>
                  <a:lnTo>
                    <a:pt x="150" y="48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4"/>
                  </a:lnTo>
                  <a:lnTo>
                    <a:pt x="138" y="40"/>
                  </a:lnTo>
                  <a:lnTo>
                    <a:pt x="134" y="38"/>
                  </a:lnTo>
                  <a:lnTo>
                    <a:pt x="130" y="34"/>
                  </a:lnTo>
                  <a:lnTo>
                    <a:pt x="124" y="30"/>
                  </a:lnTo>
                  <a:lnTo>
                    <a:pt x="120" y="28"/>
                  </a:lnTo>
                  <a:lnTo>
                    <a:pt x="114" y="26"/>
                  </a:lnTo>
                  <a:lnTo>
                    <a:pt x="102" y="16"/>
                  </a:lnTo>
                  <a:lnTo>
                    <a:pt x="94" y="16"/>
                  </a:lnTo>
                  <a:lnTo>
                    <a:pt x="68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4" y="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6" name="Freeform 64"/>
            <p:cNvSpPr/>
            <p:nvPr/>
          </p:nvSpPr>
          <p:spPr bwMode="gray">
            <a:xfrm>
              <a:off x="1389" y="2886"/>
              <a:ext cx="42" cy="66"/>
            </a:xfrm>
            <a:custGeom>
              <a:avLst/>
              <a:gdLst>
                <a:gd name="T0" fmla="*/ 20 w 42"/>
                <a:gd name="T1" fmla="*/ 66 h 66"/>
                <a:gd name="T2" fmla="*/ 16 w 42"/>
                <a:gd name="T3" fmla="*/ 64 h 66"/>
                <a:gd name="T4" fmla="*/ 12 w 42"/>
                <a:gd name="T5" fmla="*/ 62 h 66"/>
                <a:gd name="T6" fmla="*/ 10 w 42"/>
                <a:gd name="T7" fmla="*/ 62 h 66"/>
                <a:gd name="T8" fmla="*/ 10 w 42"/>
                <a:gd name="T9" fmla="*/ 60 h 66"/>
                <a:gd name="T10" fmla="*/ 8 w 42"/>
                <a:gd name="T11" fmla="*/ 46 h 66"/>
                <a:gd name="T12" fmla="*/ 2 w 42"/>
                <a:gd name="T13" fmla="*/ 38 h 66"/>
                <a:gd name="T14" fmla="*/ 2 w 42"/>
                <a:gd name="T15" fmla="*/ 36 h 66"/>
                <a:gd name="T16" fmla="*/ 2 w 42"/>
                <a:gd name="T17" fmla="*/ 32 h 66"/>
                <a:gd name="T18" fmla="*/ 2 w 42"/>
                <a:gd name="T19" fmla="*/ 26 h 66"/>
                <a:gd name="T20" fmla="*/ 2 w 42"/>
                <a:gd name="T21" fmla="*/ 20 h 66"/>
                <a:gd name="T22" fmla="*/ 0 w 42"/>
                <a:gd name="T23" fmla="*/ 14 h 66"/>
                <a:gd name="T24" fmla="*/ 0 w 42"/>
                <a:gd name="T25" fmla="*/ 14 h 66"/>
                <a:gd name="T26" fmla="*/ 2 w 42"/>
                <a:gd name="T27" fmla="*/ 12 h 66"/>
                <a:gd name="T28" fmla="*/ 4 w 42"/>
                <a:gd name="T29" fmla="*/ 10 h 66"/>
                <a:gd name="T30" fmla="*/ 6 w 42"/>
                <a:gd name="T31" fmla="*/ 8 h 66"/>
                <a:gd name="T32" fmla="*/ 8 w 42"/>
                <a:gd name="T33" fmla="*/ 8 h 66"/>
                <a:gd name="T34" fmla="*/ 8 w 42"/>
                <a:gd name="T35" fmla="*/ 8 h 66"/>
                <a:gd name="T36" fmla="*/ 8 w 42"/>
                <a:gd name="T37" fmla="*/ 6 h 66"/>
                <a:gd name="T38" fmla="*/ 10 w 42"/>
                <a:gd name="T39" fmla="*/ 4 h 66"/>
                <a:gd name="T40" fmla="*/ 10 w 42"/>
                <a:gd name="T41" fmla="*/ 2 h 66"/>
                <a:gd name="T42" fmla="*/ 10 w 42"/>
                <a:gd name="T43" fmla="*/ 2 h 66"/>
                <a:gd name="T44" fmla="*/ 10 w 42"/>
                <a:gd name="T45" fmla="*/ 0 h 66"/>
                <a:gd name="T46" fmla="*/ 10 w 42"/>
                <a:gd name="T47" fmla="*/ 0 h 66"/>
                <a:gd name="T48" fmla="*/ 14 w 42"/>
                <a:gd name="T49" fmla="*/ 2 h 66"/>
                <a:gd name="T50" fmla="*/ 14 w 42"/>
                <a:gd name="T51" fmla="*/ 2 h 66"/>
                <a:gd name="T52" fmla="*/ 18 w 42"/>
                <a:gd name="T53" fmla="*/ 2 h 66"/>
                <a:gd name="T54" fmla="*/ 20 w 42"/>
                <a:gd name="T55" fmla="*/ 2 h 66"/>
                <a:gd name="T56" fmla="*/ 42 w 42"/>
                <a:gd name="T57" fmla="*/ 30 h 66"/>
                <a:gd name="T58" fmla="*/ 42 w 42"/>
                <a:gd name="T59" fmla="*/ 30 h 66"/>
                <a:gd name="T60" fmla="*/ 40 w 42"/>
                <a:gd name="T61" fmla="*/ 32 h 66"/>
                <a:gd name="T62" fmla="*/ 38 w 42"/>
                <a:gd name="T63" fmla="*/ 34 h 66"/>
                <a:gd name="T64" fmla="*/ 38 w 42"/>
                <a:gd name="T65" fmla="*/ 36 h 66"/>
                <a:gd name="T66" fmla="*/ 38 w 42"/>
                <a:gd name="T67" fmla="*/ 40 h 66"/>
                <a:gd name="T68" fmla="*/ 40 w 42"/>
                <a:gd name="T69" fmla="*/ 40 h 66"/>
                <a:gd name="T70" fmla="*/ 40 w 42"/>
                <a:gd name="T71" fmla="*/ 42 h 66"/>
                <a:gd name="T72" fmla="*/ 40 w 42"/>
                <a:gd name="T73" fmla="*/ 44 h 66"/>
                <a:gd name="T74" fmla="*/ 40 w 42"/>
                <a:gd name="T75" fmla="*/ 46 h 66"/>
                <a:gd name="T76" fmla="*/ 40 w 42"/>
                <a:gd name="T77" fmla="*/ 48 h 66"/>
                <a:gd name="T78" fmla="*/ 38 w 42"/>
                <a:gd name="T79" fmla="*/ 48 h 66"/>
                <a:gd name="T80" fmla="*/ 36 w 42"/>
                <a:gd name="T81" fmla="*/ 48 h 66"/>
                <a:gd name="T82" fmla="*/ 36 w 42"/>
                <a:gd name="T83" fmla="*/ 48 h 66"/>
                <a:gd name="T84" fmla="*/ 34 w 42"/>
                <a:gd name="T85" fmla="*/ 48 h 66"/>
                <a:gd name="T86" fmla="*/ 34 w 42"/>
                <a:gd name="T87" fmla="*/ 50 h 66"/>
                <a:gd name="T88" fmla="*/ 32 w 42"/>
                <a:gd name="T89" fmla="*/ 52 h 66"/>
                <a:gd name="T90" fmla="*/ 30 w 42"/>
                <a:gd name="T91" fmla="*/ 54 h 66"/>
                <a:gd name="T92" fmla="*/ 28 w 42"/>
                <a:gd name="T93" fmla="*/ 56 h 66"/>
                <a:gd name="T94" fmla="*/ 28 w 42"/>
                <a:gd name="T95" fmla="*/ 56 h 66"/>
                <a:gd name="T96" fmla="*/ 30 w 42"/>
                <a:gd name="T97" fmla="*/ 60 h 66"/>
                <a:gd name="T98" fmla="*/ 28 w 42"/>
                <a:gd name="T99" fmla="*/ 62 h 66"/>
                <a:gd name="T100" fmla="*/ 28 w 42"/>
                <a:gd name="T101" fmla="*/ 62 h 66"/>
                <a:gd name="T102" fmla="*/ 26 w 42"/>
                <a:gd name="T103" fmla="*/ 60 h 66"/>
                <a:gd name="T104" fmla="*/ 24 w 42"/>
                <a:gd name="T105" fmla="*/ 60 h 66"/>
                <a:gd name="T106" fmla="*/ 24 w 42"/>
                <a:gd name="T107" fmla="*/ 62 h 66"/>
                <a:gd name="T108" fmla="*/ 22 w 42"/>
                <a:gd name="T109" fmla="*/ 64 h 66"/>
                <a:gd name="T110" fmla="*/ 20 w 42"/>
                <a:gd name="T111" fmla="*/ 66 h 66"/>
                <a:gd name="T112" fmla="*/ 20 w 42"/>
                <a:gd name="T1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" h="66">
                  <a:moveTo>
                    <a:pt x="20" y="66"/>
                  </a:moveTo>
                  <a:lnTo>
                    <a:pt x="16" y="64"/>
                  </a:lnTo>
                  <a:lnTo>
                    <a:pt x="12" y="62"/>
                  </a:lnTo>
                  <a:lnTo>
                    <a:pt x="10" y="62"/>
                  </a:lnTo>
                  <a:lnTo>
                    <a:pt x="10" y="60"/>
                  </a:lnTo>
                  <a:lnTo>
                    <a:pt x="8" y="46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38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30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6" y="60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2" y="64"/>
                  </a:lnTo>
                  <a:lnTo>
                    <a:pt x="20" y="66"/>
                  </a:lnTo>
                  <a:lnTo>
                    <a:pt x="20" y="6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7" name="Freeform 65"/>
            <p:cNvSpPr/>
            <p:nvPr/>
          </p:nvSpPr>
          <p:spPr bwMode="gray">
            <a:xfrm>
              <a:off x="1409" y="2868"/>
              <a:ext cx="118" cy="86"/>
            </a:xfrm>
            <a:custGeom>
              <a:avLst/>
              <a:gdLst>
                <a:gd name="T0" fmla="*/ 118 w 118"/>
                <a:gd name="T1" fmla="*/ 28 h 86"/>
                <a:gd name="T2" fmla="*/ 102 w 118"/>
                <a:gd name="T3" fmla="*/ 32 h 86"/>
                <a:gd name="T4" fmla="*/ 94 w 118"/>
                <a:gd name="T5" fmla="*/ 38 h 86"/>
                <a:gd name="T6" fmla="*/ 86 w 118"/>
                <a:gd name="T7" fmla="*/ 46 h 86"/>
                <a:gd name="T8" fmla="*/ 80 w 118"/>
                <a:gd name="T9" fmla="*/ 54 h 86"/>
                <a:gd name="T10" fmla="*/ 74 w 118"/>
                <a:gd name="T11" fmla="*/ 58 h 86"/>
                <a:gd name="T12" fmla="*/ 68 w 118"/>
                <a:gd name="T13" fmla="*/ 60 h 86"/>
                <a:gd name="T14" fmla="*/ 62 w 118"/>
                <a:gd name="T15" fmla="*/ 62 h 86"/>
                <a:gd name="T16" fmla="*/ 58 w 118"/>
                <a:gd name="T17" fmla="*/ 64 h 86"/>
                <a:gd name="T18" fmla="*/ 54 w 118"/>
                <a:gd name="T19" fmla="*/ 64 h 86"/>
                <a:gd name="T20" fmla="*/ 52 w 118"/>
                <a:gd name="T21" fmla="*/ 64 h 86"/>
                <a:gd name="T22" fmla="*/ 36 w 118"/>
                <a:gd name="T23" fmla="*/ 78 h 86"/>
                <a:gd name="T24" fmla="*/ 6 w 118"/>
                <a:gd name="T25" fmla="*/ 86 h 86"/>
                <a:gd name="T26" fmla="*/ 2 w 118"/>
                <a:gd name="T27" fmla="*/ 84 h 86"/>
                <a:gd name="T28" fmla="*/ 0 w 118"/>
                <a:gd name="T29" fmla="*/ 84 h 86"/>
                <a:gd name="T30" fmla="*/ 0 w 118"/>
                <a:gd name="T31" fmla="*/ 84 h 86"/>
                <a:gd name="T32" fmla="*/ 2 w 118"/>
                <a:gd name="T33" fmla="*/ 84 h 86"/>
                <a:gd name="T34" fmla="*/ 4 w 118"/>
                <a:gd name="T35" fmla="*/ 80 h 86"/>
                <a:gd name="T36" fmla="*/ 4 w 118"/>
                <a:gd name="T37" fmla="*/ 80 h 86"/>
                <a:gd name="T38" fmla="*/ 6 w 118"/>
                <a:gd name="T39" fmla="*/ 80 h 86"/>
                <a:gd name="T40" fmla="*/ 8 w 118"/>
                <a:gd name="T41" fmla="*/ 80 h 86"/>
                <a:gd name="T42" fmla="*/ 10 w 118"/>
                <a:gd name="T43" fmla="*/ 78 h 86"/>
                <a:gd name="T44" fmla="*/ 8 w 118"/>
                <a:gd name="T45" fmla="*/ 74 h 86"/>
                <a:gd name="T46" fmla="*/ 12 w 118"/>
                <a:gd name="T47" fmla="*/ 68 h 86"/>
                <a:gd name="T48" fmla="*/ 14 w 118"/>
                <a:gd name="T49" fmla="*/ 68 h 86"/>
                <a:gd name="T50" fmla="*/ 14 w 118"/>
                <a:gd name="T51" fmla="*/ 66 h 86"/>
                <a:gd name="T52" fmla="*/ 16 w 118"/>
                <a:gd name="T53" fmla="*/ 66 h 86"/>
                <a:gd name="T54" fmla="*/ 18 w 118"/>
                <a:gd name="T55" fmla="*/ 66 h 86"/>
                <a:gd name="T56" fmla="*/ 20 w 118"/>
                <a:gd name="T57" fmla="*/ 66 h 86"/>
                <a:gd name="T58" fmla="*/ 20 w 118"/>
                <a:gd name="T59" fmla="*/ 66 h 86"/>
                <a:gd name="T60" fmla="*/ 22 w 118"/>
                <a:gd name="T61" fmla="*/ 64 h 86"/>
                <a:gd name="T62" fmla="*/ 20 w 118"/>
                <a:gd name="T63" fmla="*/ 62 h 86"/>
                <a:gd name="T64" fmla="*/ 20 w 118"/>
                <a:gd name="T65" fmla="*/ 60 h 86"/>
                <a:gd name="T66" fmla="*/ 20 w 118"/>
                <a:gd name="T67" fmla="*/ 58 h 86"/>
                <a:gd name="T68" fmla="*/ 18 w 118"/>
                <a:gd name="T69" fmla="*/ 56 h 86"/>
                <a:gd name="T70" fmla="*/ 18 w 118"/>
                <a:gd name="T71" fmla="*/ 54 h 86"/>
                <a:gd name="T72" fmla="*/ 18 w 118"/>
                <a:gd name="T73" fmla="*/ 50 h 86"/>
                <a:gd name="T74" fmla="*/ 22 w 118"/>
                <a:gd name="T75" fmla="*/ 48 h 86"/>
                <a:gd name="T76" fmla="*/ 22 w 118"/>
                <a:gd name="T77" fmla="*/ 48 h 86"/>
                <a:gd name="T78" fmla="*/ 24 w 118"/>
                <a:gd name="T79" fmla="*/ 46 h 86"/>
                <a:gd name="T80" fmla="*/ 26 w 118"/>
                <a:gd name="T81" fmla="*/ 44 h 86"/>
                <a:gd name="T82" fmla="*/ 26 w 118"/>
                <a:gd name="T83" fmla="*/ 44 h 86"/>
                <a:gd name="T84" fmla="*/ 28 w 118"/>
                <a:gd name="T85" fmla="*/ 42 h 86"/>
                <a:gd name="T86" fmla="*/ 30 w 118"/>
                <a:gd name="T87" fmla="*/ 38 h 86"/>
                <a:gd name="T88" fmla="*/ 34 w 118"/>
                <a:gd name="T89" fmla="*/ 34 h 86"/>
                <a:gd name="T90" fmla="*/ 38 w 118"/>
                <a:gd name="T91" fmla="*/ 30 h 86"/>
                <a:gd name="T92" fmla="*/ 40 w 118"/>
                <a:gd name="T93" fmla="*/ 24 h 86"/>
                <a:gd name="T94" fmla="*/ 44 w 118"/>
                <a:gd name="T95" fmla="*/ 20 h 86"/>
                <a:gd name="T96" fmla="*/ 48 w 118"/>
                <a:gd name="T97" fmla="*/ 18 h 86"/>
                <a:gd name="T98" fmla="*/ 50 w 118"/>
                <a:gd name="T99" fmla="*/ 16 h 86"/>
                <a:gd name="T100" fmla="*/ 54 w 118"/>
                <a:gd name="T101" fmla="*/ 14 h 86"/>
                <a:gd name="T102" fmla="*/ 66 w 118"/>
                <a:gd name="T103" fmla="*/ 10 h 86"/>
                <a:gd name="T104" fmla="*/ 80 w 118"/>
                <a:gd name="T105" fmla="*/ 6 h 86"/>
                <a:gd name="T106" fmla="*/ 94 w 118"/>
                <a:gd name="T107" fmla="*/ 0 h 86"/>
                <a:gd name="T108" fmla="*/ 104 w 118"/>
                <a:gd name="T109" fmla="*/ 0 h 86"/>
                <a:gd name="T110" fmla="*/ 104 w 118"/>
                <a:gd name="T111" fmla="*/ 0 h 86"/>
                <a:gd name="T112" fmla="*/ 106 w 118"/>
                <a:gd name="T113" fmla="*/ 0 h 86"/>
                <a:gd name="T114" fmla="*/ 108 w 118"/>
                <a:gd name="T115" fmla="*/ 2 h 86"/>
                <a:gd name="T116" fmla="*/ 118 w 118"/>
                <a:gd name="T117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86">
                  <a:moveTo>
                    <a:pt x="118" y="28"/>
                  </a:moveTo>
                  <a:lnTo>
                    <a:pt x="102" y="32"/>
                  </a:lnTo>
                  <a:lnTo>
                    <a:pt x="94" y="38"/>
                  </a:lnTo>
                  <a:lnTo>
                    <a:pt x="86" y="46"/>
                  </a:lnTo>
                  <a:lnTo>
                    <a:pt x="80" y="54"/>
                  </a:lnTo>
                  <a:lnTo>
                    <a:pt x="74" y="58"/>
                  </a:lnTo>
                  <a:lnTo>
                    <a:pt x="68" y="60"/>
                  </a:lnTo>
                  <a:lnTo>
                    <a:pt x="62" y="62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36" y="78"/>
                  </a:lnTo>
                  <a:lnTo>
                    <a:pt x="6" y="86"/>
                  </a:lnTo>
                  <a:lnTo>
                    <a:pt x="2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78"/>
                  </a:lnTo>
                  <a:lnTo>
                    <a:pt x="8" y="74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0" y="62"/>
                  </a:lnTo>
                  <a:lnTo>
                    <a:pt x="20" y="60"/>
                  </a:lnTo>
                  <a:lnTo>
                    <a:pt x="20" y="58"/>
                  </a:lnTo>
                  <a:lnTo>
                    <a:pt x="18" y="56"/>
                  </a:lnTo>
                  <a:lnTo>
                    <a:pt x="18" y="54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4" y="46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0" y="24"/>
                  </a:lnTo>
                  <a:lnTo>
                    <a:pt x="44" y="20"/>
                  </a:lnTo>
                  <a:lnTo>
                    <a:pt x="48" y="18"/>
                  </a:lnTo>
                  <a:lnTo>
                    <a:pt x="50" y="16"/>
                  </a:lnTo>
                  <a:lnTo>
                    <a:pt x="54" y="14"/>
                  </a:lnTo>
                  <a:lnTo>
                    <a:pt x="66" y="10"/>
                  </a:lnTo>
                  <a:lnTo>
                    <a:pt x="80" y="6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2"/>
                  </a:lnTo>
                  <a:lnTo>
                    <a:pt x="118" y="2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8" name="Freeform 66"/>
            <p:cNvSpPr/>
            <p:nvPr/>
          </p:nvSpPr>
          <p:spPr bwMode="gray">
            <a:xfrm>
              <a:off x="1515" y="2794"/>
              <a:ext cx="92" cy="102"/>
            </a:xfrm>
            <a:custGeom>
              <a:avLst/>
              <a:gdLst>
                <a:gd name="T0" fmla="*/ 72 w 92"/>
                <a:gd name="T1" fmla="*/ 0 h 102"/>
                <a:gd name="T2" fmla="*/ 72 w 92"/>
                <a:gd name="T3" fmla="*/ 4 h 102"/>
                <a:gd name="T4" fmla="*/ 72 w 92"/>
                <a:gd name="T5" fmla="*/ 8 h 102"/>
                <a:gd name="T6" fmla="*/ 72 w 92"/>
                <a:gd name="T7" fmla="*/ 8 h 102"/>
                <a:gd name="T8" fmla="*/ 76 w 92"/>
                <a:gd name="T9" fmla="*/ 14 h 102"/>
                <a:gd name="T10" fmla="*/ 80 w 92"/>
                <a:gd name="T11" fmla="*/ 18 h 102"/>
                <a:gd name="T12" fmla="*/ 84 w 92"/>
                <a:gd name="T13" fmla="*/ 22 h 102"/>
                <a:gd name="T14" fmla="*/ 88 w 92"/>
                <a:gd name="T15" fmla="*/ 22 h 102"/>
                <a:gd name="T16" fmla="*/ 90 w 92"/>
                <a:gd name="T17" fmla="*/ 24 h 102"/>
                <a:gd name="T18" fmla="*/ 90 w 92"/>
                <a:gd name="T19" fmla="*/ 24 h 102"/>
                <a:gd name="T20" fmla="*/ 92 w 92"/>
                <a:gd name="T21" fmla="*/ 30 h 102"/>
                <a:gd name="T22" fmla="*/ 92 w 92"/>
                <a:gd name="T23" fmla="*/ 34 h 102"/>
                <a:gd name="T24" fmla="*/ 90 w 92"/>
                <a:gd name="T25" fmla="*/ 40 h 102"/>
                <a:gd name="T26" fmla="*/ 86 w 92"/>
                <a:gd name="T27" fmla="*/ 44 h 102"/>
                <a:gd name="T28" fmla="*/ 82 w 92"/>
                <a:gd name="T29" fmla="*/ 46 h 102"/>
                <a:gd name="T30" fmla="*/ 78 w 92"/>
                <a:gd name="T31" fmla="*/ 50 h 102"/>
                <a:gd name="T32" fmla="*/ 76 w 92"/>
                <a:gd name="T33" fmla="*/ 50 h 102"/>
                <a:gd name="T34" fmla="*/ 74 w 92"/>
                <a:gd name="T35" fmla="*/ 50 h 102"/>
                <a:gd name="T36" fmla="*/ 74 w 92"/>
                <a:gd name="T37" fmla="*/ 56 h 102"/>
                <a:gd name="T38" fmla="*/ 72 w 92"/>
                <a:gd name="T39" fmla="*/ 58 h 102"/>
                <a:gd name="T40" fmla="*/ 70 w 92"/>
                <a:gd name="T41" fmla="*/ 62 h 102"/>
                <a:gd name="T42" fmla="*/ 66 w 92"/>
                <a:gd name="T43" fmla="*/ 64 h 102"/>
                <a:gd name="T44" fmla="*/ 64 w 92"/>
                <a:gd name="T45" fmla="*/ 64 h 102"/>
                <a:gd name="T46" fmla="*/ 64 w 92"/>
                <a:gd name="T47" fmla="*/ 66 h 102"/>
                <a:gd name="T48" fmla="*/ 58 w 92"/>
                <a:gd name="T49" fmla="*/ 66 h 102"/>
                <a:gd name="T50" fmla="*/ 54 w 92"/>
                <a:gd name="T51" fmla="*/ 68 h 102"/>
                <a:gd name="T52" fmla="*/ 52 w 92"/>
                <a:gd name="T53" fmla="*/ 72 h 102"/>
                <a:gd name="T54" fmla="*/ 50 w 92"/>
                <a:gd name="T55" fmla="*/ 74 h 102"/>
                <a:gd name="T56" fmla="*/ 50 w 92"/>
                <a:gd name="T57" fmla="*/ 76 h 102"/>
                <a:gd name="T58" fmla="*/ 50 w 92"/>
                <a:gd name="T59" fmla="*/ 78 h 102"/>
                <a:gd name="T60" fmla="*/ 50 w 92"/>
                <a:gd name="T61" fmla="*/ 80 h 102"/>
                <a:gd name="T62" fmla="*/ 48 w 92"/>
                <a:gd name="T63" fmla="*/ 82 h 102"/>
                <a:gd name="T64" fmla="*/ 42 w 92"/>
                <a:gd name="T65" fmla="*/ 90 h 102"/>
                <a:gd name="T66" fmla="*/ 30 w 92"/>
                <a:gd name="T67" fmla="*/ 98 h 102"/>
                <a:gd name="T68" fmla="*/ 12 w 92"/>
                <a:gd name="T69" fmla="*/ 102 h 102"/>
                <a:gd name="T70" fmla="*/ 2 w 92"/>
                <a:gd name="T71" fmla="*/ 76 h 102"/>
                <a:gd name="T72" fmla="*/ 0 w 92"/>
                <a:gd name="T73" fmla="*/ 74 h 102"/>
                <a:gd name="T74" fmla="*/ 0 w 92"/>
                <a:gd name="T75" fmla="*/ 74 h 102"/>
                <a:gd name="T76" fmla="*/ 0 w 92"/>
                <a:gd name="T77" fmla="*/ 74 h 102"/>
                <a:gd name="T78" fmla="*/ 2 w 92"/>
                <a:gd name="T79" fmla="*/ 72 h 102"/>
                <a:gd name="T80" fmla="*/ 12 w 92"/>
                <a:gd name="T81" fmla="*/ 68 h 102"/>
                <a:gd name="T82" fmla="*/ 26 w 92"/>
                <a:gd name="T83" fmla="*/ 62 h 102"/>
                <a:gd name="T84" fmla="*/ 38 w 92"/>
                <a:gd name="T85" fmla="*/ 54 h 102"/>
                <a:gd name="T86" fmla="*/ 46 w 92"/>
                <a:gd name="T87" fmla="*/ 42 h 102"/>
                <a:gd name="T88" fmla="*/ 50 w 92"/>
                <a:gd name="T89" fmla="*/ 28 h 102"/>
                <a:gd name="T90" fmla="*/ 50 w 92"/>
                <a:gd name="T91" fmla="*/ 26 h 102"/>
                <a:gd name="T92" fmla="*/ 50 w 92"/>
                <a:gd name="T93" fmla="*/ 24 h 102"/>
                <a:gd name="T94" fmla="*/ 48 w 92"/>
                <a:gd name="T95" fmla="*/ 20 h 102"/>
                <a:gd name="T96" fmla="*/ 48 w 92"/>
                <a:gd name="T97" fmla="*/ 18 h 102"/>
                <a:gd name="T98" fmla="*/ 48 w 92"/>
                <a:gd name="T99" fmla="*/ 16 h 102"/>
                <a:gd name="T100" fmla="*/ 48 w 92"/>
                <a:gd name="T101" fmla="*/ 14 h 102"/>
                <a:gd name="T102" fmla="*/ 48 w 92"/>
                <a:gd name="T103" fmla="*/ 12 h 102"/>
                <a:gd name="T104" fmla="*/ 50 w 92"/>
                <a:gd name="T105" fmla="*/ 12 h 102"/>
                <a:gd name="T106" fmla="*/ 52 w 92"/>
                <a:gd name="T107" fmla="*/ 12 h 102"/>
                <a:gd name="T108" fmla="*/ 54 w 92"/>
                <a:gd name="T109" fmla="*/ 12 h 102"/>
                <a:gd name="T110" fmla="*/ 58 w 92"/>
                <a:gd name="T111" fmla="*/ 10 h 102"/>
                <a:gd name="T112" fmla="*/ 60 w 92"/>
                <a:gd name="T113" fmla="*/ 8 h 102"/>
                <a:gd name="T114" fmla="*/ 60 w 92"/>
                <a:gd name="T115" fmla="*/ 8 h 102"/>
                <a:gd name="T116" fmla="*/ 60 w 92"/>
                <a:gd name="T117" fmla="*/ 6 h 102"/>
                <a:gd name="T118" fmla="*/ 62 w 92"/>
                <a:gd name="T119" fmla="*/ 4 h 102"/>
                <a:gd name="T120" fmla="*/ 64 w 92"/>
                <a:gd name="T121" fmla="*/ 4 h 102"/>
                <a:gd name="T122" fmla="*/ 64 w 92"/>
                <a:gd name="T123" fmla="*/ 4 h 102"/>
                <a:gd name="T124" fmla="*/ 72 w 92"/>
                <a:gd name="T1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102">
                  <a:moveTo>
                    <a:pt x="72" y="0"/>
                  </a:moveTo>
                  <a:lnTo>
                    <a:pt x="72" y="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6" y="14"/>
                  </a:lnTo>
                  <a:lnTo>
                    <a:pt x="80" y="18"/>
                  </a:lnTo>
                  <a:lnTo>
                    <a:pt x="84" y="22"/>
                  </a:lnTo>
                  <a:lnTo>
                    <a:pt x="88" y="22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2" y="30"/>
                  </a:lnTo>
                  <a:lnTo>
                    <a:pt x="92" y="34"/>
                  </a:lnTo>
                  <a:lnTo>
                    <a:pt x="90" y="40"/>
                  </a:lnTo>
                  <a:lnTo>
                    <a:pt x="86" y="44"/>
                  </a:lnTo>
                  <a:lnTo>
                    <a:pt x="82" y="46"/>
                  </a:lnTo>
                  <a:lnTo>
                    <a:pt x="78" y="50"/>
                  </a:lnTo>
                  <a:lnTo>
                    <a:pt x="76" y="50"/>
                  </a:lnTo>
                  <a:lnTo>
                    <a:pt x="74" y="50"/>
                  </a:lnTo>
                  <a:lnTo>
                    <a:pt x="74" y="56"/>
                  </a:lnTo>
                  <a:lnTo>
                    <a:pt x="72" y="58"/>
                  </a:lnTo>
                  <a:lnTo>
                    <a:pt x="70" y="62"/>
                  </a:lnTo>
                  <a:lnTo>
                    <a:pt x="66" y="64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58" y="66"/>
                  </a:lnTo>
                  <a:lnTo>
                    <a:pt x="54" y="68"/>
                  </a:lnTo>
                  <a:lnTo>
                    <a:pt x="52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50" y="80"/>
                  </a:lnTo>
                  <a:lnTo>
                    <a:pt x="48" y="82"/>
                  </a:lnTo>
                  <a:lnTo>
                    <a:pt x="42" y="90"/>
                  </a:lnTo>
                  <a:lnTo>
                    <a:pt x="30" y="98"/>
                  </a:lnTo>
                  <a:lnTo>
                    <a:pt x="12" y="102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72"/>
                  </a:lnTo>
                  <a:lnTo>
                    <a:pt x="12" y="68"/>
                  </a:lnTo>
                  <a:lnTo>
                    <a:pt x="26" y="62"/>
                  </a:lnTo>
                  <a:lnTo>
                    <a:pt x="38" y="54"/>
                  </a:lnTo>
                  <a:lnTo>
                    <a:pt x="46" y="42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48" y="20"/>
                  </a:lnTo>
                  <a:lnTo>
                    <a:pt x="48" y="18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6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7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99" name="Freeform 67"/>
            <p:cNvSpPr/>
            <p:nvPr/>
          </p:nvSpPr>
          <p:spPr bwMode="gray">
            <a:xfrm>
              <a:off x="1339" y="2586"/>
              <a:ext cx="116" cy="134"/>
            </a:xfrm>
            <a:custGeom>
              <a:avLst/>
              <a:gdLst>
                <a:gd name="T0" fmla="*/ 86 w 116"/>
                <a:gd name="T1" fmla="*/ 132 h 134"/>
                <a:gd name="T2" fmla="*/ 80 w 116"/>
                <a:gd name="T3" fmla="*/ 130 h 134"/>
                <a:gd name="T4" fmla="*/ 70 w 116"/>
                <a:gd name="T5" fmla="*/ 124 h 134"/>
                <a:gd name="T6" fmla="*/ 50 w 116"/>
                <a:gd name="T7" fmla="*/ 114 h 134"/>
                <a:gd name="T8" fmla="*/ 18 w 116"/>
                <a:gd name="T9" fmla="*/ 98 h 134"/>
                <a:gd name="T10" fmla="*/ 16 w 116"/>
                <a:gd name="T11" fmla="*/ 92 h 134"/>
                <a:gd name="T12" fmla="*/ 0 w 116"/>
                <a:gd name="T13" fmla="*/ 68 h 134"/>
                <a:gd name="T14" fmla="*/ 26 w 116"/>
                <a:gd name="T15" fmla="*/ 44 h 134"/>
                <a:gd name="T16" fmla="*/ 26 w 116"/>
                <a:gd name="T17" fmla="*/ 40 h 134"/>
                <a:gd name="T18" fmla="*/ 26 w 116"/>
                <a:gd name="T19" fmla="*/ 36 h 134"/>
                <a:gd name="T20" fmla="*/ 26 w 116"/>
                <a:gd name="T21" fmla="*/ 32 h 134"/>
                <a:gd name="T22" fmla="*/ 28 w 116"/>
                <a:gd name="T23" fmla="*/ 30 h 134"/>
                <a:gd name="T24" fmla="*/ 30 w 116"/>
                <a:gd name="T25" fmla="*/ 26 h 134"/>
                <a:gd name="T26" fmla="*/ 34 w 116"/>
                <a:gd name="T27" fmla="*/ 22 h 134"/>
                <a:gd name="T28" fmla="*/ 36 w 116"/>
                <a:gd name="T29" fmla="*/ 16 h 134"/>
                <a:gd name="T30" fmla="*/ 38 w 116"/>
                <a:gd name="T31" fmla="*/ 10 h 134"/>
                <a:gd name="T32" fmla="*/ 40 w 116"/>
                <a:gd name="T33" fmla="*/ 6 h 134"/>
                <a:gd name="T34" fmla="*/ 46 w 116"/>
                <a:gd name="T35" fmla="*/ 4 h 134"/>
                <a:gd name="T36" fmla="*/ 54 w 116"/>
                <a:gd name="T37" fmla="*/ 2 h 134"/>
                <a:gd name="T38" fmla="*/ 70 w 116"/>
                <a:gd name="T39" fmla="*/ 0 h 134"/>
                <a:gd name="T40" fmla="*/ 70 w 116"/>
                <a:gd name="T41" fmla="*/ 2 h 134"/>
                <a:gd name="T42" fmla="*/ 74 w 116"/>
                <a:gd name="T43" fmla="*/ 4 h 134"/>
                <a:gd name="T44" fmla="*/ 78 w 116"/>
                <a:gd name="T45" fmla="*/ 2 h 134"/>
                <a:gd name="T46" fmla="*/ 82 w 116"/>
                <a:gd name="T47" fmla="*/ 4 h 134"/>
                <a:gd name="T48" fmla="*/ 84 w 116"/>
                <a:gd name="T49" fmla="*/ 10 h 134"/>
                <a:gd name="T50" fmla="*/ 82 w 116"/>
                <a:gd name="T51" fmla="*/ 12 h 134"/>
                <a:gd name="T52" fmla="*/ 80 w 116"/>
                <a:gd name="T53" fmla="*/ 16 h 134"/>
                <a:gd name="T54" fmla="*/ 84 w 116"/>
                <a:gd name="T55" fmla="*/ 18 h 134"/>
                <a:gd name="T56" fmla="*/ 88 w 116"/>
                <a:gd name="T57" fmla="*/ 22 h 134"/>
                <a:gd name="T58" fmla="*/ 90 w 116"/>
                <a:gd name="T59" fmla="*/ 26 h 134"/>
                <a:gd name="T60" fmla="*/ 96 w 116"/>
                <a:gd name="T61" fmla="*/ 32 h 134"/>
                <a:gd name="T62" fmla="*/ 98 w 116"/>
                <a:gd name="T63" fmla="*/ 38 h 134"/>
                <a:gd name="T64" fmla="*/ 96 w 116"/>
                <a:gd name="T65" fmla="*/ 42 h 134"/>
                <a:gd name="T66" fmla="*/ 92 w 116"/>
                <a:gd name="T67" fmla="*/ 52 h 134"/>
                <a:gd name="T68" fmla="*/ 90 w 116"/>
                <a:gd name="T69" fmla="*/ 60 h 134"/>
                <a:gd name="T70" fmla="*/ 92 w 116"/>
                <a:gd name="T71" fmla="*/ 64 h 134"/>
                <a:gd name="T72" fmla="*/ 96 w 116"/>
                <a:gd name="T73" fmla="*/ 72 h 134"/>
                <a:gd name="T74" fmla="*/ 100 w 116"/>
                <a:gd name="T75" fmla="*/ 82 h 134"/>
                <a:gd name="T76" fmla="*/ 106 w 116"/>
                <a:gd name="T77" fmla="*/ 86 h 134"/>
                <a:gd name="T78" fmla="*/ 106 w 116"/>
                <a:gd name="T79" fmla="*/ 90 h 134"/>
                <a:gd name="T80" fmla="*/ 108 w 116"/>
                <a:gd name="T81" fmla="*/ 96 h 134"/>
                <a:gd name="T82" fmla="*/ 108 w 116"/>
                <a:gd name="T83" fmla="*/ 98 h 134"/>
                <a:gd name="T84" fmla="*/ 112 w 116"/>
                <a:gd name="T85" fmla="*/ 102 h 134"/>
                <a:gd name="T86" fmla="*/ 114 w 116"/>
                <a:gd name="T87" fmla="*/ 106 h 134"/>
                <a:gd name="T88" fmla="*/ 116 w 116"/>
                <a:gd name="T89" fmla="*/ 112 h 134"/>
                <a:gd name="T90" fmla="*/ 114 w 116"/>
                <a:gd name="T91" fmla="*/ 124 h 134"/>
                <a:gd name="T92" fmla="*/ 112 w 116"/>
                <a:gd name="T93" fmla="*/ 124 h 134"/>
                <a:gd name="T94" fmla="*/ 108 w 116"/>
                <a:gd name="T95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34">
                  <a:moveTo>
                    <a:pt x="88" y="134"/>
                  </a:moveTo>
                  <a:lnTo>
                    <a:pt x="86" y="132"/>
                  </a:lnTo>
                  <a:lnTo>
                    <a:pt x="84" y="132"/>
                  </a:lnTo>
                  <a:lnTo>
                    <a:pt x="80" y="130"/>
                  </a:lnTo>
                  <a:lnTo>
                    <a:pt x="76" y="126"/>
                  </a:lnTo>
                  <a:lnTo>
                    <a:pt x="70" y="124"/>
                  </a:lnTo>
                  <a:lnTo>
                    <a:pt x="58" y="114"/>
                  </a:lnTo>
                  <a:lnTo>
                    <a:pt x="50" y="114"/>
                  </a:lnTo>
                  <a:lnTo>
                    <a:pt x="24" y="102"/>
                  </a:lnTo>
                  <a:lnTo>
                    <a:pt x="18" y="98"/>
                  </a:lnTo>
                  <a:lnTo>
                    <a:pt x="18" y="96"/>
                  </a:lnTo>
                  <a:lnTo>
                    <a:pt x="16" y="92"/>
                  </a:lnTo>
                  <a:lnTo>
                    <a:pt x="4" y="76"/>
                  </a:lnTo>
                  <a:lnTo>
                    <a:pt x="0" y="68"/>
                  </a:lnTo>
                  <a:lnTo>
                    <a:pt x="26" y="46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6" y="4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0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6" y="20"/>
                  </a:lnTo>
                  <a:lnTo>
                    <a:pt x="88" y="22"/>
                  </a:lnTo>
                  <a:lnTo>
                    <a:pt x="88" y="24"/>
                  </a:lnTo>
                  <a:lnTo>
                    <a:pt x="90" y="26"/>
                  </a:lnTo>
                  <a:lnTo>
                    <a:pt x="94" y="28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6" y="42"/>
                  </a:lnTo>
                  <a:lnTo>
                    <a:pt x="94" y="46"/>
                  </a:lnTo>
                  <a:lnTo>
                    <a:pt x="92" y="52"/>
                  </a:lnTo>
                  <a:lnTo>
                    <a:pt x="92" y="56"/>
                  </a:lnTo>
                  <a:lnTo>
                    <a:pt x="90" y="60"/>
                  </a:lnTo>
                  <a:lnTo>
                    <a:pt x="92" y="64"/>
                  </a:lnTo>
                  <a:lnTo>
                    <a:pt x="92" y="64"/>
                  </a:lnTo>
                  <a:lnTo>
                    <a:pt x="94" y="68"/>
                  </a:lnTo>
                  <a:lnTo>
                    <a:pt x="96" y="72"/>
                  </a:lnTo>
                  <a:lnTo>
                    <a:pt x="98" y="76"/>
                  </a:lnTo>
                  <a:lnTo>
                    <a:pt x="100" y="82"/>
                  </a:lnTo>
                  <a:lnTo>
                    <a:pt x="104" y="84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6" y="90"/>
                  </a:lnTo>
                  <a:lnTo>
                    <a:pt x="106" y="92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8"/>
                  </a:lnTo>
                  <a:lnTo>
                    <a:pt x="110" y="100"/>
                  </a:lnTo>
                  <a:lnTo>
                    <a:pt x="112" y="102"/>
                  </a:lnTo>
                  <a:lnTo>
                    <a:pt x="114" y="104"/>
                  </a:lnTo>
                  <a:lnTo>
                    <a:pt x="114" y="106"/>
                  </a:lnTo>
                  <a:lnTo>
                    <a:pt x="114" y="108"/>
                  </a:lnTo>
                  <a:lnTo>
                    <a:pt x="116" y="112"/>
                  </a:lnTo>
                  <a:lnTo>
                    <a:pt x="116" y="11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12" y="124"/>
                  </a:lnTo>
                  <a:lnTo>
                    <a:pt x="110" y="126"/>
                  </a:lnTo>
                  <a:lnTo>
                    <a:pt x="108" y="128"/>
                  </a:lnTo>
                  <a:lnTo>
                    <a:pt x="88" y="13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0" name="Freeform 68"/>
            <p:cNvSpPr/>
            <p:nvPr/>
          </p:nvSpPr>
          <p:spPr bwMode="gray">
            <a:xfrm>
              <a:off x="1295" y="2654"/>
              <a:ext cx="62" cy="72"/>
            </a:xfrm>
            <a:custGeom>
              <a:avLst/>
              <a:gdLst>
                <a:gd name="T0" fmla="*/ 4 w 62"/>
                <a:gd name="T1" fmla="*/ 40 h 72"/>
                <a:gd name="T2" fmla="*/ 4 w 62"/>
                <a:gd name="T3" fmla="*/ 8 h 72"/>
                <a:gd name="T4" fmla="*/ 4 w 62"/>
                <a:gd name="T5" fmla="*/ 8 h 72"/>
                <a:gd name="T6" fmla="*/ 6 w 62"/>
                <a:gd name="T7" fmla="*/ 10 h 72"/>
                <a:gd name="T8" fmla="*/ 8 w 62"/>
                <a:gd name="T9" fmla="*/ 10 h 72"/>
                <a:gd name="T10" fmla="*/ 8 w 62"/>
                <a:gd name="T11" fmla="*/ 10 h 72"/>
                <a:gd name="T12" fmla="*/ 8 w 62"/>
                <a:gd name="T13" fmla="*/ 12 h 72"/>
                <a:gd name="T14" fmla="*/ 10 w 62"/>
                <a:gd name="T15" fmla="*/ 14 h 72"/>
                <a:gd name="T16" fmla="*/ 12 w 62"/>
                <a:gd name="T17" fmla="*/ 16 h 72"/>
                <a:gd name="T18" fmla="*/ 16 w 62"/>
                <a:gd name="T19" fmla="*/ 16 h 72"/>
                <a:gd name="T20" fmla="*/ 20 w 62"/>
                <a:gd name="T21" fmla="*/ 16 h 72"/>
                <a:gd name="T22" fmla="*/ 26 w 62"/>
                <a:gd name="T23" fmla="*/ 14 h 72"/>
                <a:gd name="T24" fmla="*/ 44 w 62"/>
                <a:gd name="T25" fmla="*/ 0 h 72"/>
                <a:gd name="T26" fmla="*/ 44 w 62"/>
                <a:gd name="T27" fmla="*/ 0 h 72"/>
                <a:gd name="T28" fmla="*/ 44 w 62"/>
                <a:gd name="T29" fmla="*/ 0 h 72"/>
                <a:gd name="T30" fmla="*/ 46 w 62"/>
                <a:gd name="T31" fmla="*/ 4 h 72"/>
                <a:gd name="T32" fmla="*/ 48 w 62"/>
                <a:gd name="T33" fmla="*/ 8 h 72"/>
                <a:gd name="T34" fmla="*/ 48 w 62"/>
                <a:gd name="T35" fmla="*/ 8 h 72"/>
                <a:gd name="T36" fmla="*/ 50 w 62"/>
                <a:gd name="T37" fmla="*/ 10 h 72"/>
                <a:gd name="T38" fmla="*/ 54 w 62"/>
                <a:gd name="T39" fmla="*/ 14 h 72"/>
                <a:gd name="T40" fmla="*/ 56 w 62"/>
                <a:gd name="T41" fmla="*/ 18 h 72"/>
                <a:gd name="T42" fmla="*/ 58 w 62"/>
                <a:gd name="T43" fmla="*/ 22 h 72"/>
                <a:gd name="T44" fmla="*/ 60 w 62"/>
                <a:gd name="T45" fmla="*/ 26 h 72"/>
                <a:gd name="T46" fmla="*/ 62 w 62"/>
                <a:gd name="T47" fmla="*/ 28 h 72"/>
                <a:gd name="T48" fmla="*/ 62 w 62"/>
                <a:gd name="T49" fmla="*/ 28 h 72"/>
                <a:gd name="T50" fmla="*/ 62 w 62"/>
                <a:gd name="T51" fmla="*/ 30 h 72"/>
                <a:gd name="T52" fmla="*/ 62 w 62"/>
                <a:gd name="T53" fmla="*/ 30 h 72"/>
                <a:gd name="T54" fmla="*/ 60 w 62"/>
                <a:gd name="T55" fmla="*/ 32 h 72"/>
                <a:gd name="T56" fmla="*/ 56 w 62"/>
                <a:gd name="T57" fmla="*/ 34 h 72"/>
                <a:gd name="T58" fmla="*/ 48 w 62"/>
                <a:gd name="T59" fmla="*/ 34 h 72"/>
                <a:gd name="T60" fmla="*/ 40 w 62"/>
                <a:gd name="T61" fmla="*/ 36 h 72"/>
                <a:gd name="T62" fmla="*/ 34 w 62"/>
                <a:gd name="T63" fmla="*/ 38 h 72"/>
                <a:gd name="T64" fmla="*/ 34 w 62"/>
                <a:gd name="T65" fmla="*/ 38 h 72"/>
                <a:gd name="T66" fmla="*/ 36 w 62"/>
                <a:gd name="T67" fmla="*/ 42 h 72"/>
                <a:gd name="T68" fmla="*/ 38 w 62"/>
                <a:gd name="T69" fmla="*/ 46 h 72"/>
                <a:gd name="T70" fmla="*/ 40 w 62"/>
                <a:gd name="T71" fmla="*/ 50 h 72"/>
                <a:gd name="T72" fmla="*/ 42 w 62"/>
                <a:gd name="T73" fmla="*/ 52 h 72"/>
                <a:gd name="T74" fmla="*/ 42 w 62"/>
                <a:gd name="T75" fmla="*/ 56 h 72"/>
                <a:gd name="T76" fmla="*/ 40 w 62"/>
                <a:gd name="T77" fmla="*/ 56 h 72"/>
                <a:gd name="T78" fmla="*/ 38 w 62"/>
                <a:gd name="T79" fmla="*/ 58 h 72"/>
                <a:gd name="T80" fmla="*/ 36 w 62"/>
                <a:gd name="T81" fmla="*/ 62 h 72"/>
                <a:gd name="T82" fmla="*/ 32 w 62"/>
                <a:gd name="T83" fmla="*/ 66 h 72"/>
                <a:gd name="T84" fmla="*/ 30 w 62"/>
                <a:gd name="T85" fmla="*/ 68 h 72"/>
                <a:gd name="T86" fmla="*/ 28 w 62"/>
                <a:gd name="T87" fmla="*/ 68 h 72"/>
                <a:gd name="T88" fmla="*/ 26 w 62"/>
                <a:gd name="T89" fmla="*/ 68 h 72"/>
                <a:gd name="T90" fmla="*/ 26 w 62"/>
                <a:gd name="T91" fmla="*/ 70 h 72"/>
                <a:gd name="T92" fmla="*/ 26 w 62"/>
                <a:gd name="T93" fmla="*/ 72 h 72"/>
                <a:gd name="T94" fmla="*/ 24 w 62"/>
                <a:gd name="T95" fmla="*/ 72 h 72"/>
                <a:gd name="T96" fmla="*/ 20 w 62"/>
                <a:gd name="T97" fmla="*/ 70 h 72"/>
                <a:gd name="T98" fmla="*/ 14 w 62"/>
                <a:gd name="T99" fmla="*/ 70 h 72"/>
                <a:gd name="T100" fmla="*/ 8 w 62"/>
                <a:gd name="T101" fmla="*/ 70 h 72"/>
                <a:gd name="T102" fmla="*/ 2 w 62"/>
                <a:gd name="T103" fmla="*/ 70 h 72"/>
                <a:gd name="T104" fmla="*/ 0 w 62"/>
                <a:gd name="T105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72">
                  <a:moveTo>
                    <a:pt x="4" y="40"/>
                  </a:moveTo>
                  <a:lnTo>
                    <a:pt x="4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6" y="1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6" y="18"/>
                  </a:lnTo>
                  <a:lnTo>
                    <a:pt x="58" y="22"/>
                  </a:lnTo>
                  <a:lnTo>
                    <a:pt x="60" y="26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0" y="32"/>
                  </a:lnTo>
                  <a:lnTo>
                    <a:pt x="56" y="34"/>
                  </a:lnTo>
                  <a:lnTo>
                    <a:pt x="48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6" y="42"/>
                  </a:lnTo>
                  <a:lnTo>
                    <a:pt x="38" y="46"/>
                  </a:lnTo>
                  <a:lnTo>
                    <a:pt x="40" y="50"/>
                  </a:lnTo>
                  <a:lnTo>
                    <a:pt x="42" y="52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38" y="58"/>
                  </a:lnTo>
                  <a:lnTo>
                    <a:pt x="36" y="62"/>
                  </a:lnTo>
                  <a:lnTo>
                    <a:pt x="32" y="66"/>
                  </a:lnTo>
                  <a:lnTo>
                    <a:pt x="30" y="68"/>
                  </a:lnTo>
                  <a:lnTo>
                    <a:pt x="28" y="68"/>
                  </a:lnTo>
                  <a:lnTo>
                    <a:pt x="26" y="68"/>
                  </a:lnTo>
                  <a:lnTo>
                    <a:pt x="26" y="70"/>
                  </a:lnTo>
                  <a:lnTo>
                    <a:pt x="26" y="72"/>
                  </a:lnTo>
                  <a:lnTo>
                    <a:pt x="24" y="72"/>
                  </a:lnTo>
                  <a:lnTo>
                    <a:pt x="20" y="70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2" y="70"/>
                  </a:lnTo>
                  <a:lnTo>
                    <a:pt x="0" y="7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1" name="Freeform 69"/>
            <p:cNvSpPr/>
            <p:nvPr/>
          </p:nvSpPr>
          <p:spPr bwMode="gray">
            <a:xfrm>
              <a:off x="1277" y="2662"/>
              <a:ext cx="22" cy="62"/>
            </a:xfrm>
            <a:custGeom>
              <a:avLst/>
              <a:gdLst>
                <a:gd name="T0" fmla="*/ 22 w 22"/>
                <a:gd name="T1" fmla="*/ 0 h 62"/>
                <a:gd name="T2" fmla="*/ 16 w 22"/>
                <a:gd name="T3" fmla="*/ 2 h 62"/>
                <a:gd name="T4" fmla="*/ 16 w 22"/>
                <a:gd name="T5" fmla="*/ 2 h 62"/>
                <a:gd name="T6" fmla="*/ 16 w 22"/>
                <a:gd name="T7" fmla="*/ 6 h 62"/>
                <a:gd name="T8" fmla="*/ 16 w 22"/>
                <a:gd name="T9" fmla="*/ 8 h 62"/>
                <a:gd name="T10" fmla="*/ 14 w 22"/>
                <a:gd name="T11" fmla="*/ 12 h 62"/>
                <a:gd name="T12" fmla="*/ 14 w 22"/>
                <a:gd name="T13" fmla="*/ 14 h 62"/>
                <a:gd name="T14" fmla="*/ 14 w 22"/>
                <a:gd name="T15" fmla="*/ 14 h 62"/>
                <a:gd name="T16" fmla="*/ 14 w 22"/>
                <a:gd name="T17" fmla="*/ 16 h 62"/>
                <a:gd name="T18" fmla="*/ 12 w 22"/>
                <a:gd name="T19" fmla="*/ 20 h 62"/>
                <a:gd name="T20" fmla="*/ 8 w 22"/>
                <a:gd name="T21" fmla="*/ 24 h 62"/>
                <a:gd name="T22" fmla="*/ 0 w 22"/>
                <a:gd name="T23" fmla="*/ 30 h 62"/>
                <a:gd name="T24" fmla="*/ 0 w 22"/>
                <a:gd name="T25" fmla="*/ 30 h 62"/>
                <a:gd name="T26" fmla="*/ 2 w 22"/>
                <a:gd name="T27" fmla="*/ 32 h 62"/>
                <a:gd name="T28" fmla="*/ 4 w 22"/>
                <a:gd name="T29" fmla="*/ 38 h 62"/>
                <a:gd name="T30" fmla="*/ 8 w 22"/>
                <a:gd name="T31" fmla="*/ 48 h 62"/>
                <a:gd name="T32" fmla="*/ 18 w 22"/>
                <a:gd name="T33" fmla="*/ 62 h 62"/>
                <a:gd name="T34" fmla="*/ 18 w 22"/>
                <a:gd name="T35" fmla="*/ 60 h 62"/>
                <a:gd name="T36" fmla="*/ 18 w 22"/>
                <a:gd name="T37" fmla="*/ 56 h 62"/>
                <a:gd name="T38" fmla="*/ 18 w 22"/>
                <a:gd name="T39" fmla="*/ 52 h 62"/>
                <a:gd name="T40" fmla="*/ 18 w 22"/>
                <a:gd name="T41" fmla="*/ 44 h 62"/>
                <a:gd name="T42" fmla="*/ 20 w 22"/>
                <a:gd name="T43" fmla="*/ 40 h 62"/>
                <a:gd name="T44" fmla="*/ 20 w 22"/>
                <a:gd name="T45" fmla="*/ 34 h 62"/>
                <a:gd name="T46" fmla="*/ 22 w 22"/>
                <a:gd name="T47" fmla="*/ 32 h 62"/>
                <a:gd name="T48" fmla="*/ 22 w 22"/>
                <a:gd name="T49" fmla="*/ 26 h 62"/>
                <a:gd name="T50" fmla="*/ 22 w 22"/>
                <a:gd name="T51" fmla="*/ 14 h 62"/>
                <a:gd name="T52" fmla="*/ 22 w 22"/>
                <a:gd name="T5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62">
                  <a:moveTo>
                    <a:pt x="22" y="0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8"/>
                  </a:lnTo>
                  <a:lnTo>
                    <a:pt x="8" y="48"/>
                  </a:lnTo>
                  <a:lnTo>
                    <a:pt x="18" y="62"/>
                  </a:lnTo>
                  <a:lnTo>
                    <a:pt x="18" y="60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44"/>
                  </a:lnTo>
                  <a:lnTo>
                    <a:pt x="20" y="40"/>
                  </a:lnTo>
                  <a:lnTo>
                    <a:pt x="20" y="34"/>
                  </a:lnTo>
                  <a:lnTo>
                    <a:pt x="22" y="32"/>
                  </a:lnTo>
                  <a:lnTo>
                    <a:pt x="22" y="26"/>
                  </a:lnTo>
                  <a:lnTo>
                    <a:pt x="22" y="14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2" name="Freeform 70"/>
            <p:cNvSpPr/>
            <p:nvPr/>
          </p:nvSpPr>
          <p:spPr bwMode="gray">
            <a:xfrm>
              <a:off x="1299" y="2594"/>
              <a:ext cx="80" cy="76"/>
            </a:xfrm>
            <a:custGeom>
              <a:avLst/>
              <a:gdLst>
                <a:gd name="T0" fmla="*/ 70 w 80"/>
                <a:gd name="T1" fmla="*/ 4 h 76"/>
                <a:gd name="T2" fmla="*/ 64 w 80"/>
                <a:gd name="T3" fmla="*/ 6 h 76"/>
                <a:gd name="T4" fmla="*/ 60 w 80"/>
                <a:gd name="T5" fmla="*/ 6 h 76"/>
                <a:gd name="T6" fmla="*/ 56 w 80"/>
                <a:gd name="T7" fmla="*/ 10 h 76"/>
                <a:gd name="T8" fmla="*/ 54 w 80"/>
                <a:gd name="T9" fmla="*/ 12 h 76"/>
                <a:gd name="T10" fmla="*/ 44 w 80"/>
                <a:gd name="T11" fmla="*/ 16 h 76"/>
                <a:gd name="T12" fmla="*/ 32 w 80"/>
                <a:gd name="T13" fmla="*/ 16 h 76"/>
                <a:gd name="T14" fmla="*/ 24 w 80"/>
                <a:gd name="T15" fmla="*/ 14 h 76"/>
                <a:gd name="T16" fmla="*/ 20 w 80"/>
                <a:gd name="T17" fmla="*/ 12 h 76"/>
                <a:gd name="T18" fmla="*/ 16 w 80"/>
                <a:gd name="T19" fmla="*/ 14 h 76"/>
                <a:gd name="T20" fmla="*/ 16 w 80"/>
                <a:gd name="T21" fmla="*/ 16 h 76"/>
                <a:gd name="T22" fmla="*/ 10 w 80"/>
                <a:gd name="T23" fmla="*/ 24 h 76"/>
                <a:gd name="T24" fmla="*/ 8 w 80"/>
                <a:gd name="T25" fmla="*/ 24 h 76"/>
                <a:gd name="T26" fmla="*/ 6 w 80"/>
                <a:gd name="T27" fmla="*/ 24 h 76"/>
                <a:gd name="T28" fmla="*/ 4 w 80"/>
                <a:gd name="T29" fmla="*/ 24 h 76"/>
                <a:gd name="T30" fmla="*/ 6 w 80"/>
                <a:gd name="T31" fmla="*/ 26 h 76"/>
                <a:gd name="T32" fmla="*/ 6 w 80"/>
                <a:gd name="T33" fmla="*/ 30 h 76"/>
                <a:gd name="T34" fmla="*/ 4 w 80"/>
                <a:gd name="T35" fmla="*/ 34 h 76"/>
                <a:gd name="T36" fmla="*/ 4 w 80"/>
                <a:gd name="T37" fmla="*/ 36 h 76"/>
                <a:gd name="T38" fmla="*/ 2 w 80"/>
                <a:gd name="T39" fmla="*/ 42 h 76"/>
                <a:gd name="T40" fmla="*/ 4 w 80"/>
                <a:gd name="T41" fmla="*/ 42 h 76"/>
                <a:gd name="T42" fmla="*/ 8 w 80"/>
                <a:gd name="T43" fmla="*/ 42 h 76"/>
                <a:gd name="T44" fmla="*/ 12 w 80"/>
                <a:gd name="T45" fmla="*/ 44 h 76"/>
                <a:gd name="T46" fmla="*/ 8 w 80"/>
                <a:gd name="T47" fmla="*/ 50 h 76"/>
                <a:gd name="T48" fmla="*/ 8 w 80"/>
                <a:gd name="T49" fmla="*/ 54 h 76"/>
                <a:gd name="T50" fmla="*/ 6 w 80"/>
                <a:gd name="T51" fmla="*/ 58 h 76"/>
                <a:gd name="T52" fmla="*/ 4 w 80"/>
                <a:gd name="T53" fmla="*/ 62 h 76"/>
                <a:gd name="T54" fmla="*/ 4 w 80"/>
                <a:gd name="T55" fmla="*/ 62 h 76"/>
                <a:gd name="T56" fmla="*/ 2 w 80"/>
                <a:gd name="T57" fmla="*/ 66 h 76"/>
                <a:gd name="T58" fmla="*/ 0 w 80"/>
                <a:gd name="T59" fmla="*/ 68 h 76"/>
                <a:gd name="T60" fmla="*/ 4 w 80"/>
                <a:gd name="T61" fmla="*/ 70 h 76"/>
                <a:gd name="T62" fmla="*/ 4 w 80"/>
                <a:gd name="T63" fmla="*/ 72 h 76"/>
                <a:gd name="T64" fmla="*/ 8 w 80"/>
                <a:gd name="T65" fmla="*/ 76 h 76"/>
                <a:gd name="T66" fmla="*/ 16 w 80"/>
                <a:gd name="T67" fmla="*/ 76 h 76"/>
                <a:gd name="T68" fmla="*/ 66 w 80"/>
                <a:gd name="T69" fmla="*/ 38 h 76"/>
                <a:gd name="T70" fmla="*/ 66 w 80"/>
                <a:gd name="T71" fmla="*/ 34 h 76"/>
                <a:gd name="T72" fmla="*/ 66 w 80"/>
                <a:gd name="T73" fmla="*/ 30 h 76"/>
                <a:gd name="T74" fmla="*/ 66 w 80"/>
                <a:gd name="T75" fmla="*/ 26 h 76"/>
                <a:gd name="T76" fmla="*/ 66 w 80"/>
                <a:gd name="T77" fmla="*/ 22 h 76"/>
                <a:gd name="T78" fmla="*/ 70 w 80"/>
                <a:gd name="T79" fmla="*/ 20 h 76"/>
                <a:gd name="T80" fmla="*/ 72 w 80"/>
                <a:gd name="T81" fmla="*/ 14 h 76"/>
                <a:gd name="T82" fmla="*/ 74 w 80"/>
                <a:gd name="T83" fmla="*/ 12 h 76"/>
                <a:gd name="T84" fmla="*/ 78 w 80"/>
                <a:gd name="T85" fmla="*/ 4 h 76"/>
                <a:gd name="T86" fmla="*/ 80 w 80"/>
                <a:gd name="T8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76">
                  <a:moveTo>
                    <a:pt x="72" y="2"/>
                  </a:moveTo>
                  <a:lnTo>
                    <a:pt x="70" y="4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4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8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22" y="74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6" y="32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0" y="20"/>
                  </a:lnTo>
                  <a:lnTo>
                    <a:pt x="72" y="18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4"/>
                  </a:lnTo>
                  <a:lnTo>
                    <a:pt x="78" y="2"/>
                  </a:lnTo>
                  <a:lnTo>
                    <a:pt x="80" y="0"/>
                  </a:lnTo>
                  <a:lnTo>
                    <a:pt x="72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3" name="Freeform 71"/>
            <p:cNvSpPr/>
            <p:nvPr/>
          </p:nvSpPr>
          <p:spPr bwMode="gray">
            <a:xfrm>
              <a:off x="1403" y="2548"/>
              <a:ext cx="234" cy="248"/>
            </a:xfrm>
            <a:custGeom>
              <a:avLst/>
              <a:gdLst>
                <a:gd name="T0" fmla="*/ 18 w 234"/>
                <a:gd name="T1" fmla="*/ 42 h 248"/>
                <a:gd name="T2" fmla="*/ 20 w 234"/>
                <a:gd name="T3" fmla="*/ 48 h 248"/>
                <a:gd name="T4" fmla="*/ 16 w 234"/>
                <a:gd name="T5" fmla="*/ 52 h 248"/>
                <a:gd name="T6" fmla="*/ 20 w 234"/>
                <a:gd name="T7" fmla="*/ 56 h 248"/>
                <a:gd name="T8" fmla="*/ 24 w 234"/>
                <a:gd name="T9" fmla="*/ 62 h 248"/>
                <a:gd name="T10" fmla="*/ 32 w 234"/>
                <a:gd name="T11" fmla="*/ 70 h 248"/>
                <a:gd name="T12" fmla="*/ 34 w 234"/>
                <a:gd name="T13" fmla="*/ 76 h 248"/>
                <a:gd name="T14" fmla="*/ 28 w 234"/>
                <a:gd name="T15" fmla="*/ 90 h 248"/>
                <a:gd name="T16" fmla="*/ 28 w 234"/>
                <a:gd name="T17" fmla="*/ 102 h 248"/>
                <a:gd name="T18" fmla="*/ 32 w 234"/>
                <a:gd name="T19" fmla="*/ 110 h 248"/>
                <a:gd name="T20" fmla="*/ 40 w 234"/>
                <a:gd name="T21" fmla="*/ 122 h 248"/>
                <a:gd name="T22" fmla="*/ 42 w 234"/>
                <a:gd name="T23" fmla="*/ 128 h 248"/>
                <a:gd name="T24" fmla="*/ 44 w 234"/>
                <a:gd name="T25" fmla="*/ 134 h 248"/>
                <a:gd name="T26" fmla="*/ 48 w 234"/>
                <a:gd name="T27" fmla="*/ 140 h 248"/>
                <a:gd name="T28" fmla="*/ 50 w 234"/>
                <a:gd name="T29" fmla="*/ 146 h 248"/>
                <a:gd name="T30" fmla="*/ 50 w 234"/>
                <a:gd name="T31" fmla="*/ 162 h 248"/>
                <a:gd name="T32" fmla="*/ 78 w 234"/>
                <a:gd name="T33" fmla="*/ 162 h 248"/>
                <a:gd name="T34" fmla="*/ 88 w 234"/>
                <a:gd name="T35" fmla="*/ 174 h 248"/>
                <a:gd name="T36" fmla="*/ 114 w 234"/>
                <a:gd name="T37" fmla="*/ 204 h 248"/>
                <a:gd name="T38" fmla="*/ 128 w 234"/>
                <a:gd name="T39" fmla="*/ 208 h 248"/>
                <a:gd name="T40" fmla="*/ 142 w 234"/>
                <a:gd name="T41" fmla="*/ 210 h 248"/>
                <a:gd name="T42" fmla="*/ 152 w 234"/>
                <a:gd name="T43" fmla="*/ 210 h 248"/>
                <a:gd name="T44" fmla="*/ 168 w 234"/>
                <a:gd name="T45" fmla="*/ 226 h 248"/>
                <a:gd name="T46" fmla="*/ 178 w 234"/>
                <a:gd name="T47" fmla="*/ 232 h 248"/>
                <a:gd name="T48" fmla="*/ 188 w 234"/>
                <a:gd name="T49" fmla="*/ 228 h 248"/>
                <a:gd name="T50" fmla="*/ 198 w 234"/>
                <a:gd name="T51" fmla="*/ 232 h 248"/>
                <a:gd name="T52" fmla="*/ 208 w 234"/>
                <a:gd name="T53" fmla="*/ 248 h 248"/>
                <a:gd name="T54" fmla="*/ 222 w 234"/>
                <a:gd name="T55" fmla="*/ 236 h 248"/>
                <a:gd name="T56" fmla="*/ 222 w 234"/>
                <a:gd name="T57" fmla="*/ 224 h 248"/>
                <a:gd name="T58" fmla="*/ 224 w 234"/>
                <a:gd name="T59" fmla="*/ 214 h 248"/>
                <a:gd name="T60" fmla="*/ 232 w 234"/>
                <a:gd name="T61" fmla="*/ 206 h 248"/>
                <a:gd name="T62" fmla="*/ 232 w 234"/>
                <a:gd name="T63" fmla="*/ 198 h 248"/>
                <a:gd name="T64" fmla="*/ 218 w 234"/>
                <a:gd name="T65" fmla="*/ 172 h 248"/>
                <a:gd name="T66" fmla="*/ 216 w 234"/>
                <a:gd name="T67" fmla="*/ 104 h 248"/>
                <a:gd name="T68" fmla="*/ 212 w 234"/>
                <a:gd name="T69" fmla="*/ 70 h 248"/>
                <a:gd name="T70" fmla="*/ 184 w 234"/>
                <a:gd name="T71" fmla="*/ 52 h 248"/>
                <a:gd name="T72" fmla="*/ 176 w 234"/>
                <a:gd name="T73" fmla="*/ 48 h 248"/>
                <a:gd name="T74" fmla="*/ 160 w 234"/>
                <a:gd name="T75" fmla="*/ 44 h 248"/>
                <a:gd name="T76" fmla="*/ 126 w 234"/>
                <a:gd name="T77" fmla="*/ 54 h 248"/>
                <a:gd name="T78" fmla="*/ 122 w 234"/>
                <a:gd name="T79" fmla="*/ 56 h 248"/>
                <a:gd name="T80" fmla="*/ 102 w 234"/>
                <a:gd name="T81" fmla="*/ 58 h 248"/>
                <a:gd name="T82" fmla="*/ 98 w 234"/>
                <a:gd name="T83" fmla="*/ 60 h 248"/>
                <a:gd name="T84" fmla="*/ 82 w 234"/>
                <a:gd name="T85" fmla="*/ 50 h 248"/>
                <a:gd name="T86" fmla="*/ 62 w 234"/>
                <a:gd name="T87" fmla="*/ 12 h 248"/>
                <a:gd name="T88" fmla="*/ 56 w 234"/>
                <a:gd name="T89" fmla="*/ 6 h 248"/>
                <a:gd name="T90" fmla="*/ 38 w 234"/>
                <a:gd name="T91" fmla="*/ 16 h 248"/>
                <a:gd name="T92" fmla="*/ 30 w 234"/>
                <a:gd name="T93" fmla="*/ 18 h 248"/>
                <a:gd name="T94" fmla="*/ 0 w 234"/>
                <a:gd name="T95" fmla="*/ 10 h 248"/>
                <a:gd name="T96" fmla="*/ 4 w 234"/>
                <a:gd name="T97" fmla="*/ 16 h 248"/>
                <a:gd name="T98" fmla="*/ 8 w 234"/>
                <a:gd name="T99" fmla="*/ 26 h 248"/>
                <a:gd name="T100" fmla="*/ 12 w 234"/>
                <a:gd name="T101" fmla="*/ 4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4" h="248">
                  <a:moveTo>
                    <a:pt x="14" y="42"/>
                  </a:moveTo>
                  <a:lnTo>
                    <a:pt x="16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6" y="64"/>
                  </a:lnTo>
                  <a:lnTo>
                    <a:pt x="30" y="66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2" y="80"/>
                  </a:lnTo>
                  <a:lnTo>
                    <a:pt x="30" y="84"/>
                  </a:lnTo>
                  <a:lnTo>
                    <a:pt x="28" y="90"/>
                  </a:lnTo>
                  <a:lnTo>
                    <a:pt x="28" y="94"/>
                  </a:lnTo>
                  <a:lnTo>
                    <a:pt x="26" y="98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0" y="106"/>
                  </a:lnTo>
                  <a:lnTo>
                    <a:pt x="32" y="110"/>
                  </a:lnTo>
                  <a:lnTo>
                    <a:pt x="34" y="114"/>
                  </a:lnTo>
                  <a:lnTo>
                    <a:pt x="36" y="120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8"/>
                  </a:lnTo>
                  <a:lnTo>
                    <a:pt x="42" y="130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4" y="136"/>
                  </a:lnTo>
                  <a:lnTo>
                    <a:pt x="46" y="138"/>
                  </a:lnTo>
                  <a:lnTo>
                    <a:pt x="48" y="140"/>
                  </a:lnTo>
                  <a:lnTo>
                    <a:pt x="50" y="14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52" y="150"/>
                  </a:lnTo>
                  <a:lnTo>
                    <a:pt x="52" y="152"/>
                  </a:lnTo>
                  <a:lnTo>
                    <a:pt x="50" y="162"/>
                  </a:lnTo>
                  <a:lnTo>
                    <a:pt x="64" y="164"/>
                  </a:lnTo>
                  <a:lnTo>
                    <a:pt x="78" y="162"/>
                  </a:lnTo>
                  <a:lnTo>
                    <a:pt x="78" y="162"/>
                  </a:lnTo>
                  <a:lnTo>
                    <a:pt x="80" y="164"/>
                  </a:lnTo>
                  <a:lnTo>
                    <a:pt x="84" y="168"/>
                  </a:lnTo>
                  <a:lnTo>
                    <a:pt x="88" y="174"/>
                  </a:lnTo>
                  <a:lnTo>
                    <a:pt x="94" y="182"/>
                  </a:lnTo>
                  <a:lnTo>
                    <a:pt x="114" y="202"/>
                  </a:lnTo>
                  <a:lnTo>
                    <a:pt x="114" y="204"/>
                  </a:lnTo>
                  <a:lnTo>
                    <a:pt x="118" y="204"/>
                  </a:lnTo>
                  <a:lnTo>
                    <a:pt x="122" y="206"/>
                  </a:lnTo>
                  <a:lnTo>
                    <a:pt x="128" y="208"/>
                  </a:lnTo>
                  <a:lnTo>
                    <a:pt x="132" y="208"/>
                  </a:lnTo>
                  <a:lnTo>
                    <a:pt x="136" y="210"/>
                  </a:lnTo>
                  <a:lnTo>
                    <a:pt x="142" y="210"/>
                  </a:lnTo>
                  <a:lnTo>
                    <a:pt x="148" y="210"/>
                  </a:lnTo>
                  <a:lnTo>
                    <a:pt x="150" y="210"/>
                  </a:lnTo>
                  <a:lnTo>
                    <a:pt x="152" y="210"/>
                  </a:lnTo>
                  <a:lnTo>
                    <a:pt x="160" y="206"/>
                  </a:lnTo>
                  <a:lnTo>
                    <a:pt x="166" y="214"/>
                  </a:lnTo>
                  <a:lnTo>
                    <a:pt x="168" y="226"/>
                  </a:lnTo>
                  <a:lnTo>
                    <a:pt x="176" y="234"/>
                  </a:lnTo>
                  <a:lnTo>
                    <a:pt x="176" y="232"/>
                  </a:lnTo>
                  <a:lnTo>
                    <a:pt x="178" y="232"/>
                  </a:lnTo>
                  <a:lnTo>
                    <a:pt x="180" y="230"/>
                  </a:lnTo>
                  <a:lnTo>
                    <a:pt x="184" y="230"/>
                  </a:lnTo>
                  <a:lnTo>
                    <a:pt x="188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198" y="232"/>
                  </a:lnTo>
                  <a:lnTo>
                    <a:pt x="200" y="234"/>
                  </a:lnTo>
                  <a:lnTo>
                    <a:pt x="200" y="240"/>
                  </a:lnTo>
                  <a:lnTo>
                    <a:pt x="208" y="248"/>
                  </a:lnTo>
                  <a:lnTo>
                    <a:pt x="224" y="240"/>
                  </a:lnTo>
                  <a:lnTo>
                    <a:pt x="224" y="238"/>
                  </a:lnTo>
                  <a:lnTo>
                    <a:pt x="222" y="236"/>
                  </a:lnTo>
                  <a:lnTo>
                    <a:pt x="222" y="230"/>
                  </a:lnTo>
                  <a:lnTo>
                    <a:pt x="222" y="226"/>
                  </a:lnTo>
                  <a:lnTo>
                    <a:pt x="222" y="224"/>
                  </a:lnTo>
                  <a:lnTo>
                    <a:pt x="222" y="222"/>
                  </a:lnTo>
                  <a:lnTo>
                    <a:pt x="222" y="218"/>
                  </a:lnTo>
                  <a:lnTo>
                    <a:pt x="224" y="214"/>
                  </a:lnTo>
                  <a:lnTo>
                    <a:pt x="228" y="210"/>
                  </a:lnTo>
                  <a:lnTo>
                    <a:pt x="232" y="208"/>
                  </a:lnTo>
                  <a:lnTo>
                    <a:pt x="232" y="206"/>
                  </a:lnTo>
                  <a:lnTo>
                    <a:pt x="232" y="204"/>
                  </a:lnTo>
                  <a:lnTo>
                    <a:pt x="234" y="202"/>
                  </a:lnTo>
                  <a:lnTo>
                    <a:pt x="232" y="198"/>
                  </a:lnTo>
                  <a:lnTo>
                    <a:pt x="232" y="196"/>
                  </a:lnTo>
                  <a:lnTo>
                    <a:pt x="230" y="194"/>
                  </a:lnTo>
                  <a:lnTo>
                    <a:pt x="218" y="172"/>
                  </a:lnTo>
                  <a:lnTo>
                    <a:pt x="206" y="152"/>
                  </a:lnTo>
                  <a:lnTo>
                    <a:pt x="206" y="120"/>
                  </a:lnTo>
                  <a:lnTo>
                    <a:pt x="216" y="104"/>
                  </a:lnTo>
                  <a:lnTo>
                    <a:pt x="218" y="80"/>
                  </a:lnTo>
                  <a:lnTo>
                    <a:pt x="216" y="76"/>
                  </a:lnTo>
                  <a:lnTo>
                    <a:pt x="212" y="70"/>
                  </a:lnTo>
                  <a:lnTo>
                    <a:pt x="206" y="62"/>
                  </a:lnTo>
                  <a:lnTo>
                    <a:pt x="196" y="54"/>
                  </a:lnTo>
                  <a:lnTo>
                    <a:pt x="184" y="52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6" y="48"/>
                  </a:lnTo>
                  <a:lnTo>
                    <a:pt x="172" y="48"/>
                  </a:lnTo>
                  <a:lnTo>
                    <a:pt x="170" y="46"/>
                  </a:lnTo>
                  <a:lnTo>
                    <a:pt x="160" y="44"/>
                  </a:lnTo>
                  <a:lnTo>
                    <a:pt x="144" y="4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4" y="56"/>
                  </a:lnTo>
                  <a:lnTo>
                    <a:pt x="122" y="56"/>
                  </a:lnTo>
                  <a:lnTo>
                    <a:pt x="118" y="58"/>
                  </a:lnTo>
                  <a:lnTo>
                    <a:pt x="112" y="58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0" y="60"/>
                  </a:lnTo>
                  <a:lnTo>
                    <a:pt x="98" y="60"/>
                  </a:lnTo>
                  <a:lnTo>
                    <a:pt x="96" y="58"/>
                  </a:lnTo>
                  <a:lnTo>
                    <a:pt x="90" y="56"/>
                  </a:lnTo>
                  <a:lnTo>
                    <a:pt x="82" y="50"/>
                  </a:lnTo>
                  <a:lnTo>
                    <a:pt x="76" y="40"/>
                  </a:lnTo>
                  <a:lnTo>
                    <a:pt x="72" y="26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4" y="4"/>
                  </a:lnTo>
                  <a:lnTo>
                    <a:pt x="52" y="0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14" y="4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4" name="Freeform 72"/>
            <p:cNvSpPr/>
            <p:nvPr/>
          </p:nvSpPr>
          <p:spPr bwMode="gray">
            <a:xfrm>
              <a:off x="987" y="3172"/>
              <a:ext cx="28" cy="22"/>
            </a:xfrm>
            <a:custGeom>
              <a:avLst/>
              <a:gdLst>
                <a:gd name="T0" fmla="*/ 2 w 28"/>
                <a:gd name="T1" fmla="*/ 10 h 22"/>
                <a:gd name="T2" fmla="*/ 4 w 28"/>
                <a:gd name="T3" fmla="*/ 22 h 22"/>
                <a:gd name="T4" fmla="*/ 28 w 28"/>
                <a:gd name="T5" fmla="*/ 4 h 22"/>
                <a:gd name="T6" fmla="*/ 26 w 28"/>
                <a:gd name="T7" fmla="*/ 2 h 22"/>
                <a:gd name="T8" fmla="*/ 26 w 28"/>
                <a:gd name="T9" fmla="*/ 2 h 22"/>
                <a:gd name="T10" fmla="*/ 24 w 28"/>
                <a:gd name="T11" fmla="*/ 0 h 22"/>
                <a:gd name="T12" fmla="*/ 22 w 28"/>
                <a:gd name="T13" fmla="*/ 0 h 22"/>
                <a:gd name="T14" fmla="*/ 20 w 28"/>
                <a:gd name="T15" fmla="*/ 0 h 22"/>
                <a:gd name="T16" fmla="*/ 14 w 28"/>
                <a:gd name="T17" fmla="*/ 2 h 22"/>
                <a:gd name="T18" fmla="*/ 0 w 28"/>
                <a:gd name="T19" fmla="*/ 8 h 22"/>
                <a:gd name="T20" fmla="*/ 2 w 28"/>
                <a:gd name="T2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2">
                  <a:moveTo>
                    <a:pt x="2" y="10"/>
                  </a:moveTo>
                  <a:lnTo>
                    <a:pt x="4" y="22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0" y="8"/>
                  </a:lnTo>
                  <a:lnTo>
                    <a:pt x="2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5" name="Freeform 73"/>
            <p:cNvSpPr/>
            <p:nvPr/>
          </p:nvSpPr>
          <p:spPr bwMode="gray">
            <a:xfrm>
              <a:off x="731" y="2596"/>
              <a:ext cx="260" cy="246"/>
            </a:xfrm>
            <a:custGeom>
              <a:avLst/>
              <a:gdLst>
                <a:gd name="T0" fmla="*/ 0 w 260"/>
                <a:gd name="T1" fmla="*/ 128 h 246"/>
                <a:gd name="T2" fmla="*/ 20 w 260"/>
                <a:gd name="T3" fmla="*/ 114 h 246"/>
                <a:gd name="T4" fmla="*/ 86 w 260"/>
                <a:gd name="T5" fmla="*/ 92 h 246"/>
                <a:gd name="T6" fmla="*/ 88 w 260"/>
                <a:gd name="T7" fmla="*/ 76 h 246"/>
                <a:gd name="T8" fmla="*/ 94 w 260"/>
                <a:gd name="T9" fmla="*/ 72 h 246"/>
                <a:gd name="T10" fmla="*/ 102 w 260"/>
                <a:gd name="T11" fmla="*/ 72 h 246"/>
                <a:gd name="T12" fmla="*/ 108 w 260"/>
                <a:gd name="T13" fmla="*/ 72 h 246"/>
                <a:gd name="T14" fmla="*/ 102 w 260"/>
                <a:gd name="T15" fmla="*/ 64 h 246"/>
                <a:gd name="T16" fmla="*/ 98 w 260"/>
                <a:gd name="T17" fmla="*/ 56 h 246"/>
                <a:gd name="T18" fmla="*/ 98 w 260"/>
                <a:gd name="T19" fmla="*/ 46 h 246"/>
                <a:gd name="T20" fmla="*/ 96 w 260"/>
                <a:gd name="T21" fmla="*/ 36 h 246"/>
                <a:gd name="T22" fmla="*/ 90 w 260"/>
                <a:gd name="T23" fmla="*/ 30 h 246"/>
                <a:gd name="T24" fmla="*/ 86 w 260"/>
                <a:gd name="T25" fmla="*/ 30 h 246"/>
                <a:gd name="T26" fmla="*/ 92 w 260"/>
                <a:gd name="T27" fmla="*/ 26 h 246"/>
                <a:gd name="T28" fmla="*/ 116 w 260"/>
                <a:gd name="T29" fmla="*/ 16 h 246"/>
                <a:gd name="T30" fmla="*/ 126 w 260"/>
                <a:gd name="T31" fmla="*/ 14 h 246"/>
                <a:gd name="T32" fmla="*/ 136 w 260"/>
                <a:gd name="T33" fmla="*/ 10 h 246"/>
                <a:gd name="T34" fmla="*/ 142 w 260"/>
                <a:gd name="T35" fmla="*/ 8 h 246"/>
                <a:gd name="T36" fmla="*/ 148 w 260"/>
                <a:gd name="T37" fmla="*/ 8 h 246"/>
                <a:gd name="T38" fmla="*/ 170 w 260"/>
                <a:gd name="T39" fmla="*/ 4 h 246"/>
                <a:gd name="T40" fmla="*/ 198 w 260"/>
                <a:gd name="T41" fmla="*/ 2 h 246"/>
                <a:gd name="T42" fmla="*/ 202 w 260"/>
                <a:gd name="T43" fmla="*/ 0 h 246"/>
                <a:gd name="T44" fmla="*/ 210 w 260"/>
                <a:gd name="T45" fmla="*/ 2 h 246"/>
                <a:gd name="T46" fmla="*/ 216 w 260"/>
                <a:gd name="T47" fmla="*/ 4 h 246"/>
                <a:gd name="T48" fmla="*/ 218 w 260"/>
                <a:gd name="T49" fmla="*/ 8 h 246"/>
                <a:gd name="T50" fmla="*/ 216 w 260"/>
                <a:gd name="T51" fmla="*/ 14 h 246"/>
                <a:gd name="T52" fmla="*/ 216 w 260"/>
                <a:gd name="T53" fmla="*/ 24 h 246"/>
                <a:gd name="T54" fmla="*/ 214 w 260"/>
                <a:gd name="T55" fmla="*/ 28 h 246"/>
                <a:gd name="T56" fmla="*/ 212 w 260"/>
                <a:gd name="T57" fmla="*/ 34 h 246"/>
                <a:gd name="T58" fmla="*/ 210 w 260"/>
                <a:gd name="T59" fmla="*/ 36 h 246"/>
                <a:gd name="T60" fmla="*/ 210 w 260"/>
                <a:gd name="T61" fmla="*/ 40 h 246"/>
                <a:gd name="T62" fmla="*/ 212 w 260"/>
                <a:gd name="T63" fmla="*/ 46 h 246"/>
                <a:gd name="T64" fmla="*/ 214 w 260"/>
                <a:gd name="T65" fmla="*/ 50 h 246"/>
                <a:gd name="T66" fmla="*/ 214 w 260"/>
                <a:gd name="T67" fmla="*/ 54 h 246"/>
                <a:gd name="T68" fmla="*/ 216 w 260"/>
                <a:gd name="T69" fmla="*/ 60 h 246"/>
                <a:gd name="T70" fmla="*/ 218 w 260"/>
                <a:gd name="T71" fmla="*/ 60 h 246"/>
                <a:gd name="T72" fmla="*/ 220 w 260"/>
                <a:gd name="T73" fmla="*/ 64 h 246"/>
                <a:gd name="T74" fmla="*/ 224 w 260"/>
                <a:gd name="T75" fmla="*/ 88 h 246"/>
                <a:gd name="T76" fmla="*/ 234 w 260"/>
                <a:gd name="T77" fmla="*/ 110 h 246"/>
                <a:gd name="T78" fmla="*/ 234 w 260"/>
                <a:gd name="T79" fmla="*/ 110 h 246"/>
                <a:gd name="T80" fmla="*/ 234 w 260"/>
                <a:gd name="T81" fmla="*/ 116 h 246"/>
                <a:gd name="T82" fmla="*/ 236 w 260"/>
                <a:gd name="T83" fmla="*/ 126 h 246"/>
                <a:gd name="T84" fmla="*/ 238 w 260"/>
                <a:gd name="T85" fmla="*/ 134 h 246"/>
                <a:gd name="T86" fmla="*/ 238 w 260"/>
                <a:gd name="T87" fmla="*/ 138 h 246"/>
                <a:gd name="T88" fmla="*/ 240 w 260"/>
                <a:gd name="T89" fmla="*/ 142 h 246"/>
                <a:gd name="T90" fmla="*/ 244 w 260"/>
                <a:gd name="T91" fmla="*/ 146 h 246"/>
                <a:gd name="T92" fmla="*/ 244 w 260"/>
                <a:gd name="T93" fmla="*/ 154 h 246"/>
                <a:gd name="T94" fmla="*/ 242 w 260"/>
                <a:gd name="T95" fmla="*/ 166 h 246"/>
                <a:gd name="T96" fmla="*/ 244 w 260"/>
                <a:gd name="T97" fmla="*/ 168 h 246"/>
                <a:gd name="T98" fmla="*/ 246 w 260"/>
                <a:gd name="T99" fmla="*/ 174 h 246"/>
                <a:gd name="T100" fmla="*/ 246 w 260"/>
                <a:gd name="T101" fmla="*/ 180 h 246"/>
                <a:gd name="T102" fmla="*/ 250 w 260"/>
                <a:gd name="T103" fmla="*/ 186 h 246"/>
                <a:gd name="T104" fmla="*/ 192 w 260"/>
                <a:gd name="T105" fmla="*/ 236 h 246"/>
                <a:gd name="T106" fmla="*/ 148 w 260"/>
                <a:gd name="T107" fmla="*/ 230 h 246"/>
                <a:gd name="T108" fmla="*/ 4 w 260"/>
                <a:gd name="T109" fmla="*/ 1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0" h="246">
                  <a:moveTo>
                    <a:pt x="4" y="144"/>
                  </a:moveTo>
                  <a:lnTo>
                    <a:pt x="0" y="128"/>
                  </a:lnTo>
                  <a:lnTo>
                    <a:pt x="12" y="122"/>
                  </a:lnTo>
                  <a:lnTo>
                    <a:pt x="20" y="114"/>
                  </a:lnTo>
                  <a:lnTo>
                    <a:pt x="34" y="110"/>
                  </a:lnTo>
                  <a:lnTo>
                    <a:pt x="86" y="92"/>
                  </a:lnTo>
                  <a:lnTo>
                    <a:pt x="88" y="80"/>
                  </a:lnTo>
                  <a:lnTo>
                    <a:pt x="88" y="76"/>
                  </a:lnTo>
                  <a:lnTo>
                    <a:pt x="92" y="74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2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10" y="72"/>
                  </a:lnTo>
                  <a:lnTo>
                    <a:pt x="102" y="64"/>
                  </a:lnTo>
                  <a:lnTo>
                    <a:pt x="100" y="60"/>
                  </a:lnTo>
                  <a:lnTo>
                    <a:pt x="98" y="56"/>
                  </a:lnTo>
                  <a:lnTo>
                    <a:pt x="98" y="52"/>
                  </a:lnTo>
                  <a:lnTo>
                    <a:pt x="98" y="46"/>
                  </a:lnTo>
                  <a:lnTo>
                    <a:pt x="98" y="40"/>
                  </a:lnTo>
                  <a:lnTo>
                    <a:pt x="96" y="36"/>
                  </a:lnTo>
                  <a:lnTo>
                    <a:pt x="94" y="32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92" y="26"/>
                  </a:lnTo>
                  <a:lnTo>
                    <a:pt x="94" y="24"/>
                  </a:lnTo>
                  <a:lnTo>
                    <a:pt x="116" y="16"/>
                  </a:lnTo>
                  <a:lnTo>
                    <a:pt x="120" y="14"/>
                  </a:lnTo>
                  <a:lnTo>
                    <a:pt x="126" y="14"/>
                  </a:lnTo>
                  <a:lnTo>
                    <a:pt x="130" y="12"/>
                  </a:lnTo>
                  <a:lnTo>
                    <a:pt x="136" y="10"/>
                  </a:lnTo>
                  <a:lnTo>
                    <a:pt x="140" y="10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8" y="8"/>
                  </a:lnTo>
                  <a:lnTo>
                    <a:pt x="158" y="4"/>
                  </a:lnTo>
                  <a:lnTo>
                    <a:pt x="170" y="4"/>
                  </a:lnTo>
                  <a:lnTo>
                    <a:pt x="176" y="4"/>
                  </a:lnTo>
                  <a:lnTo>
                    <a:pt x="198" y="2"/>
                  </a:lnTo>
                  <a:lnTo>
                    <a:pt x="198" y="2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2"/>
                  </a:lnTo>
                  <a:lnTo>
                    <a:pt x="214" y="2"/>
                  </a:lnTo>
                  <a:lnTo>
                    <a:pt x="216" y="4"/>
                  </a:lnTo>
                  <a:lnTo>
                    <a:pt x="220" y="8"/>
                  </a:lnTo>
                  <a:lnTo>
                    <a:pt x="218" y="8"/>
                  </a:lnTo>
                  <a:lnTo>
                    <a:pt x="218" y="10"/>
                  </a:lnTo>
                  <a:lnTo>
                    <a:pt x="216" y="14"/>
                  </a:lnTo>
                  <a:lnTo>
                    <a:pt x="216" y="18"/>
                  </a:lnTo>
                  <a:lnTo>
                    <a:pt x="216" y="24"/>
                  </a:lnTo>
                  <a:lnTo>
                    <a:pt x="214" y="24"/>
                  </a:lnTo>
                  <a:lnTo>
                    <a:pt x="214" y="28"/>
                  </a:lnTo>
                  <a:lnTo>
                    <a:pt x="214" y="30"/>
                  </a:lnTo>
                  <a:lnTo>
                    <a:pt x="212" y="34"/>
                  </a:lnTo>
                  <a:lnTo>
                    <a:pt x="210" y="34"/>
                  </a:lnTo>
                  <a:lnTo>
                    <a:pt x="210" y="36"/>
                  </a:lnTo>
                  <a:lnTo>
                    <a:pt x="210" y="38"/>
                  </a:lnTo>
                  <a:lnTo>
                    <a:pt x="210" y="40"/>
                  </a:lnTo>
                  <a:lnTo>
                    <a:pt x="212" y="44"/>
                  </a:lnTo>
                  <a:lnTo>
                    <a:pt x="212" y="46"/>
                  </a:lnTo>
                  <a:lnTo>
                    <a:pt x="212" y="48"/>
                  </a:lnTo>
                  <a:lnTo>
                    <a:pt x="214" y="50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60"/>
                  </a:lnTo>
                  <a:lnTo>
                    <a:pt x="218" y="60"/>
                  </a:lnTo>
                  <a:lnTo>
                    <a:pt x="218" y="60"/>
                  </a:lnTo>
                  <a:lnTo>
                    <a:pt x="220" y="62"/>
                  </a:lnTo>
                  <a:lnTo>
                    <a:pt x="220" y="64"/>
                  </a:lnTo>
                  <a:lnTo>
                    <a:pt x="222" y="74"/>
                  </a:lnTo>
                  <a:lnTo>
                    <a:pt x="224" y="88"/>
                  </a:lnTo>
                  <a:lnTo>
                    <a:pt x="228" y="102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4" y="116"/>
                  </a:lnTo>
                  <a:lnTo>
                    <a:pt x="234" y="120"/>
                  </a:lnTo>
                  <a:lnTo>
                    <a:pt x="236" y="126"/>
                  </a:lnTo>
                  <a:lnTo>
                    <a:pt x="236" y="130"/>
                  </a:lnTo>
                  <a:lnTo>
                    <a:pt x="238" y="134"/>
                  </a:lnTo>
                  <a:lnTo>
                    <a:pt x="238" y="138"/>
                  </a:lnTo>
                  <a:lnTo>
                    <a:pt x="238" y="138"/>
                  </a:lnTo>
                  <a:lnTo>
                    <a:pt x="238" y="140"/>
                  </a:lnTo>
                  <a:lnTo>
                    <a:pt x="240" y="142"/>
                  </a:lnTo>
                  <a:lnTo>
                    <a:pt x="244" y="144"/>
                  </a:lnTo>
                  <a:lnTo>
                    <a:pt x="244" y="146"/>
                  </a:lnTo>
                  <a:lnTo>
                    <a:pt x="244" y="150"/>
                  </a:lnTo>
                  <a:lnTo>
                    <a:pt x="244" y="154"/>
                  </a:lnTo>
                  <a:lnTo>
                    <a:pt x="246" y="158"/>
                  </a:lnTo>
                  <a:lnTo>
                    <a:pt x="242" y="166"/>
                  </a:lnTo>
                  <a:lnTo>
                    <a:pt x="242" y="166"/>
                  </a:lnTo>
                  <a:lnTo>
                    <a:pt x="244" y="168"/>
                  </a:lnTo>
                  <a:lnTo>
                    <a:pt x="246" y="170"/>
                  </a:lnTo>
                  <a:lnTo>
                    <a:pt x="246" y="174"/>
                  </a:lnTo>
                  <a:lnTo>
                    <a:pt x="246" y="176"/>
                  </a:lnTo>
                  <a:lnTo>
                    <a:pt x="246" y="180"/>
                  </a:lnTo>
                  <a:lnTo>
                    <a:pt x="248" y="184"/>
                  </a:lnTo>
                  <a:lnTo>
                    <a:pt x="250" y="186"/>
                  </a:lnTo>
                  <a:lnTo>
                    <a:pt x="260" y="200"/>
                  </a:lnTo>
                  <a:lnTo>
                    <a:pt x="192" y="236"/>
                  </a:lnTo>
                  <a:lnTo>
                    <a:pt x="152" y="246"/>
                  </a:lnTo>
                  <a:lnTo>
                    <a:pt x="148" y="230"/>
                  </a:lnTo>
                  <a:lnTo>
                    <a:pt x="120" y="230"/>
                  </a:lnTo>
                  <a:lnTo>
                    <a:pt x="4" y="14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6" name="Freeform 74"/>
            <p:cNvSpPr/>
            <p:nvPr/>
          </p:nvSpPr>
          <p:spPr bwMode="gray">
            <a:xfrm>
              <a:off x="623" y="2734"/>
              <a:ext cx="112" cy="98"/>
            </a:xfrm>
            <a:custGeom>
              <a:avLst/>
              <a:gdLst>
                <a:gd name="T0" fmla="*/ 0 w 112"/>
                <a:gd name="T1" fmla="*/ 90 h 98"/>
                <a:gd name="T2" fmla="*/ 2 w 112"/>
                <a:gd name="T3" fmla="*/ 82 h 98"/>
                <a:gd name="T4" fmla="*/ 6 w 112"/>
                <a:gd name="T5" fmla="*/ 74 h 98"/>
                <a:gd name="T6" fmla="*/ 16 w 112"/>
                <a:gd name="T7" fmla="*/ 68 h 98"/>
                <a:gd name="T8" fmla="*/ 28 w 112"/>
                <a:gd name="T9" fmla="*/ 64 h 98"/>
                <a:gd name="T10" fmla="*/ 32 w 112"/>
                <a:gd name="T11" fmla="*/ 60 h 98"/>
                <a:gd name="T12" fmla="*/ 32 w 112"/>
                <a:gd name="T13" fmla="*/ 56 h 98"/>
                <a:gd name="T14" fmla="*/ 28 w 112"/>
                <a:gd name="T15" fmla="*/ 54 h 98"/>
                <a:gd name="T16" fmla="*/ 24 w 112"/>
                <a:gd name="T17" fmla="*/ 42 h 98"/>
                <a:gd name="T18" fmla="*/ 30 w 112"/>
                <a:gd name="T19" fmla="*/ 32 h 98"/>
                <a:gd name="T20" fmla="*/ 40 w 112"/>
                <a:gd name="T21" fmla="*/ 26 h 98"/>
                <a:gd name="T22" fmla="*/ 46 w 112"/>
                <a:gd name="T23" fmla="*/ 24 h 98"/>
                <a:gd name="T24" fmla="*/ 50 w 112"/>
                <a:gd name="T25" fmla="*/ 16 h 98"/>
                <a:gd name="T26" fmla="*/ 52 w 112"/>
                <a:gd name="T27" fmla="*/ 10 h 98"/>
                <a:gd name="T28" fmla="*/ 56 w 112"/>
                <a:gd name="T29" fmla="*/ 4 h 98"/>
                <a:gd name="T30" fmla="*/ 66 w 112"/>
                <a:gd name="T31" fmla="*/ 0 h 98"/>
                <a:gd name="T32" fmla="*/ 112 w 112"/>
                <a:gd name="T33" fmla="*/ 20 h 98"/>
                <a:gd name="T34" fmla="*/ 88 w 112"/>
                <a:gd name="T35" fmla="*/ 20 h 98"/>
                <a:gd name="T36" fmla="*/ 86 w 112"/>
                <a:gd name="T37" fmla="*/ 18 h 98"/>
                <a:gd name="T38" fmla="*/ 82 w 112"/>
                <a:gd name="T39" fmla="*/ 20 h 98"/>
                <a:gd name="T40" fmla="*/ 82 w 112"/>
                <a:gd name="T41" fmla="*/ 26 h 98"/>
                <a:gd name="T42" fmla="*/ 80 w 112"/>
                <a:gd name="T43" fmla="*/ 38 h 98"/>
                <a:gd name="T44" fmla="*/ 80 w 112"/>
                <a:gd name="T45" fmla="*/ 50 h 98"/>
                <a:gd name="T46" fmla="*/ 80 w 112"/>
                <a:gd name="T47" fmla="*/ 54 h 98"/>
                <a:gd name="T48" fmla="*/ 80 w 112"/>
                <a:gd name="T49" fmla="*/ 56 h 98"/>
                <a:gd name="T50" fmla="*/ 78 w 112"/>
                <a:gd name="T51" fmla="*/ 60 h 98"/>
                <a:gd name="T52" fmla="*/ 76 w 112"/>
                <a:gd name="T53" fmla="*/ 60 h 98"/>
                <a:gd name="T54" fmla="*/ 72 w 112"/>
                <a:gd name="T55" fmla="*/ 60 h 98"/>
                <a:gd name="T56" fmla="*/ 66 w 112"/>
                <a:gd name="T57" fmla="*/ 60 h 98"/>
                <a:gd name="T58" fmla="*/ 62 w 112"/>
                <a:gd name="T59" fmla="*/ 64 h 98"/>
                <a:gd name="T60" fmla="*/ 60 w 112"/>
                <a:gd name="T61" fmla="*/ 74 h 98"/>
                <a:gd name="T62" fmla="*/ 0 w 112"/>
                <a:gd name="T63" fmla="*/ 9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" h="98">
                  <a:moveTo>
                    <a:pt x="0" y="94"/>
                  </a:moveTo>
                  <a:lnTo>
                    <a:pt x="0" y="90"/>
                  </a:lnTo>
                  <a:lnTo>
                    <a:pt x="0" y="86"/>
                  </a:lnTo>
                  <a:lnTo>
                    <a:pt x="2" y="82"/>
                  </a:lnTo>
                  <a:lnTo>
                    <a:pt x="4" y="78"/>
                  </a:lnTo>
                  <a:lnTo>
                    <a:pt x="6" y="74"/>
                  </a:lnTo>
                  <a:lnTo>
                    <a:pt x="10" y="70"/>
                  </a:lnTo>
                  <a:lnTo>
                    <a:pt x="16" y="68"/>
                  </a:lnTo>
                  <a:lnTo>
                    <a:pt x="22" y="66"/>
                  </a:lnTo>
                  <a:lnTo>
                    <a:pt x="28" y="64"/>
                  </a:lnTo>
                  <a:lnTo>
                    <a:pt x="32" y="62"/>
                  </a:lnTo>
                  <a:lnTo>
                    <a:pt x="32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0" y="54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24" y="42"/>
                  </a:lnTo>
                  <a:lnTo>
                    <a:pt x="28" y="36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6" y="4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112" y="6"/>
                  </a:lnTo>
                  <a:lnTo>
                    <a:pt x="112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6" y="18"/>
                  </a:lnTo>
                  <a:lnTo>
                    <a:pt x="84" y="18"/>
                  </a:lnTo>
                  <a:lnTo>
                    <a:pt x="82" y="20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50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4" y="60"/>
                  </a:lnTo>
                  <a:lnTo>
                    <a:pt x="72" y="60"/>
                  </a:lnTo>
                  <a:lnTo>
                    <a:pt x="70" y="60"/>
                  </a:lnTo>
                  <a:lnTo>
                    <a:pt x="66" y="60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60" y="68"/>
                  </a:lnTo>
                  <a:lnTo>
                    <a:pt x="60" y="74"/>
                  </a:lnTo>
                  <a:lnTo>
                    <a:pt x="58" y="98"/>
                  </a:lnTo>
                  <a:lnTo>
                    <a:pt x="0" y="9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7" name="Freeform 75"/>
            <p:cNvSpPr/>
            <p:nvPr/>
          </p:nvSpPr>
          <p:spPr bwMode="gray">
            <a:xfrm>
              <a:off x="617" y="2740"/>
              <a:ext cx="158" cy="182"/>
            </a:xfrm>
            <a:custGeom>
              <a:avLst/>
              <a:gdLst>
                <a:gd name="T0" fmla="*/ 4 w 158"/>
                <a:gd name="T1" fmla="*/ 158 h 182"/>
                <a:gd name="T2" fmla="*/ 10 w 158"/>
                <a:gd name="T3" fmla="*/ 150 h 182"/>
                <a:gd name="T4" fmla="*/ 14 w 158"/>
                <a:gd name="T5" fmla="*/ 146 h 182"/>
                <a:gd name="T6" fmla="*/ 18 w 158"/>
                <a:gd name="T7" fmla="*/ 142 h 182"/>
                <a:gd name="T8" fmla="*/ 18 w 158"/>
                <a:gd name="T9" fmla="*/ 132 h 182"/>
                <a:gd name="T10" fmla="*/ 14 w 158"/>
                <a:gd name="T11" fmla="*/ 124 h 182"/>
                <a:gd name="T12" fmla="*/ 12 w 158"/>
                <a:gd name="T13" fmla="*/ 120 h 182"/>
                <a:gd name="T14" fmla="*/ 16 w 158"/>
                <a:gd name="T15" fmla="*/ 96 h 182"/>
                <a:gd name="T16" fmla="*/ 14 w 158"/>
                <a:gd name="T17" fmla="*/ 88 h 182"/>
                <a:gd name="T18" fmla="*/ 66 w 158"/>
                <a:gd name="T19" fmla="*/ 68 h 182"/>
                <a:gd name="T20" fmla="*/ 68 w 158"/>
                <a:gd name="T21" fmla="*/ 58 h 182"/>
                <a:gd name="T22" fmla="*/ 72 w 158"/>
                <a:gd name="T23" fmla="*/ 54 h 182"/>
                <a:gd name="T24" fmla="*/ 78 w 158"/>
                <a:gd name="T25" fmla="*/ 54 h 182"/>
                <a:gd name="T26" fmla="*/ 82 w 158"/>
                <a:gd name="T27" fmla="*/ 54 h 182"/>
                <a:gd name="T28" fmla="*/ 84 w 158"/>
                <a:gd name="T29" fmla="*/ 54 h 182"/>
                <a:gd name="T30" fmla="*/ 86 w 158"/>
                <a:gd name="T31" fmla="*/ 50 h 182"/>
                <a:gd name="T32" fmla="*/ 86 w 158"/>
                <a:gd name="T33" fmla="*/ 48 h 182"/>
                <a:gd name="T34" fmla="*/ 86 w 158"/>
                <a:gd name="T35" fmla="*/ 44 h 182"/>
                <a:gd name="T36" fmla="*/ 86 w 158"/>
                <a:gd name="T37" fmla="*/ 32 h 182"/>
                <a:gd name="T38" fmla="*/ 88 w 158"/>
                <a:gd name="T39" fmla="*/ 20 h 182"/>
                <a:gd name="T40" fmla="*/ 88 w 158"/>
                <a:gd name="T41" fmla="*/ 14 h 182"/>
                <a:gd name="T42" fmla="*/ 92 w 158"/>
                <a:gd name="T43" fmla="*/ 12 h 182"/>
                <a:gd name="T44" fmla="*/ 94 w 158"/>
                <a:gd name="T45" fmla="*/ 14 h 182"/>
                <a:gd name="T46" fmla="*/ 118 w 158"/>
                <a:gd name="T47" fmla="*/ 14 h 182"/>
                <a:gd name="T48" fmla="*/ 118 w 158"/>
                <a:gd name="T49" fmla="*/ 0 h 182"/>
                <a:gd name="T50" fmla="*/ 138 w 158"/>
                <a:gd name="T51" fmla="*/ 28 h 182"/>
                <a:gd name="T52" fmla="*/ 138 w 158"/>
                <a:gd name="T53" fmla="*/ 28 h 182"/>
                <a:gd name="T54" fmla="*/ 136 w 158"/>
                <a:gd name="T55" fmla="*/ 30 h 182"/>
                <a:gd name="T56" fmla="*/ 142 w 158"/>
                <a:gd name="T57" fmla="*/ 142 h 182"/>
                <a:gd name="T58" fmla="*/ 144 w 158"/>
                <a:gd name="T59" fmla="*/ 146 h 182"/>
                <a:gd name="T60" fmla="*/ 146 w 158"/>
                <a:gd name="T61" fmla="*/ 152 h 182"/>
                <a:gd name="T62" fmla="*/ 140 w 158"/>
                <a:gd name="T63" fmla="*/ 164 h 182"/>
                <a:gd name="T64" fmla="*/ 88 w 158"/>
                <a:gd name="T65" fmla="*/ 158 h 182"/>
                <a:gd name="T66" fmla="*/ 84 w 158"/>
                <a:gd name="T67" fmla="*/ 162 h 182"/>
                <a:gd name="T68" fmla="*/ 82 w 158"/>
                <a:gd name="T69" fmla="*/ 162 h 182"/>
                <a:gd name="T70" fmla="*/ 80 w 158"/>
                <a:gd name="T71" fmla="*/ 160 h 182"/>
                <a:gd name="T72" fmla="*/ 76 w 158"/>
                <a:gd name="T73" fmla="*/ 162 h 182"/>
                <a:gd name="T74" fmla="*/ 76 w 158"/>
                <a:gd name="T75" fmla="*/ 166 h 182"/>
                <a:gd name="T76" fmla="*/ 76 w 158"/>
                <a:gd name="T77" fmla="*/ 170 h 182"/>
                <a:gd name="T78" fmla="*/ 72 w 158"/>
                <a:gd name="T79" fmla="*/ 172 h 182"/>
                <a:gd name="T80" fmla="*/ 70 w 158"/>
                <a:gd name="T81" fmla="*/ 176 h 182"/>
                <a:gd name="T82" fmla="*/ 66 w 158"/>
                <a:gd name="T83" fmla="*/ 182 h 182"/>
                <a:gd name="T84" fmla="*/ 62 w 158"/>
                <a:gd name="T85" fmla="*/ 182 h 182"/>
                <a:gd name="T86" fmla="*/ 60 w 158"/>
                <a:gd name="T87" fmla="*/ 178 h 182"/>
                <a:gd name="T88" fmla="*/ 54 w 158"/>
                <a:gd name="T89" fmla="*/ 178 h 182"/>
                <a:gd name="T90" fmla="*/ 46 w 158"/>
                <a:gd name="T91" fmla="*/ 172 h 182"/>
                <a:gd name="T92" fmla="*/ 42 w 158"/>
                <a:gd name="T93" fmla="*/ 166 h 182"/>
                <a:gd name="T94" fmla="*/ 36 w 158"/>
                <a:gd name="T95" fmla="*/ 160 h 182"/>
                <a:gd name="T96" fmla="*/ 26 w 158"/>
                <a:gd name="T97" fmla="*/ 156 h 182"/>
                <a:gd name="T98" fmla="*/ 0 w 158"/>
                <a:gd name="T99" fmla="*/ 16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182">
                  <a:moveTo>
                    <a:pt x="0" y="164"/>
                  </a:moveTo>
                  <a:lnTo>
                    <a:pt x="4" y="158"/>
                  </a:lnTo>
                  <a:lnTo>
                    <a:pt x="6" y="154"/>
                  </a:lnTo>
                  <a:lnTo>
                    <a:pt x="10" y="150"/>
                  </a:lnTo>
                  <a:lnTo>
                    <a:pt x="12" y="148"/>
                  </a:lnTo>
                  <a:lnTo>
                    <a:pt x="14" y="146"/>
                  </a:lnTo>
                  <a:lnTo>
                    <a:pt x="16" y="146"/>
                  </a:lnTo>
                  <a:lnTo>
                    <a:pt x="18" y="142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6" y="128"/>
                  </a:lnTo>
                  <a:lnTo>
                    <a:pt x="14" y="124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6" y="110"/>
                  </a:lnTo>
                  <a:lnTo>
                    <a:pt x="16" y="96"/>
                  </a:lnTo>
                  <a:lnTo>
                    <a:pt x="6" y="88"/>
                  </a:lnTo>
                  <a:lnTo>
                    <a:pt x="14" y="88"/>
                  </a:lnTo>
                  <a:lnTo>
                    <a:pt x="64" y="92"/>
                  </a:lnTo>
                  <a:lnTo>
                    <a:pt x="66" y="68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0" y="56"/>
                  </a:lnTo>
                  <a:lnTo>
                    <a:pt x="72" y="54"/>
                  </a:lnTo>
                  <a:lnTo>
                    <a:pt x="76" y="54"/>
                  </a:lnTo>
                  <a:lnTo>
                    <a:pt x="78" y="54"/>
                  </a:lnTo>
                  <a:lnTo>
                    <a:pt x="80" y="54"/>
                  </a:lnTo>
                  <a:lnTo>
                    <a:pt x="82" y="54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6" y="32"/>
                  </a:lnTo>
                  <a:lnTo>
                    <a:pt x="88" y="24"/>
                  </a:lnTo>
                  <a:lnTo>
                    <a:pt x="88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118" y="14"/>
                  </a:lnTo>
                  <a:lnTo>
                    <a:pt x="118" y="4"/>
                  </a:lnTo>
                  <a:lnTo>
                    <a:pt x="118" y="0"/>
                  </a:lnTo>
                  <a:lnTo>
                    <a:pt x="15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6" y="28"/>
                  </a:lnTo>
                  <a:lnTo>
                    <a:pt x="136" y="30"/>
                  </a:lnTo>
                  <a:lnTo>
                    <a:pt x="136" y="3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44" y="146"/>
                  </a:lnTo>
                  <a:lnTo>
                    <a:pt x="144" y="148"/>
                  </a:lnTo>
                  <a:lnTo>
                    <a:pt x="146" y="152"/>
                  </a:lnTo>
                  <a:lnTo>
                    <a:pt x="146" y="156"/>
                  </a:lnTo>
                  <a:lnTo>
                    <a:pt x="140" y="164"/>
                  </a:lnTo>
                  <a:lnTo>
                    <a:pt x="88" y="158"/>
                  </a:lnTo>
                  <a:lnTo>
                    <a:pt x="88" y="158"/>
                  </a:lnTo>
                  <a:lnTo>
                    <a:pt x="86" y="160"/>
                  </a:lnTo>
                  <a:lnTo>
                    <a:pt x="84" y="162"/>
                  </a:lnTo>
                  <a:lnTo>
                    <a:pt x="82" y="162"/>
                  </a:lnTo>
                  <a:lnTo>
                    <a:pt x="82" y="162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78" y="160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70"/>
                  </a:lnTo>
                  <a:lnTo>
                    <a:pt x="74" y="172"/>
                  </a:lnTo>
                  <a:lnTo>
                    <a:pt x="72" y="172"/>
                  </a:lnTo>
                  <a:lnTo>
                    <a:pt x="72" y="174"/>
                  </a:lnTo>
                  <a:lnTo>
                    <a:pt x="70" y="176"/>
                  </a:lnTo>
                  <a:lnTo>
                    <a:pt x="68" y="178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2"/>
                  </a:lnTo>
                  <a:lnTo>
                    <a:pt x="62" y="180"/>
                  </a:lnTo>
                  <a:lnTo>
                    <a:pt x="60" y="178"/>
                  </a:lnTo>
                  <a:lnTo>
                    <a:pt x="56" y="178"/>
                  </a:lnTo>
                  <a:lnTo>
                    <a:pt x="54" y="178"/>
                  </a:lnTo>
                  <a:lnTo>
                    <a:pt x="50" y="176"/>
                  </a:lnTo>
                  <a:lnTo>
                    <a:pt x="46" y="172"/>
                  </a:lnTo>
                  <a:lnTo>
                    <a:pt x="44" y="166"/>
                  </a:lnTo>
                  <a:lnTo>
                    <a:pt x="42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2" y="158"/>
                  </a:lnTo>
                  <a:lnTo>
                    <a:pt x="26" y="156"/>
                  </a:lnTo>
                  <a:lnTo>
                    <a:pt x="20" y="156"/>
                  </a:lnTo>
                  <a:lnTo>
                    <a:pt x="0" y="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8" name="Freeform 76"/>
            <p:cNvSpPr/>
            <p:nvPr/>
          </p:nvSpPr>
          <p:spPr bwMode="gray">
            <a:xfrm>
              <a:off x="631" y="2938"/>
              <a:ext cx="40" cy="28"/>
            </a:xfrm>
            <a:custGeom>
              <a:avLst/>
              <a:gdLst>
                <a:gd name="T0" fmla="*/ 24 w 40"/>
                <a:gd name="T1" fmla="*/ 0 h 28"/>
                <a:gd name="T2" fmla="*/ 24 w 40"/>
                <a:gd name="T3" fmla="*/ 0 h 28"/>
                <a:gd name="T4" fmla="*/ 22 w 40"/>
                <a:gd name="T5" fmla="*/ 0 h 28"/>
                <a:gd name="T6" fmla="*/ 20 w 40"/>
                <a:gd name="T7" fmla="*/ 0 h 28"/>
                <a:gd name="T8" fmla="*/ 18 w 40"/>
                <a:gd name="T9" fmla="*/ 2 h 28"/>
                <a:gd name="T10" fmla="*/ 14 w 40"/>
                <a:gd name="T11" fmla="*/ 2 h 28"/>
                <a:gd name="T12" fmla="*/ 8 w 40"/>
                <a:gd name="T13" fmla="*/ 4 h 28"/>
                <a:gd name="T14" fmla="*/ 0 w 40"/>
                <a:gd name="T15" fmla="*/ 8 h 28"/>
                <a:gd name="T16" fmla="*/ 0 w 40"/>
                <a:gd name="T17" fmla="*/ 8 h 28"/>
                <a:gd name="T18" fmla="*/ 2 w 40"/>
                <a:gd name="T19" fmla="*/ 12 h 28"/>
                <a:gd name="T20" fmla="*/ 6 w 40"/>
                <a:gd name="T21" fmla="*/ 16 h 28"/>
                <a:gd name="T22" fmla="*/ 10 w 40"/>
                <a:gd name="T23" fmla="*/ 22 h 28"/>
                <a:gd name="T24" fmla="*/ 16 w 40"/>
                <a:gd name="T25" fmla="*/ 28 h 28"/>
                <a:gd name="T26" fmla="*/ 18 w 40"/>
                <a:gd name="T27" fmla="*/ 28 h 28"/>
                <a:gd name="T28" fmla="*/ 20 w 40"/>
                <a:gd name="T29" fmla="*/ 26 h 28"/>
                <a:gd name="T30" fmla="*/ 24 w 40"/>
                <a:gd name="T31" fmla="*/ 26 h 28"/>
                <a:gd name="T32" fmla="*/ 28 w 40"/>
                <a:gd name="T33" fmla="*/ 24 h 28"/>
                <a:gd name="T34" fmla="*/ 32 w 40"/>
                <a:gd name="T35" fmla="*/ 22 h 28"/>
                <a:gd name="T36" fmla="*/ 36 w 40"/>
                <a:gd name="T37" fmla="*/ 22 h 28"/>
                <a:gd name="T38" fmla="*/ 38 w 40"/>
                <a:gd name="T39" fmla="*/ 20 h 28"/>
                <a:gd name="T40" fmla="*/ 38 w 40"/>
                <a:gd name="T41" fmla="*/ 16 h 28"/>
                <a:gd name="T42" fmla="*/ 40 w 40"/>
                <a:gd name="T43" fmla="*/ 16 h 28"/>
                <a:gd name="T44" fmla="*/ 38 w 40"/>
                <a:gd name="T45" fmla="*/ 8 h 28"/>
                <a:gd name="T46" fmla="*/ 38 w 40"/>
                <a:gd name="T47" fmla="*/ 2 h 28"/>
                <a:gd name="T48" fmla="*/ 24 w 40"/>
                <a:gd name="T4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28">
                  <a:moveTo>
                    <a:pt x="24" y="0"/>
                  </a:move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8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22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38" y="8"/>
                  </a:lnTo>
                  <a:lnTo>
                    <a:pt x="38" y="2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09" name="Freeform 77"/>
            <p:cNvSpPr/>
            <p:nvPr/>
          </p:nvSpPr>
          <p:spPr bwMode="gray">
            <a:xfrm>
              <a:off x="617" y="2896"/>
              <a:ext cx="66" cy="50"/>
            </a:xfrm>
            <a:custGeom>
              <a:avLst/>
              <a:gdLst>
                <a:gd name="T0" fmla="*/ 2 w 66"/>
                <a:gd name="T1" fmla="*/ 30 h 50"/>
                <a:gd name="T2" fmla="*/ 2 w 66"/>
                <a:gd name="T3" fmla="*/ 22 h 50"/>
                <a:gd name="T4" fmla="*/ 0 w 66"/>
                <a:gd name="T5" fmla="*/ 16 h 50"/>
                <a:gd name="T6" fmla="*/ 0 w 66"/>
                <a:gd name="T7" fmla="*/ 10 h 50"/>
                <a:gd name="T8" fmla="*/ 0 w 66"/>
                <a:gd name="T9" fmla="*/ 6 h 50"/>
                <a:gd name="T10" fmla="*/ 2 w 66"/>
                <a:gd name="T11" fmla="*/ 6 h 50"/>
                <a:gd name="T12" fmla="*/ 2 w 66"/>
                <a:gd name="T13" fmla="*/ 6 h 50"/>
                <a:gd name="T14" fmla="*/ 2 w 66"/>
                <a:gd name="T15" fmla="*/ 6 h 50"/>
                <a:gd name="T16" fmla="*/ 20 w 66"/>
                <a:gd name="T17" fmla="*/ 0 h 50"/>
                <a:gd name="T18" fmla="*/ 26 w 66"/>
                <a:gd name="T19" fmla="*/ 0 h 50"/>
                <a:gd name="T20" fmla="*/ 32 w 66"/>
                <a:gd name="T21" fmla="*/ 2 h 50"/>
                <a:gd name="T22" fmla="*/ 38 w 66"/>
                <a:gd name="T23" fmla="*/ 4 h 50"/>
                <a:gd name="T24" fmla="*/ 40 w 66"/>
                <a:gd name="T25" fmla="*/ 8 h 50"/>
                <a:gd name="T26" fmla="*/ 42 w 66"/>
                <a:gd name="T27" fmla="*/ 10 h 50"/>
                <a:gd name="T28" fmla="*/ 44 w 66"/>
                <a:gd name="T29" fmla="*/ 10 h 50"/>
                <a:gd name="T30" fmla="*/ 46 w 66"/>
                <a:gd name="T31" fmla="*/ 14 h 50"/>
                <a:gd name="T32" fmla="*/ 48 w 66"/>
                <a:gd name="T33" fmla="*/ 18 h 50"/>
                <a:gd name="T34" fmla="*/ 50 w 66"/>
                <a:gd name="T35" fmla="*/ 20 h 50"/>
                <a:gd name="T36" fmla="*/ 50 w 66"/>
                <a:gd name="T37" fmla="*/ 20 h 50"/>
                <a:gd name="T38" fmla="*/ 50 w 66"/>
                <a:gd name="T39" fmla="*/ 20 h 50"/>
                <a:gd name="T40" fmla="*/ 56 w 66"/>
                <a:gd name="T41" fmla="*/ 22 h 50"/>
                <a:gd name="T42" fmla="*/ 60 w 66"/>
                <a:gd name="T43" fmla="*/ 24 h 50"/>
                <a:gd name="T44" fmla="*/ 62 w 66"/>
                <a:gd name="T45" fmla="*/ 26 h 50"/>
                <a:gd name="T46" fmla="*/ 64 w 66"/>
                <a:gd name="T47" fmla="*/ 26 h 50"/>
                <a:gd name="T48" fmla="*/ 64 w 66"/>
                <a:gd name="T49" fmla="*/ 26 h 50"/>
                <a:gd name="T50" fmla="*/ 64 w 66"/>
                <a:gd name="T51" fmla="*/ 30 h 50"/>
                <a:gd name="T52" fmla="*/ 64 w 66"/>
                <a:gd name="T53" fmla="*/ 32 h 50"/>
                <a:gd name="T54" fmla="*/ 64 w 66"/>
                <a:gd name="T55" fmla="*/ 36 h 50"/>
                <a:gd name="T56" fmla="*/ 66 w 66"/>
                <a:gd name="T57" fmla="*/ 42 h 50"/>
                <a:gd name="T58" fmla="*/ 66 w 66"/>
                <a:gd name="T59" fmla="*/ 44 h 50"/>
                <a:gd name="T60" fmla="*/ 66 w 66"/>
                <a:gd name="T61" fmla="*/ 44 h 50"/>
                <a:gd name="T62" fmla="*/ 58 w 66"/>
                <a:gd name="T63" fmla="*/ 44 h 50"/>
                <a:gd name="T64" fmla="*/ 50 w 66"/>
                <a:gd name="T65" fmla="*/ 44 h 50"/>
                <a:gd name="T66" fmla="*/ 44 w 66"/>
                <a:gd name="T67" fmla="*/ 44 h 50"/>
                <a:gd name="T68" fmla="*/ 40 w 66"/>
                <a:gd name="T69" fmla="*/ 44 h 50"/>
                <a:gd name="T70" fmla="*/ 38 w 66"/>
                <a:gd name="T71" fmla="*/ 42 h 50"/>
                <a:gd name="T72" fmla="*/ 34 w 66"/>
                <a:gd name="T73" fmla="*/ 42 h 50"/>
                <a:gd name="T74" fmla="*/ 30 w 66"/>
                <a:gd name="T75" fmla="*/ 44 h 50"/>
                <a:gd name="T76" fmla="*/ 26 w 66"/>
                <a:gd name="T77" fmla="*/ 44 h 50"/>
                <a:gd name="T78" fmla="*/ 22 w 66"/>
                <a:gd name="T79" fmla="*/ 46 h 50"/>
                <a:gd name="T80" fmla="*/ 18 w 66"/>
                <a:gd name="T81" fmla="*/ 48 h 50"/>
                <a:gd name="T82" fmla="*/ 16 w 66"/>
                <a:gd name="T83" fmla="*/ 48 h 50"/>
                <a:gd name="T84" fmla="*/ 14 w 66"/>
                <a:gd name="T85" fmla="*/ 50 h 50"/>
                <a:gd name="T86" fmla="*/ 12 w 66"/>
                <a:gd name="T87" fmla="*/ 46 h 50"/>
                <a:gd name="T88" fmla="*/ 10 w 66"/>
                <a:gd name="T89" fmla="*/ 44 h 50"/>
                <a:gd name="T90" fmla="*/ 8 w 66"/>
                <a:gd name="T91" fmla="*/ 42 h 50"/>
                <a:gd name="T92" fmla="*/ 6 w 66"/>
                <a:gd name="T93" fmla="*/ 40 h 50"/>
                <a:gd name="T94" fmla="*/ 4 w 66"/>
                <a:gd name="T95" fmla="*/ 36 h 50"/>
                <a:gd name="T96" fmla="*/ 2 w 66"/>
                <a:gd name="T97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" h="50">
                  <a:moveTo>
                    <a:pt x="2" y="30"/>
                  </a:moveTo>
                  <a:lnTo>
                    <a:pt x="2" y="22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4"/>
                  </a:lnTo>
                  <a:lnTo>
                    <a:pt x="48" y="18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6" y="22"/>
                  </a:lnTo>
                  <a:lnTo>
                    <a:pt x="60" y="24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6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58" y="44"/>
                  </a:lnTo>
                  <a:lnTo>
                    <a:pt x="50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0" y="44"/>
                  </a:lnTo>
                  <a:lnTo>
                    <a:pt x="26" y="44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4" y="50"/>
                  </a:lnTo>
                  <a:lnTo>
                    <a:pt x="12" y="46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0" name="Freeform 78"/>
            <p:cNvSpPr/>
            <p:nvPr/>
          </p:nvSpPr>
          <p:spPr bwMode="gray">
            <a:xfrm>
              <a:off x="621" y="2916"/>
              <a:ext cx="42" cy="10"/>
            </a:xfrm>
            <a:custGeom>
              <a:avLst/>
              <a:gdLst>
                <a:gd name="T0" fmla="*/ 0 w 42"/>
                <a:gd name="T1" fmla="*/ 0 h 10"/>
                <a:gd name="T2" fmla="*/ 0 w 42"/>
                <a:gd name="T3" fmla="*/ 8 h 10"/>
                <a:gd name="T4" fmla="*/ 2 w 42"/>
                <a:gd name="T5" fmla="*/ 8 h 10"/>
                <a:gd name="T6" fmla="*/ 6 w 42"/>
                <a:gd name="T7" fmla="*/ 6 h 10"/>
                <a:gd name="T8" fmla="*/ 10 w 42"/>
                <a:gd name="T9" fmla="*/ 6 h 10"/>
                <a:gd name="T10" fmla="*/ 16 w 42"/>
                <a:gd name="T11" fmla="*/ 8 h 10"/>
                <a:gd name="T12" fmla="*/ 22 w 42"/>
                <a:gd name="T13" fmla="*/ 10 h 10"/>
                <a:gd name="T14" fmla="*/ 28 w 42"/>
                <a:gd name="T15" fmla="*/ 10 h 10"/>
                <a:gd name="T16" fmla="*/ 30 w 42"/>
                <a:gd name="T17" fmla="*/ 8 h 10"/>
                <a:gd name="T18" fmla="*/ 32 w 42"/>
                <a:gd name="T19" fmla="*/ 8 h 10"/>
                <a:gd name="T20" fmla="*/ 34 w 42"/>
                <a:gd name="T21" fmla="*/ 6 h 10"/>
                <a:gd name="T22" fmla="*/ 36 w 42"/>
                <a:gd name="T23" fmla="*/ 6 h 10"/>
                <a:gd name="T24" fmla="*/ 38 w 42"/>
                <a:gd name="T25" fmla="*/ 6 h 10"/>
                <a:gd name="T26" fmla="*/ 38 w 42"/>
                <a:gd name="T27" fmla="*/ 6 h 10"/>
                <a:gd name="T28" fmla="*/ 40 w 42"/>
                <a:gd name="T29" fmla="*/ 6 h 10"/>
                <a:gd name="T30" fmla="*/ 42 w 42"/>
                <a:gd name="T31" fmla="*/ 6 h 10"/>
                <a:gd name="T32" fmla="*/ 42 w 42"/>
                <a:gd name="T33" fmla="*/ 4 h 10"/>
                <a:gd name="T34" fmla="*/ 40 w 42"/>
                <a:gd name="T35" fmla="*/ 4 h 10"/>
                <a:gd name="T36" fmla="*/ 36 w 42"/>
                <a:gd name="T37" fmla="*/ 2 h 10"/>
                <a:gd name="T38" fmla="*/ 32 w 42"/>
                <a:gd name="T39" fmla="*/ 0 h 10"/>
                <a:gd name="T40" fmla="*/ 28 w 42"/>
                <a:gd name="T41" fmla="*/ 0 h 10"/>
                <a:gd name="T42" fmla="*/ 24 w 42"/>
                <a:gd name="T43" fmla="*/ 2 h 10"/>
                <a:gd name="T44" fmla="*/ 22 w 42"/>
                <a:gd name="T45" fmla="*/ 2 h 10"/>
                <a:gd name="T46" fmla="*/ 18 w 42"/>
                <a:gd name="T47" fmla="*/ 2 h 10"/>
                <a:gd name="T48" fmla="*/ 16 w 42"/>
                <a:gd name="T49" fmla="*/ 2 h 10"/>
                <a:gd name="T50" fmla="*/ 12 w 42"/>
                <a:gd name="T51" fmla="*/ 2 h 10"/>
                <a:gd name="T52" fmla="*/ 10 w 42"/>
                <a:gd name="T53" fmla="*/ 0 h 10"/>
                <a:gd name="T54" fmla="*/ 8 w 42"/>
                <a:gd name="T55" fmla="*/ 0 h 10"/>
                <a:gd name="T56" fmla="*/ 6 w 42"/>
                <a:gd name="T57" fmla="*/ 0 h 10"/>
                <a:gd name="T58" fmla="*/ 2 w 42"/>
                <a:gd name="T59" fmla="*/ 0 h 10"/>
                <a:gd name="T60" fmla="*/ 0 w 42"/>
                <a:gd name="T61" fmla="*/ 0 h 10"/>
                <a:gd name="T62" fmla="*/ 0 w 42"/>
                <a:gd name="T6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10">
                  <a:moveTo>
                    <a:pt x="0" y="0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1" name="Freeform 79"/>
            <p:cNvSpPr/>
            <p:nvPr/>
          </p:nvSpPr>
          <p:spPr bwMode="gray">
            <a:xfrm>
              <a:off x="697" y="3000"/>
              <a:ext cx="84" cy="56"/>
            </a:xfrm>
            <a:custGeom>
              <a:avLst/>
              <a:gdLst>
                <a:gd name="T0" fmla="*/ 24 w 84"/>
                <a:gd name="T1" fmla="*/ 44 h 56"/>
                <a:gd name="T2" fmla="*/ 22 w 84"/>
                <a:gd name="T3" fmla="*/ 38 h 56"/>
                <a:gd name="T4" fmla="*/ 0 w 84"/>
                <a:gd name="T5" fmla="*/ 20 h 56"/>
                <a:gd name="T6" fmla="*/ 0 w 84"/>
                <a:gd name="T7" fmla="*/ 20 h 56"/>
                <a:gd name="T8" fmla="*/ 4 w 84"/>
                <a:gd name="T9" fmla="*/ 18 h 56"/>
                <a:gd name="T10" fmla="*/ 6 w 84"/>
                <a:gd name="T11" fmla="*/ 16 h 56"/>
                <a:gd name="T12" fmla="*/ 12 w 84"/>
                <a:gd name="T13" fmla="*/ 12 h 56"/>
                <a:gd name="T14" fmla="*/ 14 w 84"/>
                <a:gd name="T15" fmla="*/ 8 h 56"/>
                <a:gd name="T16" fmla="*/ 16 w 84"/>
                <a:gd name="T17" fmla="*/ 0 h 56"/>
                <a:gd name="T18" fmla="*/ 28 w 84"/>
                <a:gd name="T19" fmla="*/ 0 h 56"/>
                <a:gd name="T20" fmla="*/ 28 w 84"/>
                <a:gd name="T21" fmla="*/ 0 h 56"/>
                <a:gd name="T22" fmla="*/ 30 w 84"/>
                <a:gd name="T23" fmla="*/ 2 h 56"/>
                <a:gd name="T24" fmla="*/ 34 w 84"/>
                <a:gd name="T25" fmla="*/ 4 h 56"/>
                <a:gd name="T26" fmla="*/ 38 w 84"/>
                <a:gd name="T27" fmla="*/ 6 h 56"/>
                <a:gd name="T28" fmla="*/ 40 w 84"/>
                <a:gd name="T29" fmla="*/ 8 h 56"/>
                <a:gd name="T30" fmla="*/ 44 w 84"/>
                <a:gd name="T31" fmla="*/ 10 h 56"/>
                <a:gd name="T32" fmla="*/ 46 w 84"/>
                <a:gd name="T33" fmla="*/ 10 h 56"/>
                <a:gd name="T34" fmla="*/ 46 w 84"/>
                <a:gd name="T35" fmla="*/ 8 h 56"/>
                <a:gd name="T36" fmla="*/ 48 w 84"/>
                <a:gd name="T37" fmla="*/ 8 h 56"/>
                <a:gd name="T38" fmla="*/ 50 w 84"/>
                <a:gd name="T39" fmla="*/ 6 h 56"/>
                <a:gd name="T40" fmla="*/ 52 w 84"/>
                <a:gd name="T41" fmla="*/ 4 h 56"/>
                <a:gd name="T42" fmla="*/ 56 w 84"/>
                <a:gd name="T43" fmla="*/ 4 h 56"/>
                <a:gd name="T44" fmla="*/ 58 w 84"/>
                <a:gd name="T45" fmla="*/ 4 h 56"/>
                <a:gd name="T46" fmla="*/ 62 w 84"/>
                <a:gd name="T47" fmla="*/ 6 h 56"/>
                <a:gd name="T48" fmla="*/ 64 w 84"/>
                <a:gd name="T49" fmla="*/ 10 h 56"/>
                <a:gd name="T50" fmla="*/ 64 w 84"/>
                <a:gd name="T51" fmla="*/ 10 h 56"/>
                <a:gd name="T52" fmla="*/ 64 w 84"/>
                <a:gd name="T53" fmla="*/ 12 h 56"/>
                <a:gd name="T54" fmla="*/ 64 w 84"/>
                <a:gd name="T55" fmla="*/ 16 h 56"/>
                <a:gd name="T56" fmla="*/ 64 w 84"/>
                <a:gd name="T57" fmla="*/ 18 h 56"/>
                <a:gd name="T58" fmla="*/ 66 w 84"/>
                <a:gd name="T59" fmla="*/ 22 h 56"/>
                <a:gd name="T60" fmla="*/ 70 w 84"/>
                <a:gd name="T61" fmla="*/ 24 h 56"/>
                <a:gd name="T62" fmla="*/ 72 w 84"/>
                <a:gd name="T63" fmla="*/ 24 h 56"/>
                <a:gd name="T64" fmla="*/ 74 w 84"/>
                <a:gd name="T65" fmla="*/ 24 h 56"/>
                <a:gd name="T66" fmla="*/ 76 w 84"/>
                <a:gd name="T67" fmla="*/ 24 h 56"/>
                <a:gd name="T68" fmla="*/ 78 w 84"/>
                <a:gd name="T69" fmla="*/ 24 h 56"/>
                <a:gd name="T70" fmla="*/ 80 w 84"/>
                <a:gd name="T71" fmla="*/ 26 h 56"/>
                <a:gd name="T72" fmla="*/ 82 w 84"/>
                <a:gd name="T73" fmla="*/ 30 h 56"/>
                <a:gd name="T74" fmla="*/ 84 w 84"/>
                <a:gd name="T75" fmla="*/ 36 h 56"/>
                <a:gd name="T76" fmla="*/ 82 w 84"/>
                <a:gd name="T77" fmla="*/ 40 h 56"/>
                <a:gd name="T78" fmla="*/ 82 w 84"/>
                <a:gd name="T79" fmla="*/ 42 h 56"/>
                <a:gd name="T80" fmla="*/ 80 w 84"/>
                <a:gd name="T81" fmla="*/ 44 h 56"/>
                <a:gd name="T82" fmla="*/ 80 w 84"/>
                <a:gd name="T83" fmla="*/ 46 h 56"/>
                <a:gd name="T84" fmla="*/ 48 w 84"/>
                <a:gd name="T85" fmla="*/ 56 h 56"/>
                <a:gd name="T86" fmla="*/ 48 w 84"/>
                <a:gd name="T87" fmla="*/ 56 h 56"/>
                <a:gd name="T88" fmla="*/ 46 w 84"/>
                <a:gd name="T89" fmla="*/ 56 h 56"/>
                <a:gd name="T90" fmla="*/ 44 w 84"/>
                <a:gd name="T91" fmla="*/ 56 h 56"/>
                <a:gd name="T92" fmla="*/ 38 w 84"/>
                <a:gd name="T93" fmla="*/ 54 h 56"/>
                <a:gd name="T94" fmla="*/ 32 w 84"/>
                <a:gd name="T95" fmla="*/ 52 h 56"/>
                <a:gd name="T96" fmla="*/ 32 w 84"/>
                <a:gd name="T97" fmla="*/ 52 h 56"/>
                <a:gd name="T98" fmla="*/ 28 w 84"/>
                <a:gd name="T99" fmla="*/ 50 h 56"/>
                <a:gd name="T100" fmla="*/ 26 w 84"/>
                <a:gd name="T101" fmla="*/ 48 h 56"/>
                <a:gd name="T102" fmla="*/ 24 w 84"/>
                <a:gd name="T103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" h="56">
                  <a:moveTo>
                    <a:pt x="24" y="44"/>
                  </a:moveTo>
                  <a:lnTo>
                    <a:pt x="22" y="3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4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62" y="6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6" y="22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2" y="30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2" y="42"/>
                  </a:lnTo>
                  <a:lnTo>
                    <a:pt x="80" y="44"/>
                  </a:lnTo>
                  <a:lnTo>
                    <a:pt x="80" y="4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4" y="4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2" name="Freeform 80"/>
            <p:cNvSpPr/>
            <p:nvPr/>
          </p:nvSpPr>
          <p:spPr bwMode="gray">
            <a:xfrm>
              <a:off x="679" y="2976"/>
              <a:ext cx="36" cy="44"/>
            </a:xfrm>
            <a:custGeom>
              <a:avLst/>
              <a:gdLst>
                <a:gd name="T0" fmla="*/ 0 w 36"/>
                <a:gd name="T1" fmla="*/ 18 h 44"/>
                <a:gd name="T2" fmla="*/ 0 w 36"/>
                <a:gd name="T3" fmla="*/ 16 h 44"/>
                <a:gd name="T4" fmla="*/ 0 w 36"/>
                <a:gd name="T5" fmla="*/ 14 h 44"/>
                <a:gd name="T6" fmla="*/ 0 w 36"/>
                <a:gd name="T7" fmla="*/ 12 h 44"/>
                <a:gd name="T8" fmla="*/ 2 w 36"/>
                <a:gd name="T9" fmla="*/ 8 h 44"/>
                <a:gd name="T10" fmla="*/ 4 w 36"/>
                <a:gd name="T11" fmla="*/ 6 h 44"/>
                <a:gd name="T12" fmla="*/ 8 w 36"/>
                <a:gd name="T13" fmla="*/ 2 h 44"/>
                <a:gd name="T14" fmla="*/ 14 w 36"/>
                <a:gd name="T15" fmla="*/ 0 h 44"/>
                <a:gd name="T16" fmla="*/ 18 w 36"/>
                <a:gd name="T17" fmla="*/ 0 h 44"/>
                <a:gd name="T18" fmla="*/ 20 w 36"/>
                <a:gd name="T19" fmla="*/ 0 h 44"/>
                <a:gd name="T20" fmla="*/ 24 w 36"/>
                <a:gd name="T21" fmla="*/ 0 h 44"/>
                <a:gd name="T22" fmla="*/ 26 w 36"/>
                <a:gd name="T23" fmla="*/ 2 h 44"/>
                <a:gd name="T24" fmla="*/ 28 w 36"/>
                <a:gd name="T25" fmla="*/ 2 h 44"/>
                <a:gd name="T26" fmla="*/ 30 w 36"/>
                <a:gd name="T27" fmla="*/ 4 h 44"/>
                <a:gd name="T28" fmla="*/ 32 w 36"/>
                <a:gd name="T29" fmla="*/ 4 h 44"/>
                <a:gd name="T30" fmla="*/ 34 w 36"/>
                <a:gd name="T31" fmla="*/ 8 h 44"/>
                <a:gd name="T32" fmla="*/ 36 w 36"/>
                <a:gd name="T33" fmla="*/ 12 h 44"/>
                <a:gd name="T34" fmla="*/ 36 w 36"/>
                <a:gd name="T35" fmla="*/ 20 h 44"/>
                <a:gd name="T36" fmla="*/ 34 w 36"/>
                <a:gd name="T37" fmla="*/ 28 h 44"/>
                <a:gd name="T38" fmla="*/ 30 w 36"/>
                <a:gd name="T39" fmla="*/ 34 h 44"/>
                <a:gd name="T40" fmla="*/ 30 w 36"/>
                <a:gd name="T41" fmla="*/ 34 h 44"/>
                <a:gd name="T42" fmla="*/ 28 w 36"/>
                <a:gd name="T43" fmla="*/ 38 h 44"/>
                <a:gd name="T44" fmla="*/ 24 w 36"/>
                <a:gd name="T45" fmla="*/ 40 h 44"/>
                <a:gd name="T46" fmla="*/ 20 w 36"/>
                <a:gd name="T47" fmla="*/ 44 h 44"/>
                <a:gd name="T48" fmla="*/ 18 w 36"/>
                <a:gd name="T49" fmla="*/ 44 h 44"/>
                <a:gd name="T50" fmla="*/ 16 w 36"/>
                <a:gd name="T51" fmla="*/ 44 h 44"/>
                <a:gd name="T52" fmla="*/ 14 w 36"/>
                <a:gd name="T53" fmla="*/ 42 h 44"/>
                <a:gd name="T54" fmla="*/ 10 w 36"/>
                <a:gd name="T55" fmla="*/ 40 h 44"/>
                <a:gd name="T56" fmla="*/ 8 w 36"/>
                <a:gd name="T57" fmla="*/ 38 h 44"/>
                <a:gd name="T58" fmla="*/ 0 w 36"/>
                <a:gd name="T5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44">
                  <a:moveTo>
                    <a:pt x="0" y="18"/>
                  </a:move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20"/>
                  </a:lnTo>
                  <a:lnTo>
                    <a:pt x="34" y="28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24" y="40"/>
                  </a:lnTo>
                  <a:lnTo>
                    <a:pt x="20" y="44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0" y="1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3" name="Freeform 81"/>
            <p:cNvSpPr/>
            <p:nvPr/>
          </p:nvSpPr>
          <p:spPr bwMode="gray">
            <a:xfrm>
              <a:off x="647" y="2940"/>
              <a:ext cx="100" cy="70"/>
            </a:xfrm>
            <a:custGeom>
              <a:avLst/>
              <a:gdLst>
                <a:gd name="T0" fmla="*/ 0 w 100"/>
                <a:gd name="T1" fmla="*/ 26 h 70"/>
                <a:gd name="T2" fmla="*/ 18 w 100"/>
                <a:gd name="T3" fmla="*/ 20 h 70"/>
                <a:gd name="T4" fmla="*/ 22 w 100"/>
                <a:gd name="T5" fmla="*/ 16 h 70"/>
                <a:gd name="T6" fmla="*/ 24 w 100"/>
                <a:gd name="T7" fmla="*/ 8 h 70"/>
                <a:gd name="T8" fmla="*/ 22 w 100"/>
                <a:gd name="T9" fmla="*/ 0 h 70"/>
                <a:gd name="T10" fmla="*/ 24 w 100"/>
                <a:gd name="T11" fmla="*/ 0 h 70"/>
                <a:gd name="T12" fmla="*/ 30 w 100"/>
                <a:gd name="T13" fmla="*/ 0 h 70"/>
                <a:gd name="T14" fmla="*/ 36 w 100"/>
                <a:gd name="T15" fmla="*/ 2 h 70"/>
                <a:gd name="T16" fmla="*/ 38 w 100"/>
                <a:gd name="T17" fmla="*/ 4 h 70"/>
                <a:gd name="T18" fmla="*/ 40 w 100"/>
                <a:gd name="T19" fmla="*/ 6 h 70"/>
                <a:gd name="T20" fmla="*/ 44 w 100"/>
                <a:gd name="T21" fmla="*/ 6 h 70"/>
                <a:gd name="T22" fmla="*/ 52 w 100"/>
                <a:gd name="T23" fmla="*/ 10 h 70"/>
                <a:gd name="T24" fmla="*/ 62 w 100"/>
                <a:gd name="T25" fmla="*/ 10 h 70"/>
                <a:gd name="T26" fmla="*/ 64 w 100"/>
                <a:gd name="T27" fmla="*/ 8 h 70"/>
                <a:gd name="T28" fmla="*/ 64 w 100"/>
                <a:gd name="T29" fmla="*/ 6 h 70"/>
                <a:gd name="T30" fmla="*/ 66 w 100"/>
                <a:gd name="T31" fmla="*/ 4 h 70"/>
                <a:gd name="T32" fmla="*/ 70 w 100"/>
                <a:gd name="T33" fmla="*/ 2 h 70"/>
                <a:gd name="T34" fmla="*/ 76 w 100"/>
                <a:gd name="T35" fmla="*/ 4 h 70"/>
                <a:gd name="T36" fmla="*/ 78 w 100"/>
                <a:gd name="T37" fmla="*/ 8 h 70"/>
                <a:gd name="T38" fmla="*/ 80 w 100"/>
                <a:gd name="T39" fmla="*/ 14 h 70"/>
                <a:gd name="T40" fmla="*/ 84 w 100"/>
                <a:gd name="T41" fmla="*/ 22 h 70"/>
                <a:gd name="T42" fmla="*/ 88 w 100"/>
                <a:gd name="T43" fmla="*/ 28 h 70"/>
                <a:gd name="T44" fmla="*/ 90 w 100"/>
                <a:gd name="T45" fmla="*/ 36 h 70"/>
                <a:gd name="T46" fmla="*/ 96 w 100"/>
                <a:gd name="T47" fmla="*/ 50 h 70"/>
                <a:gd name="T48" fmla="*/ 100 w 100"/>
                <a:gd name="T49" fmla="*/ 64 h 70"/>
                <a:gd name="T50" fmla="*/ 96 w 100"/>
                <a:gd name="T51" fmla="*/ 70 h 70"/>
                <a:gd name="T52" fmla="*/ 88 w 100"/>
                <a:gd name="T53" fmla="*/ 66 h 70"/>
                <a:gd name="T54" fmla="*/ 78 w 100"/>
                <a:gd name="T55" fmla="*/ 60 h 70"/>
                <a:gd name="T56" fmla="*/ 78 w 100"/>
                <a:gd name="T57" fmla="*/ 60 h 70"/>
                <a:gd name="T58" fmla="*/ 72 w 100"/>
                <a:gd name="T59" fmla="*/ 60 h 70"/>
                <a:gd name="T60" fmla="*/ 68 w 100"/>
                <a:gd name="T61" fmla="*/ 60 h 70"/>
                <a:gd name="T62" fmla="*/ 68 w 100"/>
                <a:gd name="T63" fmla="*/ 54 h 70"/>
                <a:gd name="T64" fmla="*/ 68 w 100"/>
                <a:gd name="T65" fmla="*/ 46 h 70"/>
                <a:gd name="T66" fmla="*/ 62 w 100"/>
                <a:gd name="T67" fmla="*/ 40 h 70"/>
                <a:gd name="T68" fmla="*/ 50 w 100"/>
                <a:gd name="T69" fmla="*/ 36 h 70"/>
                <a:gd name="T70" fmla="*/ 48 w 100"/>
                <a:gd name="T71" fmla="*/ 36 h 70"/>
                <a:gd name="T72" fmla="*/ 40 w 100"/>
                <a:gd name="T73" fmla="*/ 40 h 70"/>
                <a:gd name="T74" fmla="*/ 32 w 100"/>
                <a:gd name="T75" fmla="*/ 46 h 70"/>
                <a:gd name="T76" fmla="*/ 18 w 100"/>
                <a:gd name="T77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70">
                  <a:moveTo>
                    <a:pt x="18" y="40"/>
                  </a:moveTo>
                  <a:lnTo>
                    <a:pt x="0" y="26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6" y="8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4"/>
                  </a:lnTo>
                  <a:lnTo>
                    <a:pt x="78" y="6"/>
                  </a:lnTo>
                  <a:lnTo>
                    <a:pt x="78" y="8"/>
                  </a:lnTo>
                  <a:lnTo>
                    <a:pt x="78" y="10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22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90" y="36"/>
                  </a:lnTo>
                  <a:lnTo>
                    <a:pt x="92" y="40"/>
                  </a:lnTo>
                  <a:lnTo>
                    <a:pt x="96" y="50"/>
                  </a:lnTo>
                  <a:lnTo>
                    <a:pt x="98" y="58"/>
                  </a:lnTo>
                  <a:lnTo>
                    <a:pt x="100" y="64"/>
                  </a:lnTo>
                  <a:lnTo>
                    <a:pt x="98" y="68"/>
                  </a:lnTo>
                  <a:lnTo>
                    <a:pt x="96" y="70"/>
                  </a:lnTo>
                  <a:lnTo>
                    <a:pt x="92" y="70"/>
                  </a:lnTo>
                  <a:lnTo>
                    <a:pt x="88" y="66"/>
                  </a:lnTo>
                  <a:lnTo>
                    <a:pt x="82" y="64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8" y="56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2" y="40"/>
                  </a:lnTo>
                  <a:lnTo>
                    <a:pt x="58" y="38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4" y="38"/>
                  </a:lnTo>
                  <a:lnTo>
                    <a:pt x="40" y="40"/>
                  </a:lnTo>
                  <a:lnTo>
                    <a:pt x="36" y="42"/>
                  </a:lnTo>
                  <a:lnTo>
                    <a:pt x="32" y="46"/>
                  </a:lnTo>
                  <a:lnTo>
                    <a:pt x="32" y="52"/>
                  </a:lnTo>
                  <a:lnTo>
                    <a:pt x="18" y="4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4" name="Freeform 82"/>
            <p:cNvSpPr/>
            <p:nvPr/>
          </p:nvSpPr>
          <p:spPr bwMode="gray">
            <a:xfrm>
              <a:off x="735" y="2960"/>
              <a:ext cx="84" cy="88"/>
            </a:xfrm>
            <a:custGeom>
              <a:avLst/>
              <a:gdLst>
                <a:gd name="T0" fmla="*/ 42 w 84"/>
                <a:gd name="T1" fmla="*/ 84 h 88"/>
                <a:gd name="T2" fmla="*/ 44 w 84"/>
                <a:gd name="T3" fmla="*/ 78 h 88"/>
                <a:gd name="T4" fmla="*/ 44 w 84"/>
                <a:gd name="T5" fmla="*/ 68 h 88"/>
                <a:gd name="T6" fmla="*/ 42 w 84"/>
                <a:gd name="T7" fmla="*/ 66 h 88"/>
                <a:gd name="T8" fmla="*/ 36 w 84"/>
                <a:gd name="T9" fmla="*/ 64 h 88"/>
                <a:gd name="T10" fmla="*/ 32 w 84"/>
                <a:gd name="T11" fmla="*/ 64 h 88"/>
                <a:gd name="T12" fmla="*/ 28 w 84"/>
                <a:gd name="T13" fmla="*/ 62 h 88"/>
                <a:gd name="T14" fmla="*/ 26 w 84"/>
                <a:gd name="T15" fmla="*/ 54 h 88"/>
                <a:gd name="T16" fmla="*/ 26 w 84"/>
                <a:gd name="T17" fmla="*/ 48 h 88"/>
                <a:gd name="T18" fmla="*/ 24 w 84"/>
                <a:gd name="T19" fmla="*/ 46 h 88"/>
                <a:gd name="T20" fmla="*/ 18 w 84"/>
                <a:gd name="T21" fmla="*/ 42 h 88"/>
                <a:gd name="T22" fmla="*/ 10 w 84"/>
                <a:gd name="T23" fmla="*/ 48 h 88"/>
                <a:gd name="T24" fmla="*/ 10 w 84"/>
                <a:gd name="T25" fmla="*/ 44 h 88"/>
                <a:gd name="T26" fmla="*/ 10 w 84"/>
                <a:gd name="T27" fmla="*/ 36 h 88"/>
                <a:gd name="T28" fmla="*/ 8 w 84"/>
                <a:gd name="T29" fmla="*/ 32 h 88"/>
                <a:gd name="T30" fmla="*/ 4 w 84"/>
                <a:gd name="T31" fmla="*/ 24 h 88"/>
                <a:gd name="T32" fmla="*/ 2 w 84"/>
                <a:gd name="T33" fmla="*/ 14 h 88"/>
                <a:gd name="T34" fmla="*/ 0 w 84"/>
                <a:gd name="T35" fmla="*/ 6 h 88"/>
                <a:gd name="T36" fmla="*/ 6 w 84"/>
                <a:gd name="T37" fmla="*/ 8 h 88"/>
                <a:gd name="T38" fmla="*/ 16 w 84"/>
                <a:gd name="T39" fmla="*/ 6 h 88"/>
                <a:gd name="T40" fmla="*/ 22 w 84"/>
                <a:gd name="T41" fmla="*/ 4 h 88"/>
                <a:gd name="T42" fmla="*/ 24 w 84"/>
                <a:gd name="T43" fmla="*/ 0 h 88"/>
                <a:gd name="T44" fmla="*/ 30 w 84"/>
                <a:gd name="T45" fmla="*/ 2 h 88"/>
                <a:gd name="T46" fmla="*/ 32 w 84"/>
                <a:gd name="T47" fmla="*/ 4 h 88"/>
                <a:gd name="T48" fmla="*/ 36 w 84"/>
                <a:gd name="T49" fmla="*/ 4 h 88"/>
                <a:gd name="T50" fmla="*/ 38 w 84"/>
                <a:gd name="T51" fmla="*/ 2 h 88"/>
                <a:gd name="T52" fmla="*/ 42 w 84"/>
                <a:gd name="T53" fmla="*/ 0 h 88"/>
                <a:gd name="T54" fmla="*/ 50 w 84"/>
                <a:gd name="T55" fmla="*/ 0 h 88"/>
                <a:gd name="T56" fmla="*/ 58 w 84"/>
                <a:gd name="T57" fmla="*/ 2 h 88"/>
                <a:gd name="T58" fmla="*/ 64 w 84"/>
                <a:gd name="T59" fmla="*/ 0 h 88"/>
                <a:gd name="T60" fmla="*/ 72 w 84"/>
                <a:gd name="T61" fmla="*/ 0 h 88"/>
                <a:gd name="T62" fmla="*/ 76 w 84"/>
                <a:gd name="T63" fmla="*/ 4 h 88"/>
                <a:gd name="T64" fmla="*/ 78 w 84"/>
                <a:gd name="T65" fmla="*/ 12 h 88"/>
                <a:gd name="T66" fmla="*/ 82 w 84"/>
                <a:gd name="T67" fmla="*/ 32 h 88"/>
                <a:gd name="T68" fmla="*/ 80 w 84"/>
                <a:gd name="T69" fmla="*/ 46 h 88"/>
                <a:gd name="T70" fmla="*/ 76 w 84"/>
                <a:gd name="T71" fmla="*/ 68 h 88"/>
                <a:gd name="T72" fmla="*/ 84 w 84"/>
                <a:gd name="T73" fmla="*/ 88 h 88"/>
                <a:gd name="T74" fmla="*/ 42 w 84"/>
                <a:gd name="T75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88">
                  <a:moveTo>
                    <a:pt x="42" y="86"/>
                  </a:moveTo>
                  <a:lnTo>
                    <a:pt x="42" y="84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6" y="74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2" y="66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0" y="64"/>
                  </a:lnTo>
                  <a:lnTo>
                    <a:pt x="28" y="62"/>
                  </a:lnTo>
                  <a:lnTo>
                    <a:pt x="26" y="58"/>
                  </a:lnTo>
                  <a:lnTo>
                    <a:pt x="26" y="54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2" y="44"/>
                  </a:lnTo>
                  <a:lnTo>
                    <a:pt x="18" y="42"/>
                  </a:lnTo>
                  <a:lnTo>
                    <a:pt x="14" y="44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8" y="32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6" y="4"/>
                  </a:lnTo>
                  <a:lnTo>
                    <a:pt x="76" y="8"/>
                  </a:lnTo>
                  <a:lnTo>
                    <a:pt x="78" y="12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80" y="46"/>
                  </a:lnTo>
                  <a:lnTo>
                    <a:pt x="78" y="56"/>
                  </a:lnTo>
                  <a:lnTo>
                    <a:pt x="76" y="68"/>
                  </a:lnTo>
                  <a:lnTo>
                    <a:pt x="78" y="76"/>
                  </a:lnTo>
                  <a:lnTo>
                    <a:pt x="84" y="88"/>
                  </a:lnTo>
                  <a:lnTo>
                    <a:pt x="66" y="82"/>
                  </a:lnTo>
                  <a:lnTo>
                    <a:pt x="42" y="8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5" name="Freeform 83"/>
            <p:cNvSpPr/>
            <p:nvPr/>
          </p:nvSpPr>
          <p:spPr bwMode="gray">
            <a:xfrm>
              <a:off x="773" y="2924"/>
              <a:ext cx="74" cy="38"/>
            </a:xfrm>
            <a:custGeom>
              <a:avLst/>
              <a:gdLst>
                <a:gd name="T0" fmla="*/ 28 w 74"/>
                <a:gd name="T1" fmla="*/ 8 h 38"/>
                <a:gd name="T2" fmla="*/ 28 w 74"/>
                <a:gd name="T3" fmla="*/ 8 h 38"/>
                <a:gd name="T4" fmla="*/ 24 w 74"/>
                <a:gd name="T5" fmla="*/ 8 h 38"/>
                <a:gd name="T6" fmla="*/ 20 w 74"/>
                <a:gd name="T7" fmla="*/ 8 h 38"/>
                <a:gd name="T8" fmla="*/ 16 w 74"/>
                <a:gd name="T9" fmla="*/ 10 h 38"/>
                <a:gd name="T10" fmla="*/ 12 w 74"/>
                <a:gd name="T11" fmla="*/ 12 h 38"/>
                <a:gd name="T12" fmla="*/ 8 w 74"/>
                <a:gd name="T13" fmla="*/ 16 h 38"/>
                <a:gd name="T14" fmla="*/ 4 w 74"/>
                <a:gd name="T15" fmla="*/ 22 h 38"/>
                <a:gd name="T16" fmla="*/ 0 w 74"/>
                <a:gd name="T17" fmla="*/ 38 h 38"/>
                <a:gd name="T18" fmla="*/ 0 w 74"/>
                <a:gd name="T19" fmla="*/ 38 h 38"/>
                <a:gd name="T20" fmla="*/ 2 w 74"/>
                <a:gd name="T21" fmla="*/ 38 h 38"/>
                <a:gd name="T22" fmla="*/ 6 w 74"/>
                <a:gd name="T23" fmla="*/ 36 h 38"/>
                <a:gd name="T24" fmla="*/ 10 w 74"/>
                <a:gd name="T25" fmla="*/ 36 h 38"/>
                <a:gd name="T26" fmla="*/ 16 w 74"/>
                <a:gd name="T27" fmla="*/ 38 h 38"/>
                <a:gd name="T28" fmla="*/ 16 w 74"/>
                <a:gd name="T29" fmla="*/ 38 h 38"/>
                <a:gd name="T30" fmla="*/ 18 w 74"/>
                <a:gd name="T31" fmla="*/ 38 h 38"/>
                <a:gd name="T32" fmla="*/ 22 w 74"/>
                <a:gd name="T33" fmla="*/ 38 h 38"/>
                <a:gd name="T34" fmla="*/ 28 w 74"/>
                <a:gd name="T35" fmla="*/ 36 h 38"/>
                <a:gd name="T36" fmla="*/ 28 w 74"/>
                <a:gd name="T37" fmla="*/ 36 h 38"/>
                <a:gd name="T38" fmla="*/ 30 w 74"/>
                <a:gd name="T39" fmla="*/ 36 h 38"/>
                <a:gd name="T40" fmla="*/ 32 w 74"/>
                <a:gd name="T41" fmla="*/ 36 h 38"/>
                <a:gd name="T42" fmla="*/ 36 w 74"/>
                <a:gd name="T43" fmla="*/ 36 h 38"/>
                <a:gd name="T44" fmla="*/ 36 w 74"/>
                <a:gd name="T45" fmla="*/ 36 h 38"/>
                <a:gd name="T46" fmla="*/ 36 w 74"/>
                <a:gd name="T47" fmla="*/ 34 h 38"/>
                <a:gd name="T48" fmla="*/ 36 w 74"/>
                <a:gd name="T49" fmla="*/ 32 h 38"/>
                <a:gd name="T50" fmla="*/ 38 w 74"/>
                <a:gd name="T51" fmla="*/ 30 h 38"/>
                <a:gd name="T52" fmla="*/ 40 w 74"/>
                <a:gd name="T53" fmla="*/ 28 h 38"/>
                <a:gd name="T54" fmla="*/ 40 w 74"/>
                <a:gd name="T55" fmla="*/ 26 h 38"/>
                <a:gd name="T56" fmla="*/ 42 w 74"/>
                <a:gd name="T57" fmla="*/ 24 h 38"/>
                <a:gd name="T58" fmla="*/ 44 w 74"/>
                <a:gd name="T59" fmla="*/ 22 h 38"/>
                <a:gd name="T60" fmla="*/ 46 w 74"/>
                <a:gd name="T61" fmla="*/ 22 h 38"/>
                <a:gd name="T62" fmla="*/ 50 w 74"/>
                <a:gd name="T63" fmla="*/ 20 h 38"/>
                <a:gd name="T64" fmla="*/ 60 w 74"/>
                <a:gd name="T65" fmla="*/ 20 h 38"/>
                <a:gd name="T66" fmla="*/ 62 w 74"/>
                <a:gd name="T67" fmla="*/ 20 h 38"/>
                <a:gd name="T68" fmla="*/ 64 w 74"/>
                <a:gd name="T69" fmla="*/ 22 h 38"/>
                <a:gd name="T70" fmla="*/ 68 w 74"/>
                <a:gd name="T71" fmla="*/ 22 h 38"/>
                <a:gd name="T72" fmla="*/ 70 w 74"/>
                <a:gd name="T73" fmla="*/ 22 h 38"/>
                <a:gd name="T74" fmla="*/ 72 w 74"/>
                <a:gd name="T75" fmla="*/ 22 h 38"/>
                <a:gd name="T76" fmla="*/ 74 w 74"/>
                <a:gd name="T77" fmla="*/ 20 h 38"/>
                <a:gd name="T78" fmla="*/ 74 w 74"/>
                <a:gd name="T79" fmla="*/ 20 h 38"/>
                <a:gd name="T80" fmla="*/ 74 w 74"/>
                <a:gd name="T81" fmla="*/ 18 h 38"/>
                <a:gd name="T82" fmla="*/ 72 w 74"/>
                <a:gd name="T83" fmla="*/ 16 h 38"/>
                <a:gd name="T84" fmla="*/ 70 w 74"/>
                <a:gd name="T85" fmla="*/ 16 h 38"/>
                <a:gd name="T86" fmla="*/ 66 w 74"/>
                <a:gd name="T87" fmla="*/ 14 h 38"/>
                <a:gd name="T88" fmla="*/ 64 w 74"/>
                <a:gd name="T89" fmla="*/ 12 h 38"/>
                <a:gd name="T90" fmla="*/ 62 w 74"/>
                <a:gd name="T91" fmla="*/ 8 h 38"/>
                <a:gd name="T92" fmla="*/ 60 w 74"/>
                <a:gd name="T93" fmla="*/ 4 h 38"/>
                <a:gd name="T94" fmla="*/ 60 w 74"/>
                <a:gd name="T95" fmla="*/ 2 h 38"/>
                <a:gd name="T96" fmla="*/ 58 w 74"/>
                <a:gd name="T97" fmla="*/ 0 h 38"/>
                <a:gd name="T98" fmla="*/ 58 w 74"/>
                <a:gd name="T99" fmla="*/ 0 h 38"/>
                <a:gd name="T100" fmla="*/ 56 w 74"/>
                <a:gd name="T101" fmla="*/ 0 h 38"/>
                <a:gd name="T102" fmla="*/ 54 w 74"/>
                <a:gd name="T103" fmla="*/ 2 h 38"/>
                <a:gd name="T104" fmla="*/ 50 w 74"/>
                <a:gd name="T105" fmla="*/ 2 h 38"/>
                <a:gd name="T106" fmla="*/ 46 w 74"/>
                <a:gd name="T107" fmla="*/ 4 h 38"/>
                <a:gd name="T108" fmla="*/ 40 w 74"/>
                <a:gd name="T109" fmla="*/ 6 h 38"/>
                <a:gd name="T110" fmla="*/ 36 w 74"/>
                <a:gd name="T111" fmla="*/ 8 h 38"/>
                <a:gd name="T112" fmla="*/ 28 w 74"/>
                <a:gd name="T11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38">
                  <a:moveTo>
                    <a:pt x="28" y="8"/>
                  </a:moveTo>
                  <a:lnTo>
                    <a:pt x="28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22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8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62" y="20"/>
                  </a:lnTo>
                  <a:lnTo>
                    <a:pt x="64" y="22"/>
                  </a:lnTo>
                  <a:lnTo>
                    <a:pt x="68" y="22"/>
                  </a:lnTo>
                  <a:lnTo>
                    <a:pt x="70" y="22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28" y="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6" name="Freeform 84"/>
            <p:cNvSpPr/>
            <p:nvPr/>
          </p:nvSpPr>
          <p:spPr bwMode="gray">
            <a:xfrm>
              <a:off x="809" y="2944"/>
              <a:ext cx="32" cy="106"/>
            </a:xfrm>
            <a:custGeom>
              <a:avLst/>
              <a:gdLst>
                <a:gd name="T0" fmla="*/ 14 w 32"/>
                <a:gd name="T1" fmla="*/ 0 h 106"/>
                <a:gd name="T2" fmla="*/ 14 w 32"/>
                <a:gd name="T3" fmla="*/ 0 h 106"/>
                <a:gd name="T4" fmla="*/ 12 w 32"/>
                <a:gd name="T5" fmla="*/ 0 h 106"/>
                <a:gd name="T6" fmla="*/ 8 w 32"/>
                <a:gd name="T7" fmla="*/ 2 h 106"/>
                <a:gd name="T8" fmla="*/ 6 w 32"/>
                <a:gd name="T9" fmla="*/ 4 h 106"/>
                <a:gd name="T10" fmla="*/ 4 w 32"/>
                <a:gd name="T11" fmla="*/ 6 h 106"/>
                <a:gd name="T12" fmla="*/ 4 w 32"/>
                <a:gd name="T13" fmla="*/ 8 h 106"/>
                <a:gd name="T14" fmla="*/ 4 w 32"/>
                <a:gd name="T15" fmla="*/ 10 h 106"/>
                <a:gd name="T16" fmla="*/ 2 w 32"/>
                <a:gd name="T17" fmla="*/ 12 h 106"/>
                <a:gd name="T18" fmla="*/ 0 w 32"/>
                <a:gd name="T19" fmla="*/ 12 h 106"/>
                <a:gd name="T20" fmla="*/ 0 w 32"/>
                <a:gd name="T21" fmla="*/ 14 h 106"/>
                <a:gd name="T22" fmla="*/ 2 w 32"/>
                <a:gd name="T23" fmla="*/ 18 h 106"/>
                <a:gd name="T24" fmla="*/ 2 w 32"/>
                <a:gd name="T25" fmla="*/ 24 h 106"/>
                <a:gd name="T26" fmla="*/ 4 w 32"/>
                <a:gd name="T27" fmla="*/ 28 h 106"/>
                <a:gd name="T28" fmla="*/ 6 w 32"/>
                <a:gd name="T29" fmla="*/ 32 h 106"/>
                <a:gd name="T30" fmla="*/ 6 w 32"/>
                <a:gd name="T31" fmla="*/ 36 h 106"/>
                <a:gd name="T32" fmla="*/ 6 w 32"/>
                <a:gd name="T33" fmla="*/ 40 h 106"/>
                <a:gd name="T34" fmla="*/ 6 w 32"/>
                <a:gd name="T35" fmla="*/ 44 h 106"/>
                <a:gd name="T36" fmla="*/ 8 w 32"/>
                <a:gd name="T37" fmla="*/ 50 h 106"/>
                <a:gd name="T38" fmla="*/ 6 w 32"/>
                <a:gd name="T39" fmla="*/ 58 h 106"/>
                <a:gd name="T40" fmla="*/ 6 w 32"/>
                <a:gd name="T41" fmla="*/ 58 h 106"/>
                <a:gd name="T42" fmla="*/ 6 w 32"/>
                <a:gd name="T43" fmla="*/ 62 h 106"/>
                <a:gd name="T44" fmla="*/ 4 w 32"/>
                <a:gd name="T45" fmla="*/ 68 h 106"/>
                <a:gd name="T46" fmla="*/ 4 w 32"/>
                <a:gd name="T47" fmla="*/ 74 h 106"/>
                <a:gd name="T48" fmla="*/ 2 w 32"/>
                <a:gd name="T49" fmla="*/ 80 h 106"/>
                <a:gd name="T50" fmla="*/ 2 w 32"/>
                <a:gd name="T51" fmla="*/ 88 h 106"/>
                <a:gd name="T52" fmla="*/ 10 w 32"/>
                <a:gd name="T53" fmla="*/ 104 h 106"/>
                <a:gd name="T54" fmla="*/ 28 w 32"/>
                <a:gd name="T55" fmla="*/ 106 h 106"/>
                <a:gd name="T56" fmla="*/ 28 w 32"/>
                <a:gd name="T57" fmla="*/ 102 h 106"/>
                <a:gd name="T58" fmla="*/ 30 w 32"/>
                <a:gd name="T59" fmla="*/ 88 h 106"/>
                <a:gd name="T60" fmla="*/ 32 w 32"/>
                <a:gd name="T61" fmla="*/ 74 h 106"/>
                <a:gd name="T62" fmla="*/ 32 w 32"/>
                <a:gd name="T63" fmla="*/ 62 h 106"/>
                <a:gd name="T64" fmla="*/ 32 w 32"/>
                <a:gd name="T65" fmla="*/ 50 h 106"/>
                <a:gd name="T66" fmla="*/ 30 w 32"/>
                <a:gd name="T67" fmla="*/ 40 h 106"/>
                <a:gd name="T68" fmla="*/ 30 w 32"/>
                <a:gd name="T69" fmla="*/ 36 h 106"/>
                <a:gd name="T70" fmla="*/ 24 w 32"/>
                <a:gd name="T71" fmla="*/ 8 h 106"/>
                <a:gd name="T72" fmla="*/ 20 w 32"/>
                <a:gd name="T73" fmla="*/ 2 h 106"/>
                <a:gd name="T74" fmla="*/ 14 w 32"/>
                <a:gd name="T7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06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4" y="68"/>
                  </a:lnTo>
                  <a:lnTo>
                    <a:pt x="4" y="74"/>
                  </a:lnTo>
                  <a:lnTo>
                    <a:pt x="2" y="80"/>
                  </a:lnTo>
                  <a:lnTo>
                    <a:pt x="2" y="88"/>
                  </a:lnTo>
                  <a:lnTo>
                    <a:pt x="10" y="104"/>
                  </a:lnTo>
                  <a:lnTo>
                    <a:pt x="28" y="106"/>
                  </a:lnTo>
                  <a:lnTo>
                    <a:pt x="28" y="102"/>
                  </a:lnTo>
                  <a:lnTo>
                    <a:pt x="30" y="88"/>
                  </a:lnTo>
                  <a:lnTo>
                    <a:pt x="32" y="74"/>
                  </a:lnTo>
                  <a:lnTo>
                    <a:pt x="32" y="62"/>
                  </a:lnTo>
                  <a:lnTo>
                    <a:pt x="32" y="50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24" y="8"/>
                  </a:lnTo>
                  <a:lnTo>
                    <a:pt x="20" y="2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7" name="Freeform 85"/>
            <p:cNvSpPr/>
            <p:nvPr/>
          </p:nvSpPr>
          <p:spPr bwMode="gray">
            <a:xfrm>
              <a:off x="829" y="2944"/>
              <a:ext cx="26" cy="106"/>
            </a:xfrm>
            <a:custGeom>
              <a:avLst/>
              <a:gdLst>
                <a:gd name="T0" fmla="*/ 0 w 26"/>
                <a:gd name="T1" fmla="*/ 2 h 106"/>
                <a:gd name="T2" fmla="*/ 0 w 26"/>
                <a:gd name="T3" fmla="*/ 2 h 106"/>
                <a:gd name="T4" fmla="*/ 4 w 26"/>
                <a:gd name="T5" fmla="*/ 0 h 106"/>
                <a:gd name="T6" fmla="*/ 8 w 26"/>
                <a:gd name="T7" fmla="*/ 2 h 106"/>
                <a:gd name="T8" fmla="*/ 14 w 26"/>
                <a:gd name="T9" fmla="*/ 2 h 106"/>
                <a:gd name="T10" fmla="*/ 14 w 26"/>
                <a:gd name="T11" fmla="*/ 4 h 106"/>
                <a:gd name="T12" fmla="*/ 14 w 26"/>
                <a:gd name="T13" fmla="*/ 6 h 106"/>
                <a:gd name="T14" fmla="*/ 14 w 26"/>
                <a:gd name="T15" fmla="*/ 8 h 106"/>
                <a:gd name="T16" fmla="*/ 14 w 26"/>
                <a:gd name="T17" fmla="*/ 10 h 106"/>
                <a:gd name="T18" fmla="*/ 16 w 26"/>
                <a:gd name="T19" fmla="*/ 12 h 106"/>
                <a:gd name="T20" fmla="*/ 18 w 26"/>
                <a:gd name="T21" fmla="*/ 14 h 106"/>
                <a:gd name="T22" fmla="*/ 18 w 26"/>
                <a:gd name="T23" fmla="*/ 14 h 106"/>
                <a:gd name="T24" fmla="*/ 20 w 26"/>
                <a:gd name="T25" fmla="*/ 18 h 106"/>
                <a:gd name="T26" fmla="*/ 24 w 26"/>
                <a:gd name="T27" fmla="*/ 22 h 106"/>
                <a:gd name="T28" fmla="*/ 24 w 26"/>
                <a:gd name="T29" fmla="*/ 28 h 106"/>
                <a:gd name="T30" fmla="*/ 26 w 26"/>
                <a:gd name="T31" fmla="*/ 36 h 106"/>
                <a:gd name="T32" fmla="*/ 26 w 26"/>
                <a:gd name="T33" fmla="*/ 42 h 106"/>
                <a:gd name="T34" fmla="*/ 26 w 26"/>
                <a:gd name="T35" fmla="*/ 56 h 106"/>
                <a:gd name="T36" fmla="*/ 26 w 26"/>
                <a:gd name="T37" fmla="*/ 74 h 106"/>
                <a:gd name="T38" fmla="*/ 26 w 26"/>
                <a:gd name="T39" fmla="*/ 90 h 106"/>
                <a:gd name="T40" fmla="*/ 26 w 26"/>
                <a:gd name="T41" fmla="*/ 96 h 106"/>
                <a:gd name="T42" fmla="*/ 24 w 26"/>
                <a:gd name="T43" fmla="*/ 96 h 106"/>
                <a:gd name="T44" fmla="*/ 20 w 26"/>
                <a:gd name="T45" fmla="*/ 98 h 106"/>
                <a:gd name="T46" fmla="*/ 18 w 26"/>
                <a:gd name="T47" fmla="*/ 100 h 106"/>
                <a:gd name="T48" fmla="*/ 14 w 26"/>
                <a:gd name="T49" fmla="*/ 102 h 106"/>
                <a:gd name="T50" fmla="*/ 8 w 26"/>
                <a:gd name="T51" fmla="*/ 106 h 106"/>
                <a:gd name="T52" fmla="*/ 8 w 26"/>
                <a:gd name="T53" fmla="*/ 102 h 106"/>
                <a:gd name="T54" fmla="*/ 10 w 26"/>
                <a:gd name="T55" fmla="*/ 88 h 106"/>
                <a:gd name="T56" fmla="*/ 12 w 26"/>
                <a:gd name="T57" fmla="*/ 74 h 106"/>
                <a:gd name="T58" fmla="*/ 12 w 26"/>
                <a:gd name="T59" fmla="*/ 60 h 106"/>
                <a:gd name="T60" fmla="*/ 10 w 26"/>
                <a:gd name="T61" fmla="*/ 48 h 106"/>
                <a:gd name="T62" fmla="*/ 10 w 26"/>
                <a:gd name="T63" fmla="*/ 40 h 106"/>
                <a:gd name="T64" fmla="*/ 10 w 26"/>
                <a:gd name="T65" fmla="*/ 34 h 106"/>
                <a:gd name="T66" fmla="*/ 8 w 26"/>
                <a:gd name="T67" fmla="*/ 28 h 106"/>
                <a:gd name="T68" fmla="*/ 6 w 26"/>
                <a:gd name="T69" fmla="*/ 10 h 106"/>
                <a:gd name="T70" fmla="*/ 4 w 26"/>
                <a:gd name="T71" fmla="*/ 10 h 106"/>
                <a:gd name="T72" fmla="*/ 4 w 26"/>
                <a:gd name="T73" fmla="*/ 8 h 106"/>
                <a:gd name="T74" fmla="*/ 2 w 26"/>
                <a:gd name="T75" fmla="*/ 4 h 106"/>
                <a:gd name="T76" fmla="*/ 2 w 26"/>
                <a:gd name="T77" fmla="*/ 2 h 106"/>
                <a:gd name="T78" fmla="*/ 0 w 26"/>
                <a:gd name="T79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06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4" y="22"/>
                  </a:lnTo>
                  <a:lnTo>
                    <a:pt x="24" y="28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6" y="56"/>
                  </a:lnTo>
                  <a:lnTo>
                    <a:pt x="26" y="74"/>
                  </a:lnTo>
                  <a:lnTo>
                    <a:pt x="26" y="90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0" y="98"/>
                  </a:lnTo>
                  <a:lnTo>
                    <a:pt x="18" y="100"/>
                  </a:lnTo>
                  <a:lnTo>
                    <a:pt x="14" y="102"/>
                  </a:lnTo>
                  <a:lnTo>
                    <a:pt x="8" y="106"/>
                  </a:lnTo>
                  <a:lnTo>
                    <a:pt x="8" y="102"/>
                  </a:lnTo>
                  <a:lnTo>
                    <a:pt x="10" y="88"/>
                  </a:lnTo>
                  <a:lnTo>
                    <a:pt x="12" y="74"/>
                  </a:lnTo>
                  <a:lnTo>
                    <a:pt x="12" y="60"/>
                  </a:lnTo>
                  <a:lnTo>
                    <a:pt x="10" y="48"/>
                  </a:lnTo>
                  <a:lnTo>
                    <a:pt x="10" y="40"/>
                  </a:lnTo>
                  <a:lnTo>
                    <a:pt x="10" y="34"/>
                  </a:lnTo>
                  <a:lnTo>
                    <a:pt x="8" y="2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8" name="Freeform 86"/>
            <p:cNvSpPr/>
            <p:nvPr/>
          </p:nvSpPr>
          <p:spPr bwMode="gray">
            <a:xfrm>
              <a:off x="841" y="2938"/>
              <a:ext cx="42" cy="102"/>
            </a:xfrm>
            <a:custGeom>
              <a:avLst/>
              <a:gdLst>
                <a:gd name="T0" fmla="*/ 14 w 42"/>
                <a:gd name="T1" fmla="*/ 102 h 102"/>
                <a:gd name="T2" fmla="*/ 14 w 42"/>
                <a:gd name="T3" fmla="*/ 96 h 102"/>
                <a:gd name="T4" fmla="*/ 14 w 42"/>
                <a:gd name="T5" fmla="*/ 82 h 102"/>
                <a:gd name="T6" fmla="*/ 14 w 42"/>
                <a:gd name="T7" fmla="*/ 64 h 102"/>
                <a:gd name="T8" fmla="*/ 14 w 42"/>
                <a:gd name="T9" fmla="*/ 46 h 102"/>
                <a:gd name="T10" fmla="*/ 14 w 42"/>
                <a:gd name="T11" fmla="*/ 36 h 102"/>
                <a:gd name="T12" fmla="*/ 12 w 42"/>
                <a:gd name="T13" fmla="*/ 30 h 102"/>
                <a:gd name="T14" fmla="*/ 8 w 42"/>
                <a:gd name="T15" fmla="*/ 24 h 102"/>
                <a:gd name="T16" fmla="*/ 6 w 42"/>
                <a:gd name="T17" fmla="*/ 20 h 102"/>
                <a:gd name="T18" fmla="*/ 2 w 42"/>
                <a:gd name="T19" fmla="*/ 18 h 102"/>
                <a:gd name="T20" fmla="*/ 0 w 42"/>
                <a:gd name="T21" fmla="*/ 12 h 102"/>
                <a:gd name="T22" fmla="*/ 2 w 42"/>
                <a:gd name="T23" fmla="*/ 8 h 102"/>
                <a:gd name="T24" fmla="*/ 14 w 42"/>
                <a:gd name="T25" fmla="*/ 8 h 102"/>
                <a:gd name="T26" fmla="*/ 16 w 42"/>
                <a:gd name="T27" fmla="*/ 0 h 102"/>
                <a:gd name="T28" fmla="*/ 28 w 42"/>
                <a:gd name="T29" fmla="*/ 10 h 102"/>
                <a:gd name="T30" fmla="*/ 30 w 42"/>
                <a:gd name="T31" fmla="*/ 12 h 102"/>
                <a:gd name="T32" fmla="*/ 34 w 42"/>
                <a:gd name="T33" fmla="*/ 16 h 102"/>
                <a:gd name="T34" fmla="*/ 40 w 42"/>
                <a:gd name="T35" fmla="*/ 22 h 102"/>
                <a:gd name="T36" fmla="*/ 42 w 42"/>
                <a:gd name="T37" fmla="*/ 34 h 102"/>
                <a:gd name="T38" fmla="*/ 38 w 42"/>
                <a:gd name="T39" fmla="*/ 48 h 102"/>
                <a:gd name="T40" fmla="*/ 38 w 42"/>
                <a:gd name="T41" fmla="*/ 52 h 102"/>
                <a:gd name="T42" fmla="*/ 36 w 42"/>
                <a:gd name="T43" fmla="*/ 64 h 102"/>
                <a:gd name="T44" fmla="*/ 36 w 42"/>
                <a:gd name="T45" fmla="*/ 82 h 102"/>
                <a:gd name="T46" fmla="*/ 34 w 42"/>
                <a:gd name="T47" fmla="*/ 98 h 102"/>
                <a:gd name="T48" fmla="*/ 14 w 42"/>
                <a:gd name="T4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02">
                  <a:moveTo>
                    <a:pt x="14" y="102"/>
                  </a:moveTo>
                  <a:lnTo>
                    <a:pt x="14" y="96"/>
                  </a:lnTo>
                  <a:lnTo>
                    <a:pt x="14" y="82"/>
                  </a:lnTo>
                  <a:lnTo>
                    <a:pt x="14" y="64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2" y="30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10"/>
                  </a:lnTo>
                  <a:lnTo>
                    <a:pt x="30" y="12"/>
                  </a:lnTo>
                  <a:lnTo>
                    <a:pt x="34" y="16"/>
                  </a:lnTo>
                  <a:lnTo>
                    <a:pt x="40" y="22"/>
                  </a:lnTo>
                  <a:lnTo>
                    <a:pt x="42" y="34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6" y="64"/>
                  </a:lnTo>
                  <a:lnTo>
                    <a:pt x="36" y="82"/>
                  </a:lnTo>
                  <a:lnTo>
                    <a:pt x="34" y="98"/>
                  </a:lnTo>
                  <a:lnTo>
                    <a:pt x="14" y="10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19" name="Freeform 87"/>
            <p:cNvSpPr/>
            <p:nvPr/>
          </p:nvSpPr>
          <p:spPr bwMode="gray">
            <a:xfrm>
              <a:off x="683" y="2614"/>
              <a:ext cx="158" cy="126"/>
            </a:xfrm>
            <a:custGeom>
              <a:avLst/>
              <a:gdLst>
                <a:gd name="T0" fmla="*/ 0 w 158"/>
                <a:gd name="T1" fmla="*/ 120 h 126"/>
                <a:gd name="T2" fmla="*/ 2 w 158"/>
                <a:gd name="T3" fmla="*/ 118 h 126"/>
                <a:gd name="T4" fmla="*/ 2 w 158"/>
                <a:gd name="T5" fmla="*/ 116 h 126"/>
                <a:gd name="T6" fmla="*/ 14 w 158"/>
                <a:gd name="T7" fmla="*/ 112 h 126"/>
                <a:gd name="T8" fmla="*/ 22 w 158"/>
                <a:gd name="T9" fmla="*/ 106 h 126"/>
                <a:gd name="T10" fmla="*/ 30 w 158"/>
                <a:gd name="T11" fmla="*/ 98 h 126"/>
                <a:gd name="T12" fmla="*/ 38 w 158"/>
                <a:gd name="T13" fmla="*/ 90 h 126"/>
                <a:gd name="T14" fmla="*/ 44 w 158"/>
                <a:gd name="T15" fmla="*/ 82 h 126"/>
                <a:gd name="T16" fmla="*/ 46 w 158"/>
                <a:gd name="T17" fmla="*/ 80 h 126"/>
                <a:gd name="T18" fmla="*/ 46 w 158"/>
                <a:gd name="T19" fmla="*/ 68 h 126"/>
                <a:gd name="T20" fmla="*/ 50 w 158"/>
                <a:gd name="T21" fmla="*/ 60 h 126"/>
                <a:gd name="T22" fmla="*/ 56 w 158"/>
                <a:gd name="T23" fmla="*/ 54 h 126"/>
                <a:gd name="T24" fmla="*/ 60 w 158"/>
                <a:gd name="T25" fmla="*/ 48 h 126"/>
                <a:gd name="T26" fmla="*/ 60 w 158"/>
                <a:gd name="T27" fmla="*/ 44 h 126"/>
                <a:gd name="T28" fmla="*/ 64 w 158"/>
                <a:gd name="T29" fmla="*/ 40 h 126"/>
                <a:gd name="T30" fmla="*/ 66 w 158"/>
                <a:gd name="T31" fmla="*/ 36 h 126"/>
                <a:gd name="T32" fmla="*/ 70 w 158"/>
                <a:gd name="T33" fmla="*/ 34 h 126"/>
                <a:gd name="T34" fmla="*/ 74 w 158"/>
                <a:gd name="T35" fmla="*/ 32 h 126"/>
                <a:gd name="T36" fmla="*/ 76 w 158"/>
                <a:gd name="T37" fmla="*/ 30 h 126"/>
                <a:gd name="T38" fmla="*/ 78 w 158"/>
                <a:gd name="T39" fmla="*/ 30 h 126"/>
                <a:gd name="T40" fmla="*/ 76 w 158"/>
                <a:gd name="T41" fmla="*/ 20 h 126"/>
                <a:gd name="T42" fmla="*/ 76 w 158"/>
                <a:gd name="T43" fmla="*/ 14 h 126"/>
                <a:gd name="T44" fmla="*/ 78 w 158"/>
                <a:gd name="T45" fmla="*/ 8 h 126"/>
                <a:gd name="T46" fmla="*/ 78 w 158"/>
                <a:gd name="T47" fmla="*/ 4 h 126"/>
                <a:gd name="T48" fmla="*/ 80 w 158"/>
                <a:gd name="T49" fmla="*/ 0 h 126"/>
                <a:gd name="T50" fmla="*/ 80 w 158"/>
                <a:gd name="T51" fmla="*/ 0 h 126"/>
                <a:gd name="T52" fmla="*/ 82 w 158"/>
                <a:gd name="T53" fmla="*/ 0 h 126"/>
                <a:gd name="T54" fmla="*/ 84 w 158"/>
                <a:gd name="T55" fmla="*/ 2 h 126"/>
                <a:gd name="T56" fmla="*/ 88 w 158"/>
                <a:gd name="T57" fmla="*/ 4 h 126"/>
                <a:gd name="T58" fmla="*/ 92 w 158"/>
                <a:gd name="T59" fmla="*/ 6 h 126"/>
                <a:gd name="T60" fmla="*/ 98 w 158"/>
                <a:gd name="T61" fmla="*/ 8 h 126"/>
                <a:gd name="T62" fmla="*/ 104 w 158"/>
                <a:gd name="T63" fmla="*/ 10 h 126"/>
                <a:gd name="T64" fmla="*/ 114 w 158"/>
                <a:gd name="T65" fmla="*/ 12 h 126"/>
                <a:gd name="T66" fmla="*/ 126 w 158"/>
                <a:gd name="T67" fmla="*/ 12 h 126"/>
                <a:gd name="T68" fmla="*/ 134 w 158"/>
                <a:gd name="T69" fmla="*/ 12 h 126"/>
                <a:gd name="T70" fmla="*/ 136 w 158"/>
                <a:gd name="T71" fmla="*/ 12 h 126"/>
                <a:gd name="T72" fmla="*/ 138 w 158"/>
                <a:gd name="T73" fmla="*/ 12 h 126"/>
                <a:gd name="T74" fmla="*/ 142 w 158"/>
                <a:gd name="T75" fmla="*/ 14 h 126"/>
                <a:gd name="T76" fmla="*/ 144 w 158"/>
                <a:gd name="T77" fmla="*/ 18 h 126"/>
                <a:gd name="T78" fmla="*/ 146 w 158"/>
                <a:gd name="T79" fmla="*/ 22 h 126"/>
                <a:gd name="T80" fmla="*/ 146 w 158"/>
                <a:gd name="T81" fmla="*/ 28 h 126"/>
                <a:gd name="T82" fmla="*/ 146 w 158"/>
                <a:gd name="T83" fmla="*/ 34 h 126"/>
                <a:gd name="T84" fmla="*/ 146 w 158"/>
                <a:gd name="T85" fmla="*/ 38 h 126"/>
                <a:gd name="T86" fmla="*/ 148 w 158"/>
                <a:gd name="T87" fmla="*/ 42 h 126"/>
                <a:gd name="T88" fmla="*/ 150 w 158"/>
                <a:gd name="T89" fmla="*/ 46 h 126"/>
                <a:gd name="T90" fmla="*/ 158 w 158"/>
                <a:gd name="T91" fmla="*/ 54 h 126"/>
                <a:gd name="T92" fmla="*/ 156 w 158"/>
                <a:gd name="T93" fmla="*/ 54 h 126"/>
                <a:gd name="T94" fmla="*/ 154 w 158"/>
                <a:gd name="T95" fmla="*/ 54 h 126"/>
                <a:gd name="T96" fmla="*/ 150 w 158"/>
                <a:gd name="T97" fmla="*/ 54 h 126"/>
                <a:gd name="T98" fmla="*/ 146 w 158"/>
                <a:gd name="T99" fmla="*/ 54 h 126"/>
                <a:gd name="T100" fmla="*/ 142 w 158"/>
                <a:gd name="T101" fmla="*/ 54 h 126"/>
                <a:gd name="T102" fmla="*/ 140 w 158"/>
                <a:gd name="T103" fmla="*/ 56 h 126"/>
                <a:gd name="T104" fmla="*/ 136 w 158"/>
                <a:gd name="T105" fmla="*/ 58 h 126"/>
                <a:gd name="T106" fmla="*/ 136 w 158"/>
                <a:gd name="T107" fmla="*/ 62 h 126"/>
                <a:gd name="T108" fmla="*/ 134 w 158"/>
                <a:gd name="T109" fmla="*/ 74 h 126"/>
                <a:gd name="T110" fmla="*/ 82 w 158"/>
                <a:gd name="T111" fmla="*/ 92 h 126"/>
                <a:gd name="T112" fmla="*/ 68 w 158"/>
                <a:gd name="T113" fmla="*/ 96 h 126"/>
                <a:gd name="T114" fmla="*/ 60 w 158"/>
                <a:gd name="T115" fmla="*/ 104 h 126"/>
                <a:gd name="T116" fmla="*/ 48 w 158"/>
                <a:gd name="T117" fmla="*/ 110 h 126"/>
                <a:gd name="T118" fmla="*/ 52 w 158"/>
                <a:gd name="T119" fmla="*/ 126 h 126"/>
                <a:gd name="T120" fmla="*/ 0 w 158"/>
                <a:gd name="T121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26">
                  <a:moveTo>
                    <a:pt x="0" y="120"/>
                  </a:moveTo>
                  <a:lnTo>
                    <a:pt x="2" y="118"/>
                  </a:lnTo>
                  <a:lnTo>
                    <a:pt x="2" y="116"/>
                  </a:lnTo>
                  <a:lnTo>
                    <a:pt x="14" y="112"/>
                  </a:lnTo>
                  <a:lnTo>
                    <a:pt x="22" y="106"/>
                  </a:lnTo>
                  <a:lnTo>
                    <a:pt x="30" y="98"/>
                  </a:lnTo>
                  <a:lnTo>
                    <a:pt x="38" y="90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6" y="68"/>
                  </a:lnTo>
                  <a:lnTo>
                    <a:pt x="50" y="60"/>
                  </a:lnTo>
                  <a:lnTo>
                    <a:pt x="56" y="54"/>
                  </a:lnTo>
                  <a:lnTo>
                    <a:pt x="60" y="48"/>
                  </a:lnTo>
                  <a:lnTo>
                    <a:pt x="60" y="44"/>
                  </a:lnTo>
                  <a:lnTo>
                    <a:pt x="64" y="40"/>
                  </a:lnTo>
                  <a:lnTo>
                    <a:pt x="66" y="36"/>
                  </a:lnTo>
                  <a:lnTo>
                    <a:pt x="70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8" y="30"/>
                  </a:lnTo>
                  <a:lnTo>
                    <a:pt x="76" y="20"/>
                  </a:lnTo>
                  <a:lnTo>
                    <a:pt x="76" y="14"/>
                  </a:lnTo>
                  <a:lnTo>
                    <a:pt x="78" y="8"/>
                  </a:lnTo>
                  <a:lnTo>
                    <a:pt x="78" y="4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8" y="4"/>
                  </a:lnTo>
                  <a:lnTo>
                    <a:pt x="92" y="6"/>
                  </a:lnTo>
                  <a:lnTo>
                    <a:pt x="98" y="8"/>
                  </a:lnTo>
                  <a:lnTo>
                    <a:pt x="104" y="10"/>
                  </a:lnTo>
                  <a:lnTo>
                    <a:pt x="114" y="12"/>
                  </a:lnTo>
                  <a:lnTo>
                    <a:pt x="126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2"/>
                  </a:lnTo>
                  <a:lnTo>
                    <a:pt x="142" y="14"/>
                  </a:lnTo>
                  <a:lnTo>
                    <a:pt x="144" y="18"/>
                  </a:lnTo>
                  <a:lnTo>
                    <a:pt x="146" y="22"/>
                  </a:lnTo>
                  <a:lnTo>
                    <a:pt x="146" y="28"/>
                  </a:lnTo>
                  <a:lnTo>
                    <a:pt x="146" y="34"/>
                  </a:lnTo>
                  <a:lnTo>
                    <a:pt x="146" y="38"/>
                  </a:lnTo>
                  <a:lnTo>
                    <a:pt x="148" y="42"/>
                  </a:lnTo>
                  <a:lnTo>
                    <a:pt x="150" y="46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4" y="54"/>
                  </a:lnTo>
                  <a:lnTo>
                    <a:pt x="150" y="54"/>
                  </a:lnTo>
                  <a:lnTo>
                    <a:pt x="146" y="54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6" y="58"/>
                  </a:lnTo>
                  <a:lnTo>
                    <a:pt x="136" y="62"/>
                  </a:lnTo>
                  <a:lnTo>
                    <a:pt x="134" y="74"/>
                  </a:lnTo>
                  <a:lnTo>
                    <a:pt x="82" y="92"/>
                  </a:lnTo>
                  <a:lnTo>
                    <a:pt x="68" y="96"/>
                  </a:lnTo>
                  <a:lnTo>
                    <a:pt x="60" y="104"/>
                  </a:lnTo>
                  <a:lnTo>
                    <a:pt x="48" y="110"/>
                  </a:lnTo>
                  <a:lnTo>
                    <a:pt x="52" y="126"/>
                  </a:lnTo>
                  <a:lnTo>
                    <a:pt x="0" y="12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0" name="Freeform 88"/>
            <p:cNvSpPr/>
            <p:nvPr/>
          </p:nvSpPr>
          <p:spPr bwMode="gray">
            <a:xfrm>
              <a:off x="941" y="2592"/>
              <a:ext cx="52" cy="112"/>
            </a:xfrm>
            <a:custGeom>
              <a:avLst/>
              <a:gdLst>
                <a:gd name="T0" fmla="*/ 8 w 52"/>
                <a:gd name="T1" fmla="*/ 12 h 112"/>
                <a:gd name="T2" fmla="*/ 6 w 52"/>
                <a:gd name="T3" fmla="*/ 18 h 112"/>
                <a:gd name="T4" fmla="*/ 4 w 52"/>
                <a:gd name="T5" fmla="*/ 28 h 112"/>
                <a:gd name="T6" fmla="*/ 4 w 52"/>
                <a:gd name="T7" fmla="*/ 32 h 112"/>
                <a:gd name="T8" fmla="*/ 2 w 52"/>
                <a:gd name="T9" fmla="*/ 38 h 112"/>
                <a:gd name="T10" fmla="*/ 0 w 52"/>
                <a:gd name="T11" fmla="*/ 40 h 112"/>
                <a:gd name="T12" fmla="*/ 0 w 52"/>
                <a:gd name="T13" fmla="*/ 46 h 112"/>
                <a:gd name="T14" fmla="*/ 2 w 52"/>
                <a:gd name="T15" fmla="*/ 50 h 112"/>
                <a:gd name="T16" fmla="*/ 2 w 52"/>
                <a:gd name="T17" fmla="*/ 54 h 112"/>
                <a:gd name="T18" fmla="*/ 2 w 52"/>
                <a:gd name="T19" fmla="*/ 58 h 112"/>
                <a:gd name="T20" fmla="*/ 6 w 52"/>
                <a:gd name="T21" fmla="*/ 64 h 112"/>
                <a:gd name="T22" fmla="*/ 8 w 52"/>
                <a:gd name="T23" fmla="*/ 64 h 112"/>
                <a:gd name="T24" fmla="*/ 10 w 52"/>
                <a:gd name="T25" fmla="*/ 68 h 112"/>
                <a:gd name="T26" fmla="*/ 14 w 52"/>
                <a:gd name="T27" fmla="*/ 88 h 112"/>
                <a:gd name="T28" fmla="*/ 22 w 52"/>
                <a:gd name="T29" fmla="*/ 112 h 112"/>
                <a:gd name="T30" fmla="*/ 26 w 52"/>
                <a:gd name="T31" fmla="*/ 108 h 112"/>
                <a:gd name="T32" fmla="*/ 34 w 52"/>
                <a:gd name="T33" fmla="*/ 102 h 112"/>
                <a:gd name="T34" fmla="*/ 40 w 52"/>
                <a:gd name="T35" fmla="*/ 96 h 112"/>
                <a:gd name="T36" fmla="*/ 40 w 52"/>
                <a:gd name="T37" fmla="*/ 92 h 112"/>
                <a:gd name="T38" fmla="*/ 38 w 52"/>
                <a:gd name="T39" fmla="*/ 88 h 112"/>
                <a:gd name="T40" fmla="*/ 38 w 52"/>
                <a:gd name="T41" fmla="*/ 84 h 112"/>
                <a:gd name="T42" fmla="*/ 44 w 52"/>
                <a:gd name="T43" fmla="*/ 82 h 112"/>
                <a:gd name="T44" fmla="*/ 48 w 52"/>
                <a:gd name="T45" fmla="*/ 76 h 112"/>
                <a:gd name="T46" fmla="*/ 46 w 52"/>
                <a:gd name="T47" fmla="*/ 68 h 112"/>
                <a:gd name="T48" fmla="*/ 44 w 52"/>
                <a:gd name="T49" fmla="*/ 62 h 112"/>
                <a:gd name="T50" fmla="*/ 42 w 52"/>
                <a:gd name="T51" fmla="*/ 60 h 112"/>
                <a:gd name="T52" fmla="*/ 42 w 52"/>
                <a:gd name="T53" fmla="*/ 54 h 112"/>
                <a:gd name="T54" fmla="*/ 44 w 52"/>
                <a:gd name="T55" fmla="*/ 50 h 112"/>
                <a:gd name="T56" fmla="*/ 48 w 52"/>
                <a:gd name="T57" fmla="*/ 46 h 112"/>
                <a:gd name="T58" fmla="*/ 50 w 52"/>
                <a:gd name="T59" fmla="*/ 44 h 112"/>
                <a:gd name="T60" fmla="*/ 50 w 52"/>
                <a:gd name="T61" fmla="*/ 42 h 112"/>
                <a:gd name="T62" fmla="*/ 48 w 52"/>
                <a:gd name="T63" fmla="*/ 40 h 112"/>
                <a:gd name="T64" fmla="*/ 46 w 52"/>
                <a:gd name="T65" fmla="*/ 36 h 112"/>
                <a:gd name="T66" fmla="*/ 44 w 52"/>
                <a:gd name="T67" fmla="*/ 28 h 112"/>
                <a:gd name="T68" fmla="*/ 46 w 52"/>
                <a:gd name="T69" fmla="*/ 24 h 112"/>
                <a:gd name="T70" fmla="*/ 52 w 52"/>
                <a:gd name="T71" fmla="*/ 20 h 112"/>
                <a:gd name="T72" fmla="*/ 32 w 52"/>
                <a:gd name="T73" fmla="*/ 2 h 112"/>
                <a:gd name="T74" fmla="*/ 30 w 52"/>
                <a:gd name="T75" fmla="*/ 0 h 112"/>
                <a:gd name="T76" fmla="*/ 22 w 52"/>
                <a:gd name="T77" fmla="*/ 2 h 112"/>
                <a:gd name="T78" fmla="*/ 16 w 52"/>
                <a:gd name="T79" fmla="*/ 4 h 112"/>
                <a:gd name="T80" fmla="*/ 12 w 52"/>
                <a:gd name="T8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112">
                  <a:moveTo>
                    <a:pt x="10" y="12"/>
                  </a:moveTo>
                  <a:lnTo>
                    <a:pt x="8" y="12"/>
                  </a:lnTo>
                  <a:lnTo>
                    <a:pt x="8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2" y="76"/>
                  </a:lnTo>
                  <a:lnTo>
                    <a:pt x="14" y="88"/>
                  </a:lnTo>
                  <a:lnTo>
                    <a:pt x="18" y="102"/>
                  </a:lnTo>
                  <a:lnTo>
                    <a:pt x="22" y="112"/>
                  </a:lnTo>
                  <a:lnTo>
                    <a:pt x="24" y="112"/>
                  </a:lnTo>
                  <a:lnTo>
                    <a:pt x="26" y="108"/>
                  </a:lnTo>
                  <a:lnTo>
                    <a:pt x="30" y="106"/>
                  </a:lnTo>
                  <a:lnTo>
                    <a:pt x="34" y="102"/>
                  </a:lnTo>
                  <a:lnTo>
                    <a:pt x="36" y="98"/>
                  </a:lnTo>
                  <a:lnTo>
                    <a:pt x="40" y="96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42" y="82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8" y="76"/>
                  </a:lnTo>
                  <a:lnTo>
                    <a:pt x="48" y="72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50" y="22"/>
                  </a:lnTo>
                  <a:lnTo>
                    <a:pt x="52" y="20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0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1" name="Freeform 89"/>
            <p:cNvSpPr/>
            <p:nvPr/>
          </p:nvSpPr>
          <p:spPr bwMode="gray">
            <a:xfrm>
              <a:off x="963" y="2654"/>
              <a:ext cx="206" cy="202"/>
            </a:xfrm>
            <a:custGeom>
              <a:avLst/>
              <a:gdLst>
                <a:gd name="T0" fmla="*/ 200 w 206"/>
                <a:gd name="T1" fmla="*/ 34 h 202"/>
                <a:gd name="T2" fmla="*/ 192 w 206"/>
                <a:gd name="T3" fmla="*/ 30 h 202"/>
                <a:gd name="T4" fmla="*/ 182 w 206"/>
                <a:gd name="T5" fmla="*/ 24 h 202"/>
                <a:gd name="T6" fmla="*/ 174 w 206"/>
                <a:gd name="T7" fmla="*/ 22 h 202"/>
                <a:gd name="T8" fmla="*/ 170 w 206"/>
                <a:gd name="T9" fmla="*/ 22 h 202"/>
                <a:gd name="T10" fmla="*/ 162 w 206"/>
                <a:gd name="T11" fmla="*/ 22 h 202"/>
                <a:gd name="T12" fmla="*/ 148 w 206"/>
                <a:gd name="T13" fmla="*/ 26 h 202"/>
                <a:gd name="T14" fmla="*/ 138 w 206"/>
                <a:gd name="T15" fmla="*/ 28 h 202"/>
                <a:gd name="T16" fmla="*/ 136 w 206"/>
                <a:gd name="T17" fmla="*/ 34 h 202"/>
                <a:gd name="T18" fmla="*/ 138 w 206"/>
                <a:gd name="T19" fmla="*/ 42 h 202"/>
                <a:gd name="T20" fmla="*/ 140 w 206"/>
                <a:gd name="T21" fmla="*/ 46 h 202"/>
                <a:gd name="T22" fmla="*/ 138 w 206"/>
                <a:gd name="T23" fmla="*/ 54 h 202"/>
                <a:gd name="T24" fmla="*/ 122 w 206"/>
                <a:gd name="T25" fmla="*/ 56 h 202"/>
                <a:gd name="T26" fmla="*/ 106 w 206"/>
                <a:gd name="T27" fmla="*/ 52 h 202"/>
                <a:gd name="T28" fmla="*/ 96 w 206"/>
                <a:gd name="T29" fmla="*/ 44 h 202"/>
                <a:gd name="T30" fmla="*/ 88 w 206"/>
                <a:gd name="T31" fmla="*/ 36 h 202"/>
                <a:gd name="T32" fmla="*/ 84 w 206"/>
                <a:gd name="T33" fmla="*/ 26 h 202"/>
                <a:gd name="T34" fmla="*/ 80 w 206"/>
                <a:gd name="T35" fmla="*/ 18 h 202"/>
                <a:gd name="T36" fmla="*/ 78 w 206"/>
                <a:gd name="T37" fmla="*/ 16 h 202"/>
                <a:gd name="T38" fmla="*/ 56 w 206"/>
                <a:gd name="T39" fmla="*/ 10 h 202"/>
                <a:gd name="T40" fmla="*/ 46 w 206"/>
                <a:gd name="T41" fmla="*/ 6 h 202"/>
                <a:gd name="T42" fmla="*/ 38 w 206"/>
                <a:gd name="T43" fmla="*/ 4 h 202"/>
                <a:gd name="T44" fmla="*/ 24 w 206"/>
                <a:gd name="T45" fmla="*/ 0 h 202"/>
                <a:gd name="T46" fmla="*/ 24 w 206"/>
                <a:gd name="T47" fmla="*/ 4 h 202"/>
                <a:gd name="T48" fmla="*/ 26 w 206"/>
                <a:gd name="T49" fmla="*/ 12 h 202"/>
                <a:gd name="T50" fmla="*/ 24 w 206"/>
                <a:gd name="T51" fmla="*/ 18 h 202"/>
                <a:gd name="T52" fmla="*/ 22 w 206"/>
                <a:gd name="T53" fmla="*/ 20 h 202"/>
                <a:gd name="T54" fmla="*/ 18 w 206"/>
                <a:gd name="T55" fmla="*/ 20 h 202"/>
                <a:gd name="T56" fmla="*/ 16 w 206"/>
                <a:gd name="T57" fmla="*/ 22 h 202"/>
                <a:gd name="T58" fmla="*/ 18 w 206"/>
                <a:gd name="T59" fmla="*/ 30 h 202"/>
                <a:gd name="T60" fmla="*/ 18 w 206"/>
                <a:gd name="T61" fmla="*/ 30 h 202"/>
                <a:gd name="T62" fmla="*/ 16 w 206"/>
                <a:gd name="T63" fmla="*/ 34 h 202"/>
                <a:gd name="T64" fmla="*/ 12 w 206"/>
                <a:gd name="T65" fmla="*/ 40 h 202"/>
                <a:gd name="T66" fmla="*/ 6 w 206"/>
                <a:gd name="T67" fmla="*/ 46 h 202"/>
                <a:gd name="T68" fmla="*/ 2 w 206"/>
                <a:gd name="T69" fmla="*/ 50 h 202"/>
                <a:gd name="T70" fmla="*/ 0 w 206"/>
                <a:gd name="T71" fmla="*/ 50 h 202"/>
                <a:gd name="T72" fmla="*/ 2 w 206"/>
                <a:gd name="T73" fmla="*/ 54 h 202"/>
                <a:gd name="T74" fmla="*/ 4 w 206"/>
                <a:gd name="T75" fmla="*/ 60 h 202"/>
                <a:gd name="T76" fmla="*/ 4 w 206"/>
                <a:gd name="T77" fmla="*/ 72 h 202"/>
                <a:gd name="T78" fmla="*/ 6 w 206"/>
                <a:gd name="T79" fmla="*/ 80 h 202"/>
                <a:gd name="T80" fmla="*/ 8 w 206"/>
                <a:gd name="T81" fmla="*/ 82 h 202"/>
                <a:gd name="T82" fmla="*/ 12 w 206"/>
                <a:gd name="T83" fmla="*/ 88 h 202"/>
                <a:gd name="T84" fmla="*/ 12 w 206"/>
                <a:gd name="T85" fmla="*/ 96 h 202"/>
                <a:gd name="T86" fmla="*/ 12 w 206"/>
                <a:gd name="T87" fmla="*/ 106 h 202"/>
                <a:gd name="T88" fmla="*/ 10 w 206"/>
                <a:gd name="T89" fmla="*/ 108 h 202"/>
                <a:gd name="T90" fmla="*/ 14 w 206"/>
                <a:gd name="T91" fmla="*/ 112 h 202"/>
                <a:gd name="T92" fmla="*/ 14 w 206"/>
                <a:gd name="T93" fmla="*/ 122 h 202"/>
                <a:gd name="T94" fmla="*/ 30 w 206"/>
                <a:gd name="T95" fmla="*/ 142 h 202"/>
                <a:gd name="T96" fmla="*/ 36 w 206"/>
                <a:gd name="T97" fmla="*/ 142 h 202"/>
                <a:gd name="T98" fmla="*/ 40 w 206"/>
                <a:gd name="T99" fmla="*/ 146 h 202"/>
                <a:gd name="T100" fmla="*/ 44 w 206"/>
                <a:gd name="T101" fmla="*/ 152 h 202"/>
                <a:gd name="T102" fmla="*/ 48 w 206"/>
                <a:gd name="T103" fmla="*/ 158 h 202"/>
                <a:gd name="T104" fmla="*/ 184 w 206"/>
                <a:gd name="T105" fmla="*/ 202 h 202"/>
                <a:gd name="T106" fmla="*/ 206 w 206"/>
                <a:gd name="T107" fmla="*/ 18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" h="202">
                  <a:moveTo>
                    <a:pt x="206" y="34"/>
                  </a:moveTo>
                  <a:lnTo>
                    <a:pt x="200" y="34"/>
                  </a:lnTo>
                  <a:lnTo>
                    <a:pt x="196" y="32"/>
                  </a:lnTo>
                  <a:lnTo>
                    <a:pt x="192" y="30"/>
                  </a:lnTo>
                  <a:lnTo>
                    <a:pt x="186" y="26"/>
                  </a:lnTo>
                  <a:lnTo>
                    <a:pt x="182" y="24"/>
                  </a:lnTo>
                  <a:lnTo>
                    <a:pt x="176" y="24"/>
                  </a:lnTo>
                  <a:lnTo>
                    <a:pt x="174" y="22"/>
                  </a:lnTo>
                  <a:lnTo>
                    <a:pt x="172" y="22"/>
                  </a:lnTo>
                  <a:lnTo>
                    <a:pt x="170" y="22"/>
                  </a:lnTo>
                  <a:lnTo>
                    <a:pt x="166" y="22"/>
                  </a:lnTo>
                  <a:lnTo>
                    <a:pt x="162" y="22"/>
                  </a:lnTo>
                  <a:lnTo>
                    <a:pt x="154" y="24"/>
                  </a:lnTo>
                  <a:lnTo>
                    <a:pt x="148" y="26"/>
                  </a:lnTo>
                  <a:lnTo>
                    <a:pt x="142" y="26"/>
                  </a:lnTo>
                  <a:lnTo>
                    <a:pt x="138" y="28"/>
                  </a:lnTo>
                  <a:lnTo>
                    <a:pt x="138" y="32"/>
                  </a:lnTo>
                  <a:lnTo>
                    <a:pt x="136" y="34"/>
                  </a:lnTo>
                  <a:lnTo>
                    <a:pt x="138" y="38"/>
                  </a:lnTo>
                  <a:lnTo>
                    <a:pt x="138" y="42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6"/>
                  </a:lnTo>
                  <a:lnTo>
                    <a:pt x="138" y="54"/>
                  </a:lnTo>
                  <a:lnTo>
                    <a:pt x="132" y="56"/>
                  </a:lnTo>
                  <a:lnTo>
                    <a:pt x="122" y="56"/>
                  </a:lnTo>
                  <a:lnTo>
                    <a:pt x="114" y="54"/>
                  </a:lnTo>
                  <a:lnTo>
                    <a:pt x="106" y="52"/>
                  </a:lnTo>
                  <a:lnTo>
                    <a:pt x="100" y="48"/>
                  </a:lnTo>
                  <a:lnTo>
                    <a:pt x="96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6" y="30"/>
                  </a:lnTo>
                  <a:lnTo>
                    <a:pt x="84" y="26"/>
                  </a:lnTo>
                  <a:lnTo>
                    <a:pt x="82" y="22"/>
                  </a:lnTo>
                  <a:lnTo>
                    <a:pt x="80" y="18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2" y="40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2"/>
                  </a:lnTo>
                  <a:lnTo>
                    <a:pt x="10" y="84"/>
                  </a:lnTo>
                  <a:lnTo>
                    <a:pt x="12" y="88"/>
                  </a:lnTo>
                  <a:lnTo>
                    <a:pt x="12" y="92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106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2" y="110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4" y="122"/>
                  </a:lnTo>
                  <a:lnTo>
                    <a:pt x="28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2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48" y="158"/>
                  </a:lnTo>
                  <a:lnTo>
                    <a:pt x="76" y="156"/>
                  </a:lnTo>
                  <a:lnTo>
                    <a:pt x="184" y="202"/>
                  </a:lnTo>
                  <a:lnTo>
                    <a:pt x="184" y="184"/>
                  </a:lnTo>
                  <a:lnTo>
                    <a:pt x="206" y="184"/>
                  </a:lnTo>
                  <a:lnTo>
                    <a:pt x="206" y="3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2" name="Freeform 90"/>
            <p:cNvSpPr/>
            <p:nvPr/>
          </p:nvSpPr>
          <p:spPr bwMode="gray">
            <a:xfrm>
              <a:off x="875" y="2936"/>
              <a:ext cx="146" cy="120"/>
            </a:xfrm>
            <a:custGeom>
              <a:avLst/>
              <a:gdLst>
                <a:gd name="T0" fmla="*/ 142 w 146"/>
                <a:gd name="T1" fmla="*/ 0 h 120"/>
                <a:gd name="T2" fmla="*/ 132 w 146"/>
                <a:gd name="T3" fmla="*/ 2 h 120"/>
                <a:gd name="T4" fmla="*/ 124 w 146"/>
                <a:gd name="T5" fmla="*/ 6 h 120"/>
                <a:gd name="T6" fmla="*/ 120 w 146"/>
                <a:gd name="T7" fmla="*/ 8 h 120"/>
                <a:gd name="T8" fmla="*/ 96 w 146"/>
                <a:gd name="T9" fmla="*/ 4 h 120"/>
                <a:gd name="T10" fmla="*/ 84 w 146"/>
                <a:gd name="T11" fmla="*/ 8 h 120"/>
                <a:gd name="T12" fmla="*/ 76 w 146"/>
                <a:gd name="T13" fmla="*/ 6 h 120"/>
                <a:gd name="T14" fmla="*/ 68 w 146"/>
                <a:gd name="T15" fmla="*/ 12 h 120"/>
                <a:gd name="T16" fmla="*/ 62 w 146"/>
                <a:gd name="T17" fmla="*/ 16 h 120"/>
                <a:gd name="T18" fmla="*/ 58 w 146"/>
                <a:gd name="T19" fmla="*/ 14 h 120"/>
                <a:gd name="T20" fmla="*/ 50 w 146"/>
                <a:gd name="T21" fmla="*/ 10 h 120"/>
                <a:gd name="T22" fmla="*/ 42 w 146"/>
                <a:gd name="T23" fmla="*/ 8 h 120"/>
                <a:gd name="T24" fmla="*/ 40 w 146"/>
                <a:gd name="T25" fmla="*/ 6 h 120"/>
                <a:gd name="T26" fmla="*/ 38 w 146"/>
                <a:gd name="T27" fmla="*/ 6 h 120"/>
                <a:gd name="T28" fmla="*/ 30 w 146"/>
                <a:gd name="T29" fmla="*/ 6 h 120"/>
                <a:gd name="T30" fmla="*/ 16 w 146"/>
                <a:gd name="T31" fmla="*/ 8 h 120"/>
                <a:gd name="T32" fmla="*/ 6 w 146"/>
                <a:gd name="T33" fmla="*/ 14 h 120"/>
                <a:gd name="T34" fmla="*/ 2 w 146"/>
                <a:gd name="T35" fmla="*/ 20 h 120"/>
                <a:gd name="T36" fmla="*/ 4 w 146"/>
                <a:gd name="T37" fmla="*/ 22 h 120"/>
                <a:gd name="T38" fmla="*/ 6 w 146"/>
                <a:gd name="T39" fmla="*/ 28 h 120"/>
                <a:gd name="T40" fmla="*/ 6 w 146"/>
                <a:gd name="T41" fmla="*/ 40 h 120"/>
                <a:gd name="T42" fmla="*/ 6 w 146"/>
                <a:gd name="T43" fmla="*/ 48 h 120"/>
                <a:gd name="T44" fmla="*/ 2 w 146"/>
                <a:gd name="T45" fmla="*/ 54 h 120"/>
                <a:gd name="T46" fmla="*/ 0 w 146"/>
                <a:gd name="T47" fmla="*/ 64 h 120"/>
                <a:gd name="T48" fmla="*/ 0 w 146"/>
                <a:gd name="T49" fmla="*/ 100 h 120"/>
                <a:gd name="T50" fmla="*/ 16 w 146"/>
                <a:gd name="T51" fmla="*/ 100 h 120"/>
                <a:gd name="T52" fmla="*/ 34 w 146"/>
                <a:gd name="T53" fmla="*/ 112 h 120"/>
                <a:gd name="T54" fmla="*/ 52 w 146"/>
                <a:gd name="T55" fmla="*/ 118 h 120"/>
                <a:gd name="T56" fmla="*/ 76 w 146"/>
                <a:gd name="T57" fmla="*/ 120 h 120"/>
                <a:gd name="T58" fmla="*/ 94 w 146"/>
                <a:gd name="T59" fmla="*/ 102 h 120"/>
                <a:gd name="T60" fmla="*/ 96 w 146"/>
                <a:gd name="T61" fmla="*/ 86 h 120"/>
                <a:gd name="T62" fmla="*/ 100 w 146"/>
                <a:gd name="T63" fmla="*/ 80 h 120"/>
                <a:gd name="T64" fmla="*/ 108 w 146"/>
                <a:gd name="T65" fmla="*/ 72 h 120"/>
                <a:gd name="T66" fmla="*/ 118 w 146"/>
                <a:gd name="T67" fmla="*/ 68 h 120"/>
                <a:gd name="T68" fmla="*/ 122 w 146"/>
                <a:gd name="T69" fmla="*/ 72 h 120"/>
                <a:gd name="T70" fmla="*/ 126 w 146"/>
                <a:gd name="T71" fmla="*/ 72 h 120"/>
                <a:gd name="T72" fmla="*/ 132 w 146"/>
                <a:gd name="T73" fmla="*/ 68 h 120"/>
                <a:gd name="T74" fmla="*/ 138 w 146"/>
                <a:gd name="T75" fmla="*/ 56 h 120"/>
                <a:gd name="T76" fmla="*/ 142 w 146"/>
                <a:gd name="T77" fmla="*/ 46 h 120"/>
                <a:gd name="T78" fmla="*/ 144 w 146"/>
                <a:gd name="T79" fmla="*/ 36 h 120"/>
                <a:gd name="T80" fmla="*/ 146 w 146"/>
                <a:gd name="T81" fmla="*/ 24 h 120"/>
                <a:gd name="T82" fmla="*/ 144 w 146"/>
                <a:gd name="T83" fmla="*/ 14 h 120"/>
                <a:gd name="T84" fmla="*/ 146 w 146"/>
                <a:gd name="T85" fmla="*/ 4 h 120"/>
                <a:gd name="T86" fmla="*/ 146 w 146"/>
                <a:gd name="T8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6" h="120">
                  <a:moveTo>
                    <a:pt x="146" y="0"/>
                  </a:moveTo>
                  <a:lnTo>
                    <a:pt x="142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4" y="6"/>
                  </a:lnTo>
                  <a:lnTo>
                    <a:pt x="120" y="6"/>
                  </a:lnTo>
                  <a:lnTo>
                    <a:pt x="120" y="8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8" y="6"/>
                  </a:lnTo>
                  <a:lnTo>
                    <a:pt x="84" y="8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14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2" y="6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0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0" y="100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8" y="118"/>
                  </a:lnTo>
                  <a:lnTo>
                    <a:pt x="52" y="118"/>
                  </a:lnTo>
                  <a:lnTo>
                    <a:pt x="62" y="120"/>
                  </a:lnTo>
                  <a:lnTo>
                    <a:pt x="76" y="120"/>
                  </a:lnTo>
                  <a:lnTo>
                    <a:pt x="86" y="120"/>
                  </a:lnTo>
                  <a:lnTo>
                    <a:pt x="94" y="102"/>
                  </a:lnTo>
                  <a:lnTo>
                    <a:pt x="94" y="88"/>
                  </a:lnTo>
                  <a:lnTo>
                    <a:pt x="96" y="86"/>
                  </a:lnTo>
                  <a:lnTo>
                    <a:pt x="98" y="84"/>
                  </a:lnTo>
                  <a:lnTo>
                    <a:pt x="100" y="80"/>
                  </a:lnTo>
                  <a:lnTo>
                    <a:pt x="104" y="76"/>
                  </a:lnTo>
                  <a:lnTo>
                    <a:pt x="108" y="72"/>
                  </a:lnTo>
                  <a:lnTo>
                    <a:pt x="112" y="70"/>
                  </a:lnTo>
                  <a:lnTo>
                    <a:pt x="118" y="68"/>
                  </a:lnTo>
                  <a:lnTo>
                    <a:pt x="122" y="72"/>
                  </a:lnTo>
                  <a:lnTo>
                    <a:pt x="122" y="72"/>
                  </a:lnTo>
                  <a:lnTo>
                    <a:pt x="124" y="72"/>
                  </a:lnTo>
                  <a:lnTo>
                    <a:pt x="126" y="72"/>
                  </a:lnTo>
                  <a:lnTo>
                    <a:pt x="128" y="70"/>
                  </a:lnTo>
                  <a:lnTo>
                    <a:pt x="132" y="68"/>
                  </a:lnTo>
                  <a:lnTo>
                    <a:pt x="136" y="64"/>
                  </a:lnTo>
                  <a:lnTo>
                    <a:pt x="138" y="56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46" y="30"/>
                  </a:lnTo>
                  <a:lnTo>
                    <a:pt x="146" y="24"/>
                  </a:lnTo>
                  <a:lnTo>
                    <a:pt x="144" y="18"/>
                  </a:lnTo>
                  <a:lnTo>
                    <a:pt x="144" y="14"/>
                  </a:lnTo>
                  <a:lnTo>
                    <a:pt x="144" y="8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4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3" name="Freeform 91"/>
            <p:cNvSpPr/>
            <p:nvPr/>
          </p:nvSpPr>
          <p:spPr bwMode="gray">
            <a:xfrm>
              <a:off x="995" y="2796"/>
              <a:ext cx="52" cy="132"/>
            </a:xfrm>
            <a:custGeom>
              <a:avLst/>
              <a:gdLst>
                <a:gd name="T0" fmla="*/ 28 w 52"/>
                <a:gd name="T1" fmla="*/ 132 h 132"/>
                <a:gd name="T2" fmla="*/ 30 w 52"/>
                <a:gd name="T3" fmla="*/ 118 h 132"/>
                <a:gd name="T4" fmla="*/ 30 w 52"/>
                <a:gd name="T5" fmla="*/ 118 h 132"/>
                <a:gd name="T6" fmla="*/ 30 w 52"/>
                <a:gd name="T7" fmla="*/ 116 h 132"/>
                <a:gd name="T8" fmla="*/ 32 w 52"/>
                <a:gd name="T9" fmla="*/ 112 h 132"/>
                <a:gd name="T10" fmla="*/ 32 w 52"/>
                <a:gd name="T11" fmla="*/ 108 h 132"/>
                <a:gd name="T12" fmla="*/ 36 w 52"/>
                <a:gd name="T13" fmla="*/ 104 h 132"/>
                <a:gd name="T14" fmla="*/ 40 w 52"/>
                <a:gd name="T15" fmla="*/ 100 h 132"/>
                <a:gd name="T16" fmla="*/ 44 w 52"/>
                <a:gd name="T17" fmla="*/ 96 h 132"/>
                <a:gd name="T18" fmla="*/ 44 w 52"/>
                <a:gd name="T19" fmla="*/ 92 h 132"/>
                <a:gd name="T20" fmla="*/ 44 w 52"/>
                <a:gd name="T21" fmla="*/ 80 h 132"/>
                <a:gd name="T22" fmla="*/ 44 w 52"/>
                <a:gd name="T23" fmla="*/ 66 h 132"/>
                <a:gd name="T24" fmla="*/ 46 w 52"/>
                <a:gd name="T25" fmla="*/ 52 h 132"/>
                <a:gd name="T26" fmla="*/ 52 w 52"/>
                <a:gd name="T27" fmla="*/ 44 h 132"/>
                <a:gd name="T28" fmla="*/ 50 w 52"/>
                <a:gd name="T29" fmla="*/ 44 h 132"/>
                <a:gd name="T30" fmla="*/ 50 w 52"/>
                <a:gd name="T31" fmla="*/ 40 h 132"/>
                <a:gd name="T32" fmla="*/ 48 w 52"/>
                <a:gd name="T33" fmla="*/ 36 h 132"/>
                <a:gd name="T34" fmla="*/ 46 w 52"/>
                <a:gd name="T35" fmla="*/ 30 h 132"/>
                <a:gd name="T36" fmla="*/ 44 w 52"/>
                <a:gd name="T37" fmla="*/ 24 h 132"/>
                <a:gd name="T38" fmla="*/ 44 w 52"/>
                <a:gd name="T39" fmla="*/ 20 h 132"/>
                <a:gd name="T40" fmla="*/ 44 w 52"/>
                <a:gd name="T41" fmla="*/ 14 h 132"/>
                <a:gd name="T42" fmla="*/ 16 w 52"/>
                <a:gd name="T43" fmla="*/ 16 h 132"/>
                <a:gd name="T44" fmla="*/ 16 w 52"/>
                <a:gd name="T45" fmla="*/ 14 h 132"/>
                <a:gd name="T46" fmla="*/ 14 w 52"/>
                <a:gd name="T47" fmla="*/ 12 h 132"/>
                <a:gd name="T48" fmla="*/ 12 w 52"/>
                <a:gd name="T49" fmla="*/ 8 h 132"/>
                <a:gd name="T50" fmla="*/ 8 w 52"/>
                <a:gd name="T51" fmla="*/ 4 h 132"/>
                <a:gd name="T52" fmla="*/ 4 w 52"/>
                <a:gd name="T53" fmla="*/ 2 h 132"/>
                <a:gd name="T54" fmla="*/ 0 w 52"/>
                <a:gd name="T5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2" h="132">
                  <a:moveTo>
                    <a:pt x="28" y="132"/>
                  </a:moveTo>
                  <a:lnTo>
                    <a:pt x="30" y="118"/>
                  </a:lnTo>
                  <a:lnTo>
                    <a:pt x="30" y="118"/>
                  </a:lnTo>
                  <a:lnTo>
                    <a:pt x="30" y="116"/>
                  </a:lnTo>
                  <a:lnTo>
                    <a:pt x="32" y="112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0" y="100"/>
                  </a:lnTo>
                  <a:lnTo>
                    <a:pt x="44" y="96"/>
                  </a:lnTo>
                  <a:lnTo>
                    <a:pt x="44" y="92"/>
                  </a:lnTo>
                  <a:lnTo>
                    <a:pt x="44" y="80"/>
                  </a:lnTo>
                  <a:lnTo>
                    <a:pt x="44" y="66"/>
                  </a:lnTo>
                  <a:lnTo>
                    <a:pt x="46" y="5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4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4" name="Freeform 92"/>
            <p:cNvSpPr/>
            <p:nvPr/>
          </p:nvSpPr>
          <p:spPr bwMode="gray">
            <a:xfrm>
              <a:off x="829" y="2796"/>
              <a:ext cx="218" cy="162"/>
            </a:xfrm>
            <a:custGeom>
              <a:avLst/>
              <a:gdLst>
                <a:gd name="T0" fmla="*/ 94 w 218"/>
                <a:gd name="T1" fmla="*/ 36 h 162"/>
                <a:gd name="T2" fmla="*/ 78 w 218"/>
                <a:gd name="T3" fmla="*/ 40 h 162"/>
                <a:gd name="T4" fmla="*/ 62 w 218"/>
                <a:gd name="T5" fmla="*/ 42 h 162"/>
                <a:gd name="T6" fmla="*/ 60 w 218"/>
                <a:gd name="T7" fmla="*/ 62 h 162"/>
                <a:gd name="T8" fmla="*/ 50 w 218"/>
                <a:gd name="T9" fmla="*/ 100 h 162"/>
                <a:gd name="T10" fmla="*/ 38 w 218"/>
                <a:gd name="T11" fmla="*/ 116 h 162"/>
                <a:gd name="T12" fmla="*/ 32 w 218"/>
                <a:gd name="T13" fmla="*/ 120 h 162"/>
                <a:gd name="T14" fmla="*/ 24 w 218"/>
                <a:gd name="T15" fmla="*/ 122 h 162"/>
                <a:gd name="T16" fmla="*/ 18 w 218"/>
                <a:gd name="T17" fmla="*/ 122 h 162"/>
                <a:gd name="T18" fmla="*/ 10 w 218"/>
                <a:gd name="T19" fmla="*/ 122 h 162"/>
                <a:gd name="T20" fmla="*/ 4 w 218"/>
                <a:gd name="T21" fmla="*/ 122 h 162"/>
                <a:gd name="T22" fmla="*/ 2 w 218"/>
                <a:gd name="T23" fmla="*/ 128 h 162"/>
                <a:gd name="T24" fmla="*/ 4 w 218"/>
                <a:gd name="T25" fmla="*/ 132 h 162"/>
                <a:gd name="T26" fmla="*/ 8 w 218"/>
                <a:gd name="T27" fmla="*/ 138 h 162"/>
                <a:gd name="T28" fmla="*/ 8 w 218"/>
                <a:gd name="T29" fmla="*/ 140 h 162"/>
                <a:gd name="T30" fmla="*/ 14 w 218"/>
                <a:gd name="T31" fmla="*/ 144 h 162"/>
                <a:gd name="T32" fmla="*/ 16 w 218"/>
                <a:gd name="T33" fmla="*/ 144 h 162"/>
                <a:gd name="T34" fmla="*/ 16 w 218"/>
                <a:gd name="T35" fmla="*/ 150 h 162"/>
                <a:gd name="T36" fmla="*/ 28 w 218"/>
                <a:gd name="T37" fmla="*/ 142 h 162"/>
                <a:gd name="T38" fmla="*/ 30 w 218"/>
                <a:gd name="T39" fmla="*/ 146 h 162"/>
                <a:gd name="T40" fmla="*/ 36 w 218"/>
                <a:gd name="T41" fmla="*/ 150 h 162"/>
                <a:gd name="T42" fmla="*/ 42 w 218"/>
                <a:gd name="T43" fmla="*/ 154 h 162"/>
                <a:gd name="T44" fmla="*/ 44 w 218"/>
                <a:gd name="T45" fmla="*/ 156 h 162"/>
                <a:gd name="T46" fmla="*/ 50 w 218"/>
                <a:gd name="T47" fmla="*/ 162 h 162"/>
                <a:gd name="T48" fmla="*/ 50 w 218"/>
                <a:gd name="T49" fmla="*/ 158 h 162"/>
                <a:gd name="T50" fmla="*/ 56 w 218"/>
                <a:gd name="T51" fmla="*/ 152 h 162"/>
                <a:gd name="T52" fmla="*/ 68 w 218"/>
                <a:gd name="T53" fmla="*/ 146 h 162"/>
                <a:gd name="T54" fmla="*/ 82 w 218"/>
                <a:gd name="T55" fmla="*/ 146 h 162"/>
                <a:gd name="T56" fmla="*/ 88 w 218"/>
                <a:gd name="T57" fmla="*/ 146 h 162"/>
                <a:gd name="T58" fmla="*/ 88 w 218"/>
                <a:gd name="T59" fmla="*/ 148 h 162"/>
                <a:gd name="T60" fmla="*/ 96 w 218"/>
                <a:gd name="T61" fmla="*/ 150 h 162"/>
                <a:gd name="T62" fmla="*/ 106 w 218"/>
                <a:gd name="T63" fmla="*/ 154 h 162"/>
                <a:gd name="T64" fmla="*/ 110 w 218"/>
                <a:gd name="T65" fmla="*/ 156 h 162"/>
                <a:gd name="T66" fmla="*/ 114 w 218"/>
                <a:gd name="T67" fmla="*/ 152 h 162"/>
                <a:gd name="T68" fmla="*/ 122 w 218"/>
                <a:gd name="T69" fmla="*/ 148 h 162"/>
                <a:gd name="T70" fmla="*/ 130 w 218"/>
                <a:gd name="T71" fmla="*/ 148 h 162"/>
                <a:gd name="T72" fmla="*/ 144 w 218"/>
                <a:gd name="T73" fmla="*/ 144 h 162"/>
                <a:gd name="T74" fmla="*/ 166 w 218"/>
                <a:gd name="T75" fmla="*/ 148 h 162"/>
                <a:gd name="T76" fmla="*/ 170 w 218"/>
                <a:gd name="T77" fmla="*/ 146 h 162"/>
                <a:gd name="T78" fmla="*/ 178 w 218"/>
                <a:gd name="T79" fmla="*/ 142 h 162"/>
                <a:gd name="T80" fmla="*/ 188 w 218"/>
                <a:gd name="T81" fmla="*/ 140 h 162"/>
                <a:gd name="T82" fmla="*/ 196 w 218"/>
                <a:gd name="T83" fmla="*/ 118 h 162"/>
                <a:gd name="T84" fmla="*/ 196 w 218"/>
                <a:gd name="T85" fmla="*/ 116 h 162"/>
                <a:gd name="T86" fmla="*/ 198 w 218"/>
                <a:gd name="T87" fmla="*/ 108 h 162"/>
                <a:gd name="T88" fmla="*/ 206 w 218"/>
                <a:gd name="T89" fmla="*/ 100 h 162"/>
                <a:gd name="T90" fmla="*/ 210 w 218"/>
                <a:gd name="T91" fmla="*/ 92 h 162"/>
                <a:gd name="T92" fmla="*/ 210 w 218"/>
                <a:gd name="T93" fmla="*/ 66 h 162"/>
                <a:gd name="T94" fmla="*/ 218 w 218"/>
                <a:gd name="T95" fmla="*/ 44 h 162"/>
                <a:gd name="T96" fmla="*/ 216 w 218"/>
                <a:gd name="T97" fmla="*/ 40 h 162"/>
                <a:gd name="T98" fmla="*/ 212 w 218"/>
                <a:gd name="T99" fmla="*/ 30 h 162"/>
                <a:gd name="T100" fmla="*/ 210 w 218"/>
                <a:gd name="T101" fmla="*/ 20 h 162"/>
                <a:gd name="T102" fmla="*/ 182 w 218"/>
                <a:gd name="T103" fmla="*/ 16 h 162"/>
                <a:gd name="T104" fmla="*/ 180 w 218"/>
                <a:gd name="T105" fmla="*/ 12 h 162"/>
                <a:gd name="T106" fmla="*/ 174 w 218"/>
                <a:gd name="T107" fmla="*/ 4 h 162"/>
                <a:gd name="T108" fmla="*/ 166 w 218"/>
                <a:gd name="T10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62">
                  <a:moveTo>
                    <a:pt x="162" y="0"/>
                  </a:moveTo>
                  <a:lnTo>
                    <a:pt x="94" y="36"/>
                  </a:lnTo>
                  <a:lnTo>
                    <a:pt x="90" y="38"/>
                  </a:lnTo>
                  <a:lnTo>
                    <a:pt x="78" y="40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62" y="48"/>
                  </a:lnTo>
                  <a:lnTo>
                    <a:pt x="60" y="62"/>
                  </a:lnTo>
                  <a:lnTo>
                    <a:pt x="56" y="80"/>
                  </a:lnTo>
                  <a:lnTo>
                    <a:pt x="50" y="100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6" y="118"/>
                  </a:lnTo>
                  <a:lnTo>
                    <a:pt x="32" y="120"/>
                  </a:lnTo>
                  <a:lnTo>
                    <a:pt x="28" y="120"/>
                  </a:lnTo>
                  <a:lnTo>
                    <a:pt x="24" y="122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4" y="122"/>
                  </a:lnTo>
                  <a:lnTo>
                    <a:pt x="10" y="122"/>
                  </a:lnTo>
                  <a:lnTo>
                    <a:pt x="6" y="122"/>
                  </a:lnTo>
                  <a:lnTo>
                    <a:pt x="4" y="122"/>
                  </a:lnTo>
                  <a:lnTo>
                    <a:pt x="0" y="128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2"/>
                  </a:lnTo>
                  <a:lnTo>
                    <a:pt x="6" y="136"/>
                  </a:lnTo>
                  <a:lnTo>
                    <a:pt x="8" y="138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10" y="142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4"/>
                  </a:lnTo>
                  <a:lnTo>
                    <a:pt x="16" y="146"/>
                  </a:lnTo>
                  <a:lnTo>
                    <a:pt x="16" y="150"/>
                  </a:lnTo>
                  <a:lnTo>
                    <a:pt x="26" y="150"/>
                  </a:lnTo>
                  <a:lnTo>
                    <a:pt x="28" y="142"/>
                  </a:lnTo>
                  <a:lnTo>
                    <a:pt x="28" y="144"/>
                  </a:lnTo>
                  <a:lnTo>
                    <a:pt x="30" y="146"/>
                  </a:lnTo>
                  <a:lnTo>
                    <a:pt x="34" y="148"/>
                  </a:lnTo>
                  <a:lnTo>
                    <a:pt x="36" y="150"/>
                  </a:lnTo>
                  <a:lnTo>
                    <a:pt x="38" y="152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4" y="156"/>
                  </a:lnTo>
                  <a:lnTo>
                    <a:pt x="46" y="158"/>
                  </a:lnTo>
                  <a:lnTo>
                    <a:pt x="50" y="162"/>
                  </a:lnTo>
                  <a:lnTo>
                    <a:pt x="50" y="160"/>
                  </a:lnTo>
                  <a:lnTo>
                    <a:pt x="50" y="158"/>
                  </a:lnTo>
                  <a:lnTo>
                    <a:pt x="54" y="156"/>
                  </a:lnTo>
                  <a:lnTo>
                    <a:pt x="56" y="152"/>
                  </a:lnTo>
                  <a:lnTo>
                    <a:pt x="62" y="148"/>
                  </a:lnTo>
                  <a:lnTo>
                    <a:pt x="68" y="146"/>
                  </a:lnTo>
                  <a:lnTo>
                    <a:pt x="76" y="146"/>
                  </a:lnTo>
                  <a:lnTo>
                    <a:pt x="82" y="146"/>
                  </a:lnTo>
                  <a:lnTo>
                    <a:pt x="86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8"/>
                  </a:lnTo>
                  <a:lnTo>
                    <a:pt x="92" y="148"/>
                  </a:lnTo>
                  <a:lnTo>
                    <a:pt x="96" y="150"/>
                  </a:lnTo>
                  <a:lnTo>
                    <a:pt x="102" y="152"/>
                  </a:lnTo>
                  <a:lnTo>
                    <a:pt x="106" y="154"/>
                  </a:lnTo>
                  <a:lnTo>
                    <a:pt x="108" y="156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4" y="152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6" y="146"/>
                  </a:lnTo>
                  <a:lnTo>
                    <a:pt x="130" y="148"/>
                  </a:lnTo>
                  <a:lnTo>
                    <a:pt x="134" y="146"/>
                  </a:lnTo>
                  <a:lnTo>
                    <a:pt x="144" y="144"/>
                  </a:lnTo>
                  <a:lnTo>
                    <a:pt x="154" y="144"/>
                  </a:lnTo>
                  <a:lnTo>
                    <a:pt x="166" y="148"/>
                  </a:lnTo>
                  <a:lnTo>
                    <a:pt x="168" y="148"/>
                  </a:lnTo>
                  <a:lnTo>
                    <a:pt x="170" y="146"/>
                  </a:lnTo>
                  <a:lnTo>
                    <a:pt x="174" y="144"/>
                  </a:lnTo>
                  <a:lnTo>
                    <a:pt x="178" y="142"/>
                  </a:lnTo>
                  <a:lnTo>
                    <a:pt x="182" y="140"/>
                  </a:lnTo>
                  <a:lnTo>
                    <a:pt x="188" y="140"/>
                  </a:lnTo>
                  <a:lnTo>
                    <a:pt x="192" y="140"/>
                  </a:lnTo>
                  <a:lnTo>
                    <a:pt x="196" y="118"/>
                  </a:lnTo>
                  <a:lnTo>
                    <a:pt x="196" y="118"/>
                  </a:lnTo>
                  <a:lnTo>
                    <a:pt x="196" y="116"/>
                  </a:lnTo>
                  <a:lnTo>
                    <a:pt x="198" y="112"/>
                  </a:lnTo>
                  <a:lnTo>
                    <a:pt x="198" y="108"/>
                  </a:lnTo>
                  <a:lnTo>
                    <a:pt x="202" y="104"/>
                  </a:lnTo>
                  <a:lnTo>
                    <a:pt x="206" y="100"/>
                  </a:lnTo>
                  <a:lnTo>
                    <a:pt x="210" y="96"/>
                  </a:lnTo>
                  <a:lnTo>
                    <a:pt x="210" y="92"/>
                  </a:lnTo>
                  <a:lnTo>
                    <a:pt x="210" y="80"/>
                  </a:lnTo>
                  <a:lnTo>
                    <a:pt x="210" y="66"/>
                  </a:lnTo>
                  <a:lnTo>
                    <a:pt x="212" y="5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6" y="40"/>
                  </a:lnTo>
                  <a:lnTo>
                    <a:pt x="214" y="36"/>
                  </a:lnTo>
                  <a:lnTo>
                    <a:pt x="212" y="30"/>
                  </a:lnTo>
                  <a:lnTo>
                    <a:pt x="210" y="24"/>
                  </a:lnTo>
                  <a:lnTo>
                    <a:pt x="210" y="20"/>
                  </a:lnTo>
                  <a:lnTo>
                    <a:pt x="210" y="14"/>
                  </a:lnTo>
                  <a:lnTo>
                    <a:pt x="182" y="16"/>
                  </a:lnTo>
                  <a:lnTo>
                    <a:pt x="182" y="14"/>
                  </a:lnTo>
                  <a:lnTo>
                    <a:pt x="180" y="12"/>
                  </a:lnTo>
                  <a:lnTo>
                    <a:pt x="178" y="8"/>
                  </a:lnTo>
                  <a:lnTo>
                    <a:pt x="174" y="4"/>
                  </a:lnTo>
                  <a:lnTo>
                    <a:pt x="170" y="2"/>
                  </a:lnTo>
                  <a:lnTo>
                    <a:pt x="166" y="0"/>
                  </a:lnTo>
                  <a:lnTo>
                    <a:pt x="1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5" name="Freeform 93"/>
            <p:cNvSpPr/>
            <p:nvPr/>
          </p:nvSpPr>
          <p:spPr bwMode="gray">
            <a:xfrm>
              <a:off x="961" y="2936"/>
              <a:ext cx="88" cy="148"/>
            </a:xfrm>
            <a:custGeom>
              <a:avLst/>
              <a:gdLst>
                <a:gd name="T0" fmla="*/ 60 w 88"/>
                <a:gd name="T1" fmla="*/ 2 h 148"/>
                <a:gd name="T2" fmla="*/ 58 w 88"/>
                <a:gd name="T3" fmla="*/ 8 h 148"/>
                <a:gd name="T4" fmla="*/ 58 w 88"/>
                <a:gd name="T5" fmla="*/ 20 h 148"/>
                <a:gd name="T6" fmla="*/ 60 w 88"/>
                <a:gd name="T7" fmla="*/ 30 h 148"/>
                <a:gd name="T8" fmla="*/ 58 w 88"/>
                <a:gd name="T9" fmla="*/ 42 h 148"/>
                <a:gd name="T10" fmla="*/ 56 w 88"/>
                <a:gd name="T11" fmla="*/ 48 h 148"/>
                <a:gd name="T12" fmla="*/ 50 w 88"/>
                <a:gd name="T13" fmla="*/ 64 h 148"/>
                <a:gd name="T14" fmla="*/ 42 w 88"/>
                <a:gd name="T15" fmla="*/ 70 h 148"/>
                <a:gd name="T16" fmla="*/ 38 w 88"/>
                <a:gd name="T17" fmla="*/ 72 h 148"/>
                <a:gd name="T18" fmla="*/ 36 w 88"/>
                <a:gd name="T19" fmla="*/ 72 h 148"/>
                <a:gd name="T20" fmla="*/ 26 w 88"/>
                <a:gd name="T21" fmla="*/ 70 h 148"/>
                <a:gd name="T22" fmla="*/ 18 w 88"/>
                <a:gd name="T23" fmla="*/ 76 h 148"/>
                <a:gd name="T24" fmla="*/ 12 w 88"/>
                <a:gd name="T25" fmla="*/ 84 h 148"/>
                <a:gd name="T26" fmla="*/ 8 w 88"/>
                <a:gd name="T27" fmla="*/ 88 h 148"/>
                <a:gd name="T28" fmla="*/ 0 w 88"/>
                <a:gd name="T29" fmla="*/ 120 h 148"/>
                <a:gd name="T30" fmla="*/ 0 w 88"/>
                <a:gd name="T31" fmla="*/ 124 h 148"/>
                <a:gd name="T32" fmla="*/ 2 w 88"/>
                <a:gd name="T33" fmla="*/ 130 h 148"/>
                <a:gd name="T34" fmla="*/ 10 w 88"/>
                <a:gd name="T35" fmla="*/ 134 h 148"/>
                <a:gd name="T36" fmla="*/ 14 w 88"/>
                <a:gd name="T37" fmla="*/ 136 h 148"/>
                <a:gd name="T38" fmla="*/ 18 w 88"/>
                <a:gd name="T39" fmla="*/ 140 h 148"/>
                <a:gd name="T40" fmla="*/ 18 w 88"/>
                <a:gd name="T41" fmla="*/ 148 h 148"/>
                <a:gd name="T42" fmla="*/ 36 w 88"/>
                <a:gd name="T43" fmla="*/ 148 h 148"/>
                <a:gd name="T44" fmla="*/ 70 w 88"/>
                <a:gd name="T45" fmla="*/ 146 h 148"/>
                <a:gd name="T46" fmla="*/ 86 w 88"/>
                <a:gd name="T47" fmla="*/ 144 h 148"/>
                <a:gd name="T48" fmla="*/ 88 w 88"/>
                <a:gd name="T49" fmla="*/ 138 h 148"/>
                <a:gd name="T50" fmla="*/ 88 w 88"/>
                <a:gd name="T51" fmla="*/ 134 h 148"/>
                <a:gd name="T52" fmla="*/ 82 w 88"/>
                <a:gd name="T53" fmla="*/ 130 h 148"/>
                <a:gd name="T54" fmla="*/ 74 w 88"/>
                <a:gd name="T55" fmla="*/ 122 h 148"/>
                <a:gd name="T56" fmla="*/ 68 w 88"/>
                <a:gd name="T57" fmla="*/ 110 h 148"/>
                <a:gd name="T58" fmla="*/ 62 w 88"/>
                <a:gd name="T59" fmla="*/ 100 h 148"/>
                <a:gd name="T60" fmla="*/ 66 w 88"/>
                <a:gd name="T61" fmla="*/ 98 h 148"/>
                <a:gd name="T62" fmla="*/ 70 w 88"/>
                <a:gd name="T63" fmla="*/ 94 h 148"/>
                <a:gd name="T64" fmla="*/ 72 w 88"/>
                <a:gd name="T65" fmla="*/ 86 h 148"/>
                <a:gd name="T66" fmla="*/ 70 w 88"/>
                <a:gd name="T67" fmla="*/ 78 h 148"/>
                <a:gd name="T68" fmla="*/ 68 w 88"/>
                <a:gd name="T69" fmla="*/ 76 h 148"/>
                <a:gd name="T70" fmla="*/ 64 w 88"/>
                <a:gd name="T71" fmla="*/ 72 h 148"/>
                <a:gd name="T72" fmla="*/ 62 w 88"/>
                <a:gd name="T73" fmla="*/ 64 h 148"/>
                <a:gd name="T74" fmla="*/ 64 w 88"/>
                <a:gd name="T75" fmla="*/ 58 h 148"/>
                <a:gd name="T76" fmla="*/ 68 w 88"/>
                <a:gd name="T77" fmla="*/ 58 h 148"/>
                <a:gd name="T78" fmla="*/ 74 w 88"/>
                <a:gd name="T79" fmla="*/ 56 h 148"/>
                <a:gd name="T80" fmla="*/ 78 w 88"/>
                <a:gd name="T81" fmla="*/ 50 h 148"/>
                <a:gd name="T82" fmla="*/ 78 w 88"/>
                <a:gd name="T83" fmla="*/ 46 h 148"/>
                <a:gd name="T84" fmla="*/ 74 w 88"/>
                <a:gd name="T85" fmla="*/ 40 h 148"/>
                <a:gd name="T86" fmla="*/ 72 w 88"/>
                <a:gd name="T87" fmla="*/ 30 h 148"/>
                <a:gd name="T88" fmla="*/ 72 w 88"/>
                <a:gd name="T89" fmla="*/ 20 h 148"/>
                <a:gd name="T90" fmla="*/ 72 w 88"/>
                <a:gd name="T91" fmla="*/ 16 h 148"/>
                <a:gd name="T92" fmla="*/ 72 w 88"/>
                <a:gd name="T93" fmla="*/ 8 h 148"/>
                <a:gd name="T94" fmla="*/ 66 w 88"/>
                <a:gd name="T95" fmla="*/ 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48">
                  <a:moveTo>
                    <a:pt x="60" y="0"/>
                  </a:moveTo>
                  <a:lnTo>
                    <a:pt x="60" y="2"/>
                  </a:lnTo>
                  <a:lnTo>
                    <a:pt x="60" y="4"/>
                  </a:lnTo>
                  <a:lnTo>
                    <a:pt x="58" y="8"/>
                  </a:lnTo>
                  <a:lnTo>
                    <a:pt x="58" y="14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2" y="56"/>
                  </a:lnTo>
                  <a:lnTo>
                    <a:pt x="50" y="64"/>
                  </a:lnTo>
                  <a:lnTo>
                    <a:pt x="46" y="68"/>
                  </a:lnTo>
                  <a:lnTo>
                    <a:pt x="42" y="70"/>
                  </a:lnTo>
                  <a:lnTo>
                    <a:pt x="40" y="72"/>
                  </a:lnTo>
                  <a:lnTo>
                    <a:pt x="38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26" y="70"/>
                  </a:lnTo>
                  <a:lnTo>
                    <a:pt x="22" y="72"/>
                  </a:lnTo>
                  <a:lnTo>
                    <a:pt x="18" y="76"/>
                  </a:lnTo>
                  <a:lnTo>
                    <a:pt x="14" y="80"/>
                  </a:lnTo>
                  <a:lnTo>
                    <a:pt x="12" y="84"/>
                  </a:lnTo>
                  <a:lnTo>
                    <a:pt x="10" y="86"/>
                  </a:lnTo>
                  <a:lnTo>
                    <a:pt x="8" y="88"/>
                  </a:lnTo>
                  <a:lnTo>
                    <a:pt x="8" y="102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2" y="130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2" y="134"/>
                  </a:lnTo>
                  <a:lnTo>
                    <a:pt x="14" y="136"/>
                  </a:lnTo>
                  <a:lnTo>
                    <a:pt x="16" y="138"/>
                  </a:lnTo>
                  <a:lnTo>
                    <a:pt x="18" y="140"/>
                  </a:lnTo>
                  <a:lnTo>
                    <a:pt x="18" y="144"/>
                  </a:lnTo>
                  <a:lnTo>
                    <a:pt x="18" y="148"/>
                  </a:lnTo>
                  <a:lnTo>
                    <a:pt x="22" y="148"/>
                  </a:lnTo>
                  <a:lnTo>
                    <a:pt x="36" y="148"/>
                  </a:lnTo>
                  <a:lnTo>
                    <a:pt x="52" y="146"/>
                  </a:lnTo>
                  <a:lnTo>
                    <a:pt x="70" y="146"/>
                  </a:lnTo>
                  <a:lnTo>
                    <a:pt x="88" y="146"/>
                  </a:lnTo>
                  <a:lnTo>
                    <a:pt x="86" y="144"/>
                  </a:lnTo>
                  <a:lnTo>
                    <a:pt x="86" y="142"/>
                  </a:lnTo>
                  <a:lnTo>
                    <a:pt x="88" y="138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4" y="132"/>
                  </a:lnTo>
                  <a:lnTo>
                    <a:pt x="82" y="130"/>
                  </a:lnTo>
                  <a:lnTo>
                    <a:pt x="78" y="126"/>
                  </a:lnTo>
                  <a:lnTo>
                    <a:pt x="74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66" y="102"/>
                  </a:lnTo>
                  <a:lnTo>
                    <a:pt x="62" y="100"/>
                  </a:lnTo>
                  <a:lnTo>
                    <a:pt x="66" y="100"/>
                  </a:lnTo>
                  <a:lnTo>
                    <a:pt x="66" y="98"/>
                  </a:lnTo>
                  <a:lnTo>
                    <a:pt x="68" y="96"/>
                  </a:lnTo>
                  <a:lnTo>
                    <a:pt x="70" y="94"/>
                  </a:lnTo>
                  <a:lnTo>
                    <a:pt x="70" y="90"/>
                  </a:lnTo>
                  <a:lnTo>
                    <a:pt x="72" y="86"/>
                  </a:lnTo>
                  <a:lnTo>
                    <a:pt x="72" y="82"/>
                  </a:lnTo>
                  <a:lnTo>
                    <a:pt x="70" y="78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4"/>
                  </a:lnTo>
                  <a:lnTo>
                    <a:pt x="64" y="72"/>
                  </a:lnTo>
                  <a:lnTo>
                    <a:pt x="62" y="68"/>
                  </a:lnTo>
                  <a:lnTo>
                    <a:pt x="62" y="64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74" y="56"/>
                  </a:lnTo>
                  <a:lnTo>
                    <a:pt x="78" y="54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6"/>
                  </a:lnTo>
                  <a:lnTo>
                    <a:pt x="72" y="12"/>
                  </a:lnTo>
                  <a:lnTo>
                    <a:pt x="72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6" name="Freeform 94"/>
            <p:cNvSpPr/>
            <p:nvPr/>
          </p:nvSpPr>
          <p:spPr bwMode="gray">
            <a:xfrm>
              <a:off x="1021" y="2810"/>
              <a:ext cx="126" cy="212"/>
            </a:xfrm>
            <a:custGeom>
              <a:avLst/>
              <a:gdLst>
                <a:gd name="T0" fmla="*/ 126 w 126"/>
                <a:gd name="T1" fmla="*/ 46 h 212"/>
                <a:gd name="T2" fmla="*/ 124 w 126"/>
                <a:gd name="T3" fmla="*/ 90 h 212"/>
                <a:gd name="T4" fmla="*/ 120 w 126"/>
                <a:gd name="T5" fmla="*/ 88 h 212"/>
                <a:gd name="T6" fmla="*/ 112 w 126"/>
                <a:gd name="T7" fmla="*/ 90 h 212"/>
                <a:gd name="T8" fmla="*/ 108 w 126"/>
                <a:gd name="T9" fmla="*/ 92 h 212"/>
                <a:gd name="T10" fmla="*/ 106 w 126"/>
                <a:gd name="T11" fmla="*/ 98 h 212"/>
                <a:gd name="T12" fmla="*/ 106 w 126"/>
                <a:gd name="T13" fmla="*/ 104 h 212"/>
                <a:gd name="T14" fmla="*/ 102 w 126"/>
                <a:gd name="T15" fmla="*/ 110 h 212"/>
                <a:gd name="T16" fmla="*/ 98 w 126"/>
                <a:gd name="T17" fmla="*/ 114 h 212"/>
                <a:gd name="T18" fmla="*/ 98 w 126"/>
                <a:gd name="T19" fmla="*/ 120 h 212"/>
                <a:gd name="T20" fmla="*/ 98 w 126"/>
                <a:gd name="T21" fmla="*/ 124 h 212"/>
                <a:gd name="T22" fmla="*/ 98 w 126"/>
                <a:gd name="T23" fmla="*/ 124 h 212"/>
                <a:gd name="T24" fmla="*/ 98 w 126"/>
                <a:gd name="T25" fmla="*/ 122 h 212"/>
                <a:gd name="T26" fmla="*/ 100 w 126"/>
                <a:gd name="T27" fmla="*/ 126 h 212"/>
                <a:gd name="T28" fmla="*/ 104 w 126"/>
                <a:gd name="T29" fmla="*/ 132 h 212"/>
                <a:gd name="T30" fmla="*/ 102 w 126"/>
                <a:gd name="T31" fmla="*/ 138 h 212"/>
                <a:gd name="T32" fmla="*/ 102 w 126"/>
                <a:gd name="T33" fmla="*/ 150 h 212"/>
                <a:gd name="T34" fmla="*/ 104 w 126"/>
                <a:gd name="T35" fmla="*/ 158 h 212"/>
                <a:gd name="T36" fmla="*/ 106 w 126"/>
                <a:gd name="T37" fmla="*/ 168 h 212"/>
                <a:gd name="T38" fmla="*/ 108 w 126"/>
                <a:gd name="T39" fmla="*/ 174 h 212"/>
                <a:gd name="T40" fmla="*/ 108 w 126"/>
                <a:gd name="T41" fmla="*/ 176 h 212"/>
                <a:gd name="T42" fmla="*/ 100 w 126"/>
                <a:gd name="T43" fmla="*/ 178 h 212"/>
                <a:gd name="T44" fmla="*/ 92 w 126"/>
                <a:gd name="T45" fmla="*/ 182 h 212"/>
                <a:gd name="T46" fmla="*/ 86 w 126"/>
                <a:gd name="T47" fmla="*/ 190 h 212"/>
                <a:gd name="T48" fmla="*/ 86 w 126"/>
                <a:gd name="T49" fmla="*/ 192 h 212"/>
                <a:gd name="T50" fmla="*/ 84 w 126"/>
                <a:gd name="T51" fmla="*/ 198 h 212"/>
                <a:gd name="T52" fmla="*/ 78 w 126"/>
                <a:gd name="T53" fmla="*/ 202 h 212"/>
                <a:gd name="T54" fmla="*/ 68 w 126"/>
                <a:gd name="T55" fmla="*/ 204 h 212"/>
                <a:gd name="T56" fmla="*/ 66 w 126"/>
                <a:gd name="T57" fmla="*/ 202 h 212"/>
                <a:gd name="T58" fmla="*/ 60 w 126"/>
                <a:gd name="T59" fmla="*/ 200 h 212"/>
                <a:gd name="T60" fmla="*/ 58 w 126"/>
                <a:gd name="T61" fmla="*/ 204 h 212"/>
                <a:gd name="T62" fmla="*/ 46 w 126"/>
                <a:gd name="T63" fmla="*/ 208 h 212"/>
                <a:gd name="T64" fmla="*/ 12 w 126"/>
                <a:gd name="T65" fmla="*/ 212 h 212"/>
                <a:gd name="T66" fmla="*/ 12 w 126"/>
                <a:gd name="T67" fmla="*/ 210 h 212"/>
                <a:gd name="T68" fmla="*/ 10 w 126"/>
                <a:gd name="T69" fmla="*/ 204 h 212"/>
                <a:gd name="T70" fmla="*/ 6 w 126"/>
                <a:gd name="T71" fmla="*/ 200 h 212"/>
                <a:gd name="T72" fmla="*/ 2 w 126"/>
                <a:gd name="T73" fmla="*/ 194 h 212"/>
                <a:gd name="T74" fmla="*/ 2 w 126"/>
                <a:gd name="T75" fmla="*/ 184 h 212"/>
                <a:gd name="T76" fmla="*/ 6 w 126"/>
                <a:gd name="T77" fmla="*/ 186 h 212"/>
                <a:gd name="T78" fmla="*/ 12 w 126"/>
                <a:gd name="T79" fmla="*/ 184 h 212"/>
                <a:gd name="T80" fmla="*/ 18 w 126"/>
                <a:gd name="T81" fmla="*/ 180 h 212"/>
                <a:gd name="T82" fmla="*/ 18 w 126"/>
                <a:gd name="T83" fmla="*/ 174 h 212"/>
                <a:gd name="T84" fmla="*/ 16 w 126"/>
                <a:gd name="T85" fmla="*/ 168 h 212"/>
                <a:gd name="T86" fmla="*/ 12 w 126"/>
                <a:gd name="T87" fmla="*/ 156 h 212"/>
                <a:gd name="T88" fmla="*/ 12 w 126"/>
                <a:gd name="T89" fmla="*/ 150 h 212"/>
                <a:gd name="T90" fmla="*/ 14 w 126"/>
                <a:gd name="T91" fmla="*/ 144 h 212"/>
                <a:gd name="T92" fmla="*/ 12 w 126"/>
                <a:gd name="T93" fmla="*/ 136 h 212"/>
                <a:gd name="T94" fmla="*/ 10 w 126"/>
                <a:gd name="T95" fmla="*/ 132 h 212"/>
                <a:gd name="T96" fmla="*/ 8 w 126"/>
                <a:gd name="T97" fmla="*/ 130 h 212"/>
                <a:gd name="T98" fmla="*/ 4 w 126"/>
                <a:gd name="T99" fmla="*/ 126 h 212"/>
                <a:gd name="T100" fmla="*/ 0 w 126"/>
                <a:gd name="T101" fmla="*/ 126 h 212"/>
                <a:gd name="T102" fmla="*/ 2 w 126"/>
                <a:gd name="T103" fmla="*/ 120 h 212"/>
                <a:gd name="T104" fmla="*/ 6 w 126"/>
                <a:gd name="T105" fmla="*/ 104 h 212"/>
                <a:gd name="T106" fmla="*/ 4 w 126"/>
                <a:gd name="T107" fmla="*/ 102 h 212"/>
                <a:gd name="T108" fmla="*/ 6 w 126"/>
                <a:gd name="T109" fmla="*/ 96 h 212"/>
                <a:gd name="T110" fmla="*/ 12 w 126"/>
                <a:gd name="T111" fmla="*/ 88 h 212"/>
                <a:gd name="T112" fmla="*/ 18 w 126"/>
                <a:gd name="T113" fmla="*/ 78 h 212"/>
                <a:gd name="T114" fmla="*/ 18 w 126"/>
                <a:gd name="T115" fmla="*/ 50 h 212"/>
                <a:gd name="T116" fmla="*/ 26 w 126"/>
                <a:gd name="T117" fmla="*/ 30 h 212"/>
                <a:gd name="T118" fmla="*/ 24 w 126"/>
                <a:gd name="T119" fmla="*/ 26 h 212"/>
                <a:gd name="T120" fmla="*/ 20 w 126"/>
                <a:gd name="T121" fmla="*/ 16 h 212"/>
                <a:gd name="T122" fmla="*/ 18 w 126"/>
                <a:gd name="T123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" h="212">
                  <a:moveTo>
                    <a:pt x="18" y="0"/>
                  </a:moveTo>
                  <a:lnTo>
                    <a:pt x="126" y="46"/>
                  </a:lnTo>
                  <a:lnTo>
                    <a:pt x="124" y="90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120" y="88"/>
                  </a:lnTo>
                  <a:lnTo>
                    <a:pt x="116" y="88"/>
                  </a:lnTo>
                  <a:lnTo>
                    <a:pt x="112" y="90"/>
                  </a:lnTo>
                  <a:lnTo>
                    <a:pt x="110" y="90"/>
                  </a:lnTo>
                  <a:lnTo>
                    <a:pt x="108" y="92"/>
                  </a:lnTo>
                  <a:lnTo>
                    <a:pt x="106" y="96"/>
                  </a:lnTo>
                  <a:lnTo>
                    <a:pt x="106" y="98"/>
                  </a:lnTo>
                  <a:lnTo>
                    <a:pt x="106" y="100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98" y="114"/>
                  </a:lnTo>
                  <a:lnTo>
                    <a:pt x="96" y="116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100" y="126"/>
                  </a:lnTo>
                  <a:lnTo>
                    <a:pt x="102" y="128"/>
                  </a:lnTo>
                  <a:lnTo>
                    <a:pt x="104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4" y="158"/>
                  </a:lnTo>
                  <a:lnTo>
                    <a:pt x="104" y="162"/>
                  </a:lnTo>
                  <a:lnTo>
                    <a:pt x="106" y="168"/>
                  </a:lnTo>
                  <a:lnTo>
                    <a:pt x="108" y="172"/>
                  </a:lnTo>
                  <a:lnTo>
                    <a:pt x="108" y="174"/>
                  </a:lnTo>
                  <a:lnTo>
                    <a:pt x="108" y="176"/>
                  </a:lnTo>
                  <a:lnTo>
                    <a:pt x="108" y="176"/>
                  </a:lnTo>
                  <a:lnTo>
                    <a:pt x="104" y="178"/>
                  </a:lnTo>
                  <a:lnTo>
                    <a:pt x="100" y="178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6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6" y="192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2" y="200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68" y="204"/>
                  </a:lnTo>
                  <a:lnTo>
                    <a:pt x="68" y="202"/>
                  </a:lnTo>
                  <a:lnTo>
                    <a:pt x="66" y="202"/>
                  </a:lnTo>
                  <a:lnTo>
                    <a:pt x="64" y="202"/>
                  </a:lnTo>
                  <a:lnTo>
                    <a:pt x="60" y="200"/>
                  </a:lnTo>
                  <a:lnTo>
                    <a:pt x="58" y="202"/>
                  </a:lnTo>
                  <a:lnTo>
                    <a:pt x="58" y="204"/>
                  </a:lnTo>
                  <a:lnTo>
                    <a:pt x="56" y="204"/>
                  </a:lnTo>
                  <a:lnTo>
                    <a:pt x="46" y="208"/>
                  </a:lnTo>
                  <a:lnTo>
                    <a:pt x="32" y="210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2" y="210"/>
                  </a:lnTo>
                  <a:lnTo>
                    <a:pt x="10" y="206"/>
                  </a:lnTo>
                  <a:lnTo>
                    <a:pt x="10" y="204"/>
                  </a:lnTo>
                  <a:lnTo>
                    <a:pt x="6" y="202"/>
                  </a:lnTo>
                  <a:lnTo>
                    <a:pt x="6" y="200"/>
                  </a:lnTo>
                  <a:lnTo>
                    <a:pt x="4" y="198"/>
                  </a:lnTo>
                  <a:lnTo>
                    <a:pt x="2" y="194"/>
                  </a:lnTo>
                  <a:lnTo>
                    <a:pt x="2" y="190"/>
                  </a:lnTo>
                  <a:lnTo>
                    <a:pt x="2" y="184"/>
                  </a:lnTo>
                  <a:lnTo>
                    <a:pt x="4" y="184"/>
                  </a:lnTo>
                  <a:lnTo>
                    <a:pt x="6" y="186"/>
                  </a:lnTo>
                  <a:lnTo>
                    <a:pt x="8" y="184"/>
                  </a:lnTo>
                  <a:lnTo>
                    <a:pt x="12" y="184"/>
                  </a:lnTo>
                  <a:lnTo>
                    <a:pt x="14" y="182"/>
                  </a:lnTo>
                  <a:lnTo>
                    <a:pt x="18" y="180"/>
                  </a:lnTo>
                  <a:lnTo>
                    <a:pt x="18" y="176"/>
                  </a:lnTo>
                  <a:lnTo>
                    <a:pt x="18" y="174"/>
                  </a:lnTo>
                  <a:lnTo>
                    <a:pt x="18" y="172"/>
                  </a:lnTo>
                  <a:lnTo>
                    <a:pt x="16" y="168"/>
                  </a:lnTo>
                  <a:lnTo>
                    <a:pt x="14" y="162"/>
                  </a:lnTo>
                  <a:lnTo>
                    <a:pt x="12" y="156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4" y="144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0" y="130"/>
                  </a:lnTo>
                  <a:lnTo>
                    <a:pt x="8" y="130"/>
                  </a:lnTo>
                  <a:lnTo>
                    <a:pt x="6" y="128"/>
                  </a:lnTo>
                  <a:lnTo>
                    <a:pt x="4" y="126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20"/>
                  </a:lnTo>
                  <a:lnTo>
                    <a:pt x="4" y="11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2"/>
                  </a:lnTo>
                  <a:lnTo>
                    <a:pt x="4" y="100"/>
                  </a:lnTo>
                  <a:lnTo>
                    <a:pt x="6" y="96"/>
                  </a:lnTo>
                  <a:lnTo>
                    <a:pt x="8" y="92"/>
                  </a:lnTo>
                  <a:lnTo>
                    <a:pt x="12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50"/>
                  </a:lnTo>
                  <a:lnTo>
                    <a:pt x="20" y="38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4" y="26"/>
                  </a:lnTo>
                  <a:lnTo>
                    <a:pt x="22" y="22"/>
                  </a:lnTo>
                  <a:lnTo>
                    <a:pt x="20" y="1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7" name="Freeform 95"/>
            <p:cNvSpPr/>
            <p:nvPr/>
          </p:nvSpPr>
          <p:spPr bwMode="gray">
            <a:xfrm>
              <a:off x="1119" y="2816"/>
              <a:ext cx="218" cy="250"/>
            </a:xfrm>
            <a:custGeom>
              <a:avLst/>
              <a:gdLst>
                <a:gd name="T0" fmla="*/ 186 w 218"/>
                <a:gd name="T1" fmla="*/ 4 h 250"/>
                <a:gd name="T2" fmla="*/ 174 w 218"/>
                <a:gd name="T3" fmla="*/ 16 h 250"/>
                <a:gd name="T4" fmla="*/ 28 w 218"/>
                <a:gd name="T5" fmla="*/ 22 h 250"/>
                <a:gd name="T6" fmla="*/ 24 w 218"/>
                <a:gd name="T7" fmla="*/ 82 h 250"/>
                <a:gd name="T8" fmla="*/ 14 w 218"/>
                <a:gd name="T9" fmla="*/ 84 h 250"/>
                <a:gd name="T10" fmla="*/ 10 w 218"/>
                <a:gd name="T11" fmla="*/ 90 h 250"/>
                <a:gd name="T12" fmla="*/ 6 w 218"/>
                <a:gd name="T13" fmla="*/ 100 h 250"/>
                <a:gd name="T14" fmla="*/ 2 w 218"/>
                <a:gd name="T15" fmla="*/ 106 h 250"/>
                <a:gd name="T16" fmla="*/ 0 w 218"/>
                <a:gd name="T17" fmla="*/ 110 h 250"/>
                <a:gd name="T18" fmla="*/ 4 w 218"/>
                <a:gd name="T19" fmla="*/ 122 h 250"/>
                <a:gd name="T20" fmla="*/ 6 w 218"/>
                <a:gd name="T21" fmla="*/ 128 h 250"/>
                <a:gd name="T22" fmla="*/ 6 w 218"/>
                <a:gd name="T23" fmla="*/ 136 h 250"/>
                <a:gd name="T24" fmla="*/ 6 w 218"/>
                <a:gd name="T25" fmla="*/ 152 h 250"/>
                <a:gd name="T26" fmla="*/ 14 w 218"/>
                <a:gd name="T27" fmla="*/ 174 h 250"/>
                <a:gd name="T28" fmla="*/ 24 w 218"/>
                <a:gd name="T29" fmla="*/ 186 h 250"/>
                <a:gd name="T30" fmla="*/ 32 w 218"/>
                <a:gd name="T31" fmla="*/ 196 h 250"/>
                <a:gd name="T32" fmla="*/ 50 w 218"/>
                <a:gd name="T33" fmla="*/ 222 h 250"/>
                <a:gd name="T34" fmla="*/ 56 w 218"/>
                <a:gd name="T35" fmla="*/ 230 h 250"/>
                <a:gd name="T36" fmla="*/ 66 w 218"/>
                <a:gd name="T37" fmla="*/ 238 h 250"/>
                <a:gd name="T38" fmla="*/ 78 w 218"/>
                <a:gd name="T39" fmla="*/ 240 h 250"/>
                <a:gd name="T40" fmla="*/ 88 w 218"/>
                <a:gd name="T41" fmla="*/ 250 h 250"/>
                <a:gd name="T42" fmla="*/ 114 w 218"/>
                <a:gd name="T43" fmla="*/ 250 h 250"/>
                <a:gd name="T44" fmla="*/ 138 w 218"/>
                <a:gd name="T45" fmla="*/ 250 h 250"/>
                <a:gd name="T46" fmla="*/ 180 w 218"/>
                <a:gd name="T47" fmla="*/ 244 h 250"/>
                <a:gd name="T48" fmla="*/ 180 w 218"/>
                <a:gd name="T49" fmla="*/ 222 h 250"/>
                <a:gd name="T50" fmla="*/ 172 w 218"/>
                <a:gd name="T51" fmla="*/ 210 h 250"/>
                <a:gd name="T52" fmla="*/ 160 w 218"/>
                <a:gd name="T53" fmla="*/ 196 h 250"/>
                <a:gd name="T54" fmla="*/ 154 w 218"/>
                <a:gd name="T55" fmla="*/ 192 h 250"/>
                <a:gd name="T56" fmla="*/ 152 w 218"/>
                <a:gd name="T57" fmla="*/ 184 h 250"/>
                <a:gd name="T58" fmla="*/ 156 w 218"/>
                <a:gd name="T59" fmla="*/ 176 h 250"/>
                <a:gd name="T60" fmla="*/ 156 w 218"/>
                <a:gd name="T61" fmla="*/ 158 h 250"/>
                <a:gd name="T62" fmla="*/ 160 w 218"/>
                <a:gd name="T63" fmla="*/ 150 h 250"/>
                <a:gd name="T64" fmla="*/ 176 w 218"/>
                <a:gd name="T65" fmla="*/ 130 h 250"/>
                <a:gd name="T66" fmla="*/ 188 w 218"/>
                <a:gd name="T67" fmla="*/ 108 h 250"/>
                <a:gd name="T68" fmla="*/ 192 w 218"/>
                <a:gd name="T69" fmla="*/ 94 h 250"/>
                <a:gd name="T70" fmla="*/ 200 w 218"/>
                <a:gd name="T71" fmla="*/ 82 h 250"/>
                <a:gd name="T72" fmla="*/ 208 w 218"/>
                <a:gd name="T73" fmla="*/ 78 h 250"/>
                <a:gd name="T74" fmla="*/ 216 w 218"/>
                <a:gd name="T75" fmla="*/ 70 h 250"/>
                <a:gd name="T76" fmla="*/ 218 w 218"/>
                <a:gd name="T77" fmla="*/ 66 h 250"/>
                <a:gd name="T78" fmla="*/ 212 w 218"/>
                <a:gd name="T79" fmla="*/ 54 h 250"/>
                <a:gd name="T80" fmla="*/ 204 w 218"/>
                <a:gd name="T81" fmla="*/ 40 h 250"/>
                <a:gd name="T82" fmla="*/ 200 w 218"/>
                <a:gd name="T83" fmla="*/ 32 h 250"/>
                <a:gd name="T84" fmla="*/ 200 w 218"/>
                <a:gd name="T85" fmla="*/ 22 h 250"/>
                <a:gd name="T86" fmla="*/ 192 w 218"/>
                <a:gd name="T87" fmla="*/ 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8" h="250">
                  <a:moveTo>
                    <a:pt x="188" y="0"/>
                  </a:moveTo>
                  <a:lnTo>
                    <a:pt x="188" y="2"/>
                  </a:lnTo>
                  <a:lnTo>
                    <a:pt x="186" y="4"/>
                  </a:lnTo>
                  <a:lnTo>
                    <a:pt x="184" y="8"/>
                  </a:lnTo>
                  <a:lnTo>
                    <a:pt x="180" y="12"/>
                  </a:lnTo>
                  <a:lnTo>
                    <a:pt x="174" y="16"/>
                  </a:lnTo>
                  <a:lnTo>
                    <a:pt x="168" y="20"/>
                  </a:lnTo>
                  <a:lnTo>
                    <a:pt x="160" y="22"/>
                  </a:lnTo>
                  <a:lnTo>
                    <a:pt x="28" y="22"/>
                  </a:lnTo>
                  <a:lnTo>
                    <a:pt x="28" y="84"/>
                  </a:lnTo>
                  <a:lnTo>
                    <a:pt x="28" y="82"/>
                  </a:lnTo>
                  <a:lnTo>
                    <a:pt x="24" y="82"/>
                  </a:lnTo>
                  <a:lnTo>
                    <a:pt x="20" y="82"/>
                  </a:lnTo>
                  <a:lnTo>
                    <a:pt x="18" y="82"/>
                  </a:lnTo>
                  <a:lnTo>
                    <a:pt x="14" y="84"/>
                  </a:lnTo>
                  <a:lnTo>
                    <a:pt x="10" y="86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8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4" y="104"/>
                  </a:lnTo>
                  <a:lnTo>
                    <a:pt x="2" y="106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2" y="118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6" y="124"/>
                  </a:lnTo>
                  <a:lnTo>
                    <a:pt x="6" y="128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4" y="140"/>
                  </a:lnTo>
                  <a:lnTo>
                    <a:pt x="4" y="146"/>
                  </a:lnTo>
                  <a:lnTo>
                    <a:pt x="6" y="152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4" y="174"/>
                  </a:lnTo>
                  <a:lnTo>
                    <a:pt x="16" y="178"/>
                  </a:lnTo>
                  <a:lnTo>
                    <a:pt x="20" y="182"/>
                  </a:lnTo>
                  <a:lnTo>
                    <a:pt x="24" y="186"/>
                  </a:lnTo>
                  <a:lnTo>
                    <a:pt x="26" y="190"/>
                  </a:lnTo>
                  <a:lnTo>
                    <a:pt x="30" y="194"/>
                  </a:lnTo>
                  <a:lnTo>
                    <a:pt x="32" y="196"/>
                  </a:lnTo>
                  <a:lnTo>
                    <a:pt x="38" y="204"/>
                  </a:lnTo>
                  <a:lnTo>
                    <a:pt x="44" y="214"/>
                  </a:lnTo>
                  <a:lnTo>
                    <a:pt x="50" y="222"/>
                  </a:lnTo>
                  <a:lnTo>
                    <a:pt x="54" y="228"/>
                  </a:lnTo>
                  <a:lnTo>
                    <a:pt x="54" y="230"/>
                  </a:lnTo>
                  <a:lnTo>
                    <a:pt x="56" y="230"/>
                  </a:lnTo>
                  <a:lnTo>
                    <a:pt x="60" y="234"/>
                  </a:lnTo>
                  <a:lnTo>
                    <a:pt x="62" y="236"/>
                  </a:lnTo>
                  <a:lnTo>
                    <a:pt x="66" y="238"/>
                  </a:lnTo>
                  <a:lnTo>
                    <a:pt x="72" y="240"/>
                  </a:lnTo>
                  <a:lnTo>
                    <a:pt x="76" y="240"/>
                  </a:lnTo>
                  <a:lnTo>
                    <a:pt x="78" y="240"/>
                  </a:lnTo>
                  <a:lnTo>
                    <a:pt x="80" y="242"/>
                  </a:lnTo>
                  <a:lnTo>
                    <a:pt x="84" y="244"/>
                  </a:lnTo>
                  <a:lnTo>
                    <a:pt x="88" y="250"/>
                  </a:lnTo>
                  <a:lnTo>
                    <a:pt x="92" y="250"/>
                  </a:lnTo>
                  <a:lnTo>
                    <a:pt x="102" y="250"/>
                  </a:lnTo>
                  <a:lnTo>
                    <a:pt x="114" y="250"/>
                  </a:lnTo>
                  <a:lnTo>
                    <a:pt x="122" y="250"/>
                  </a:lnTo>
                  <a:lnTo>
                    <a:pt x="126" y="250"/>
                  </a:lnTo>
                  <a:lnTo>
                    <a:pt x="138" y="250"/>
                  </a:lnTo>
                  <a:lnTo>
                    <a:pt x="152" y="248"/>
                  </a:lnTo>
                  <a:lnTo>
                    <a:pt x="168" y="246"/>
                  </a:lnTo>
                  <a:lnTo>
                    <a:pt x="180" y="244"/>
                  </a:lnTo>
                  <a:lnTo>
                    <a:pt x="184" y="240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78" y="218"/>
                  </a:lnTo>
                  <a:lnTo>
                    <a:pt x="176" y="214"/>
                  </a:lnTo>
                  <a:lnTo>
                    <a:pt x="172" y="210"/>
                  </a:lnTo>
                  <a:lnTo>
                    <a:pt x="168" y="204"/>
                  </a:lnTo>
                  <a:lnTo>
                    <a:pt x="164" y="200"/>
                  </a:lnTo>
                  <a:lnTo>
                    <a:pt x="160" y="196"/>
                  </a:lnTo>
                  <a:lnTo>
                    <a:pt x="158" y="194"/>
                  </a:lnTo>
                  <a:lnTo>
                    <a:pt x="156" y="194"/>
                  </a:lnTo>
                  <a:lnTo>
                    <a:pt x="154" y="192"/>
                  </a:lnTo>
                  <a:lnTo>
                    <a:pt x="152" y="190"/>
                  </a:lnTo>
                  <a:lnTo>
                    <a:pt x="152" y="188"/>
                  </a:lnTo>
                  <a:lnTo>
                    <a:pt x="152" y="184"/>
                  </a:lnTo>
                  <a:lnTo>
                    <a:pt x="156" y="182"/>
                  </a:lnTo>
                  <a:lnTo>
                    <a:pt x="156" y="180"/>
                  </a:lnTo>
                  <a:lnTo>
                    <a:pt x="156" y="176"/>
                  </a:lnTo>
                  <a:lnTo>
                    <a:pt x="156" y="172"/>
                  </a:lnTo>
                  <a:lnTo>
                    <a:pt x="156" y="166"/>
                  </a:lnTo>
                  <a:lnTo>
                    <a:pt x="156" y="158"/>
                  </a:lnTo>
                  <a:lnTo>
                    <a:pt x="156" y="158"/>
                  </a:lnTo>
                  <a:lnTo>
                    <a:pt x="158" y="154"/>
                  </a:lnTo>
                  <a:lnTo>
                    <a:pt x="160" y="150"/>
                  </a:lnTo>
                  <a:lnTo>
                    <a:pt x="164" y="144"/>
                  </a:lnTo>
                  <a:lnTo>
                    <a:pt x="168" y="136"/>
                  </a:lnTo>
                  <a:lnTo>
                    <a:pt x="176" y="130"/>
                  </a:lnTo>
                  <a:lnTo>
                    <a:pt x="178" y="128"/>
                  </a:lnTo>
                  <a:lnTo>
                    <a:pt x="182" y="118"/>
                  </a:lnTo>
                  <a:lnTo>
                    <a:pt x="188" y="108"/>
                  </a:lnTo>
                  <a:lnTo>
                    <a:pt x="188" y="98"/>
                  </a:lnTo>
                  <a:lnTo>
                    <a:pt x="190" y="96"/>
                  </a:lnTo>
                  <a:lnTo>
                    <a:pt x="192" y="94"/>
                  </a:lnTo>
                  <a:lnTo>
                    <a:pt x="194" y="90"/>
                  </a:lnTo>
                  <a:lnTo>
                    <a:pt x="198" y="86"/>
                  </a:lnTo>
                  <a:lnTo>
                    <a:pt x="200" y="82"/>
                  </a:lnTo>
                  <a:lnTo>
                    <a:pt x="204" y="80"/>
                  </a:lnTo>
                  <a:lnTo>
                    <a:pt x="206" y="78"/>
                  </a:lnTo>
                  <a:lnTo>
                    <a:pt x="208" y="78"/>
                  </a:lnTo>
                  <a:lnTo>
                    <a:pt x="212" y="76"/>
                  </a:lnTo>
                  <a:lnTo>
                    <a:pt x="214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18" y="68"/>
                  </a:lnTo>
                  <a:lnTo>
                    <a:pt x="218" y="66"/>
                  </a:lnTo>
                  <a:lnTo>
                    <a:pt x="216" y="64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0" y="50"/>
                  </a:lnTo>
                  <a:lnTo>
                    <a:pt x="206" y="44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2" y="34"/>
                  </a:lnTo>
                  <a:lnTo>
                    <a:pt x="200" y="32"/>
                  </a:lnTo>
                  <a:lnTo>
                    <a:pt x="200" y="28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198" y="18"/>
                  </a:lnTo>
                  <a:lnTo>
                    <a:pt x="196" y="12"/>
                  </a:lnTo>
                  <a:lnTo>
                    <a:pt x="192" y="8"/>
                  </a:lnTo>
                  <a:lnTo>
                    <a:pt x="1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8" name="Freeform 96"/>
            <p:cNvSpPr/>
            <p:nvPr/>
          </p:nvSpPr>
          <p:spPr bwMode="gray">
            <a:xfrm>
              <a:off x="1023" y="2986"/>
              <a:ext cx="148" cy="84"/>
            </a:xfrm>
            <a:custGeom>
              <a:avLst/>
              <a:gdLst>
                <a:gd name="T0" fmla="*/ 106 w 148"/>
                <a:gd name="T1" fmla="*/ 0 h 84"/>
                <a:gd name="T2" fmla="*/ 98 w 148"/>
                <a:gd name="T3" fmla="*/ 2 h 84"/>
                <a:gd name="T4" fmla="*/ 90 w 148"/>
                <a:gd name="T5" fmla="*/ 6 h 84"/>
                <a:gd name="T6" fmla="*/ 84 w 148"/>
                <a:gd name="T7" fmla="*/ 12 h 84"/>
                <a:gd name="T8" fmla="*/ 82 w 148"/>
                <a:gd name="T9" fmla="*/ 22 h 84"/>
                <a:gd name="T10" fmla="*/ 76 w 148"/>
                <a:gd name="T11" fmla="*/ 28 h 84"/>
                <a:gd name="T12" fmla="*/ 70 w 148"/>
                <a:gd name="T13" fmla="*/ 28 h 84"/>
                <a:gd name="T14" fmla="*/ 64 w 148"/>
                <a:gd name="T15" fmla="*/ 26 h 84"/>
                <a:gd name="T16" fmla="*/ 60 w 148"/>
                <a:gd name="T17" fmla="*/ 26 h 84"/>
                <a:gd name="T18" fmla="*/ 58 w 148"/>
                <a:gd name="T19" fmla="*/ 26 h 84"/>
                <a:gd name="T20" fmla="*/ 54 w 148"/>
                <a:gd name="T21" fmla="*/ 28 h 84"/>
                <a:gd name="T22" fmla="*/ 48 w 148"/>
                <a:gd name="T23" fmla="*/ 30 h 84"/>
                <a:gd name="T24" fmla="*/ 36 w 148"/>
                <a:gd name="T25" fmla="*/ 34 h 84"/>
                <a:gd name="T26" fmla="*/ 26 w 148"/>
                <a:gd name="T27" fmla="*/ 36 h 84"/>
                <a:gd name="T28" fmla="*/ 10 w 148"/>
                <a:gd name="T29" fmla="*/ 38 h 84"/>
                <a:gd name="T30" fmla="*/ 6 w 148"/>
                <a:gd name="T31" fmla="*/ 46 h 84"/>
                <a:gd name="T32" fmla="*/ 4 w 148"/>
                <a:gd name="T33" fmla="*/ 50 h 84"/>
                <a:gd name="T34" fmla="*/ 0 w 148"/>
                <a:gd name="T35" fmla="*/ 50 h 84"/>
                <a:gd name="T36" fmla="*/ 2 w 148"/>
                <a:gd name="T37" fmla="*/ 52 h 84"/>
                <a:gd name="T38" fmla="*/ 4 w 148"/>
                <a:gd name="T39" fmla="*/ 54 h 84"/>
                <a:gd name="T40" fmla="*/ 6 w 148"/>
                <a:gd name="T41" fmla="*/ 60 h 84"/>
                <a:gd name="T42" fmla="*/ 10 w 148"/>
                <a:gd name="T43" fmla="*/ 70 h 84"/>
                <a:gd name="T44" fmla="*/ 26 w 148"/>
                <a:gd name="T45" fmla="*/ 84 h 84"/>
                <a:gd name="T46" fmla="*/ 38 w 148"/>
                <a:gd name="T47" fmla="*/ 74 h 84"/>
                <a:gd name="T48" fmla="*/ 42 w 148"/>
                <a:gd name="T49" fmla="*/ 68 h 84"/>
                <a:gd name="T50" fmla="*/ 48 w 148"/>
                <a:gd name="T51" fmla="*/ 62 h 84"/>
                <a:gd name="T52" fmla="*/ 58 w 148"/>
                <a:gd name="T53" fmla="*/ 60 h 84"/>
                <a:gd name="T54" fmla="*/ 60 w 148"/>
                <a:gd name="T55" fmla="*/ 62 h 84"/>
                <a:gd name="T56" fmla="*/ 62 w 148"/>
                <a:gd name="T57" fmla="*/ 68 h 84"/>
                <a:gd name="T58" fmla="*/ 64 w 148"/>
                <a:gd name="T59" fmla="*/ 70 h 84"/>
                <a:gd name="T60" fmla="*/ 74 w 148"/>
                <a:gd name="T61" fmla="*/ 68 h 84"/>
                <a:gd name="T62" fmla="*/ 86 w 148"/>
                <a:gd name="T63" fmla="*/ 68 h 84"/>
                <a:gd name="T64" fmla="*/ 118 w 148"/>
                <a:gd name="T65" fmla="*/ 62 h 84"/>
                <a:gd name="T66" fmla="*/ 146 w 148"/>
                <a:gd name="T67" fmla="*/ 52 h 84"/>
                <a:gd name="T68" fmla="*/ 132 w 148"/>
                <a:gd name="T69" fmla="*/ 34 h 84"/>
                <a:gd name="T70" fmla="*/ 122 w 148"/>
                <a:gd name="T71" fmla="*/ 22 h 84"/>
                <a:gd name="T72" fmla="*/ 118 w 148"/>
                <a:gd name="T73" fmla="*/ 16 h 84"/>
                <a:gd name="T74" fmla="*/ 112 w 148"/>
                <a:gd name="T75" fmla="*/ 8 h 84"/>
                <a:gd name="T76" fmla="*/ 106 w 148"/>
                <a:gd name="T7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84">
                  <a:moveTo>
                    <a:pt x="106" y="0"/>
                  </a:moveTo>
                  <a:lnTo>
                    <a:pt x="106" y="0"/>
                  </a:lnTo>
                  <a:lnTo>
                    <a:pt x="102" y="0"/>
                  </a:lnTo>
                  <a:lnTo>
                    <a:pt x="98" y="2"/>
                  </a:lnTo>
                  <a:lnTo>
                    <a:pt x="94" y="4"/>
                  </a:lnTo>
                  <a:lnTo>
                    <a:pt x="90" y="6"/>
                  </a:lnTo>
                  <a:lnTo>
                    <a:pt x="86" y="10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2" y="22"/>
                  </a:lnTo>
                  <a:lnTo>
                    <a:pt x="78" y="26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60" y="24"/>
                  </a:lnTo>
                  <a:lnTo>
                    <a:pt x="58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8" y="30"/>
                  </a:lnTo>
                  <a:lnTo>
                    <a:pt x="42" y="32"/>
                  </a:lnTo>
                  <a:lnTo>
                    <a:pt x="36" y="3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4" y="74"/>
                  </a:lnTo>
                  <a:lnTo>
                    <a:pt x="26" y="8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42" y="68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62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68" y="70"/>
                  </a:lnTo>
                  <a:lnTo>
                    <a:pt x="74" y="68"/>
                  </a:lnTo>
                  <a:lnTo>
                    <a:pt x="80" y="68"/>
                  </a:lnTo>
                  <a:lnTo>
                    <a:pt x="86" y="68"/>
                  </a:lnTo>
                  <a:lnTo>
                    <a:pt x="90" y="68"/>
                  </a:lnTo>
                  <a:lnTo>
                    <a:pt x="118" y="62"/>
                  </a:lnTo>
                  <a:lnTo>
                    <a:pt x="148" y="56"/>
                  </a:lnTo>
                  <a:lnTo>
                    <a:pt x="146" y="52"/>
                  </a:lnTo>
                  <a:lnTo>
                    <a:pt x="140" y="44"/>
                  </a:lnTo>
                  <a:lnTo>
                    <a:pt x="132" y="34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0" y="20"/>
                  </a:lnTo>
                  <a:lnTo>
                    <a:pt x="118" y="16"/>
                  </a:lnTo>
                  <a:lnTo>
                    <a:pt x="114" y="12"/>
                  </a:lnTo>
                  <a:lnTo>
                    <a:pt x="112" y="8"/>
                  </a:lnTo>
                  <a:lnTo>
                    <a:pt x="108" y="2"/>
                  </a:lnTo>
                  <a:lnTo>
                    <a:pt x="10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29" name="Freeform 97"/>
            <p:cNvSpPr/>
            <p:nvPr/>
          </p:nvSpPr>
          <p:spPr bwMode="gray">
            <a:xfrm>
              <a:off x="953" y="3082"/>
              <a:ext cx="74" cy="82"/>
            </a:xfrm>
            <a:custGeom>
              <a:avLst/>
              <a:gdLst>
                <a:gd name="T0" fmla="*/ 52 w 74"/>
                <a:gd name="T1" fmla="*/ 0 h 82"/>
                <a:gd name="T2" fmla="*/ 52 w 74"/>
                <a:gd name="T3" fmla="*/ 6 h 82"/>
                <a:gd name="T4" fmla="*/ 54 w 74"/>
                <a:gd name="T5" fmla="*/ 12 h 82"/>
                <a:gd name="T6" fmla="*/ 60 w 74"/>
                <a:gd name="T7" fmla="*/ 12 h 82"/>
                <a:gd name="T8" fmla="*/ 68 w 74"/>
                <a:gd name="T9" fmla="*/ 12 h 82"/>
                <a:gd name="T10" fmla="*/ 72 w 74"/>
                <a:gd name="T11" fmla="*/ 12 h 82"/>
                <a:gd name="T12" fmla="*/ 72 w 74"/>
                <a:gd name="T13" fmla="*/ 14 h 82"/>
                <a:gd name="T14" fmla="*/ 74 w 74"/>
                <a:gd name="T15" fmla="*/ 22 h 82"/>
                <a:gd name="T16" fmla="*/ 72 w 74"/>
                <a:gd name="T17" fmla="*/ 26 h 82"/>
                <a:gd name="T18" fmla="*/ 68 w 74"/>
                <a:gd name="T19" fmla="*/ 26 h 82"/>
                <a:gd name="T20" fmla="*/ 68 w 74"/>
                <a:gd name="T21" fmla="*/ 30 h 82"/>
                <a:gd name="T22" fmla="*/ 68 w 74"/>
                <a:gd name="T23" fmla="*/ 36 h 82"/>
                <a:gd name="T24" fmla="*/ 74 w 74"/>
                <a:gd name="T25" fmla="*/ 38 h 82"/>
                <a:gd name="T26" fmla="*/ 74 w 74"/>
                <a:gd name="T27" fmla="*/ 42 h 82"/>
                <a:gd name="T28" fmla="*/ 74 w 74"/>
                <a:gd name="T29" fmla="*/ 52 h 82"/>
                <a:gd name="T30" fmla="*/ 70 w 74"/>
                <a:gd name="T31" fmla="*/ 60 h 82"/>
                <a:gd name="T32" fmla="*/ 62 w 74"/>
                <a:gd name="T33" fmla="*/ 64 h 82"/>
                <a:gd name="T34" fmla="*/ 52 w 74"/>
                <a:gd name="T35" fmla="*/ 66 h 82"/>
                <a:gd name="T36" fmla="*/ 46 w 74"/>
                <a:gd name="T37" fmla="*/ 68 h 82"/>
                <a:gd name="T38" fmla="*/ 42 w 74"/>
                <a:gd name="T39" fmla="*/ 68 h 82"/>
                <a:gd name="T40" fmla="*/ 32 w 74"/>
                <a:gd name="T41" fmla="*/ 72 h 82"/>
                <a:gd name="T42" fmla="*/ 28 w 74"/>
                <a:gd name="T43" fmla="*/ 78 h 82"/>
                <a:gd name="T44" fmla="*/ 24 w 74"/>
                <a:gd name="T45" fmla="*/ 82 h 82"/>
                <a:gd name="T46" fmla="*/ 22 w 74"/>
                <a:gd name="T47" fmla="*/ 74 h 82"/>
                <a:gd name="T48" fmla="*/ 20 w 74"/>
                <a:gd name="T49" fmla="*/ 72 h 82"/>
                <a:gd name="T50" fmla="*/ 16 w 74"/>
                <a:gd name="T51" fmla="*/ 68 h 82"/>
                <a:gd name="T52" fmla="*/ 14 w 74"/>
                <a:gd name="T53" fmla="*/ 66 h 82"/>
                <a:gd name="T54" fmla="*/ 6 w 74"/>
                <a:gd name="T55" fmla="*/ 58 h 82"/>
                <a:gd name="T56" fmla="*/ 0 w 74"/>
                <a:gd name="T57" fmla="*/ 46 h 82"/>
                <a:gd name="T58" fmla="*/ 0 w 74"/>
                <a:gd name="T59" fmla="*/ 46 h 82"/>
                <a:gd name="T60" fmla="*/ 6 w 74"/>
                <a:gd name="T61" fmla="*/ 18 h 82"/>
                <a:gd name="T62" fmla="*/ 26 w 74"/>
                <a:gd name="T63" fmla="*/ 18 h 82"/>
                <a:gd name="T64" fmla="*/ 30 w 74"/>
                <a:gd name="T65" fmla="*/ 18 h 82"/>
                <a:gd name="T66" fmla="*/ 32 w 74"/>
                <a:gd name="T67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82">
                  <a:moveTo>
                    <a:pt x="32" y="2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52" y="6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2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68" y="26"/>
                  </a:lnTo>
                  <a:lnTo>
                    <a:pt x="68" y="28"/>
                  </a:lnTo>
                  <a:lnTo>
                    <a:pt x="68" y="30"/>
                  </a:lnTo>
                  <a:lnTo>
                    <a:pt x="68" y="34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0"/>
                  </a:lnTo>
                  <a:lnTo>
                    <a:pt x="68" y="62"/>
                  </a:lnTo>
                  <a:lnTo>
                    <a:pt x="62" y="64"/>
                  </a:lnTo>
                  <a:lnTo>
                    <a:pt x="56" y="66"/>
                  </a:lnTo>
                  <a:lnTo>
                    <a:pt x="52" y="66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4" y="62"/>
                  </a:lnTo>
                  <a:lnTo>
                    <a:pt x="42" y="68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30" y="74"/>
                  </a:lnTo>
                  <a:lnTo>
                    <a:pt x="28" y="78"/>
                  </a:lnTo>
                  <a:lnTo>
                    <a:pt x="26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0" y="72"/>
                  </a:lnTo>
                  <a:lnTo>
                    <a:pt x="20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2" y="5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2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0" name="Freeform 98"/>
            <p:cNvSpPr/>
            <p:nvPr/>
          </p:nvSpPr>
          <p:spPr bwMode="gray">
            <a:xfrm>
              <a:off x="959" y="3084"/>
              <a:ext cx="26" cy="16"/>
            </a:xfrm>
            <a:custGeom>
              <a:avLst/>
              <a:gdLst>
                <a:gd name="T0" fmla="*/ 20 w 26"/>
                <a:gd name="T1" fmla="*/ 0 h 16"/>
                <a:gd name="T2" fmla="*/ 20 w 26"/>
                <a:gd name="T3" fmla="*/ 0 h 16"/>
                <a:gd name="T4" fmla="*/ 18 w 26"/>
                <a:gd name="T5" fmla="*/ 0 h 16"/>
                <a:gd name="T6" fmla="*/ 14 w 26"/>
                <a:gd name="T7" fmla="*/ 0 h 16"/>
                <a:gd name="T8" fmla="*/ 10 w 26"/>
                <a:gd name="T9" fmla="*/ 2 h 16"/>
                <a:gd name="T10" fmla="*/ 6 w 26"/>
                <a:gd name="T11" fmla="*/ 4 h 16"/>
                <a:gd name="T12" fmla="*/ 4 w 26"/>
                <a:gd name="T13" fmla="*/ 8 h 16"/>
                <a:gd name="T14" fmla="*/ 0 w 26"/>
                <a:gd name="T15" fmla="*/ 16 h 16"/>
                <a:gd name="T16" fmla="*/ 22 w 26"/>
                <a:gd name="T17" fmla="*/ 16 h 16"/>
                <a:gd name="T18" fmla="*/ 22 w 26"/>
                <a:gd name="T19" fmla="*/ 16 h 16"/>
                <a:gd name="T20" fmla="*/ 24 w 26"/>
                <a:gd name="T21" fmla="*/ 14 h 16"/>
                <a:gd name="T22" fmla="*/ 24 w 26"/>
                <a:gd name="T23" fmla="*/ 12 h 16"/>
                <a:gd name="T24" fmla="*/ 24 w 26"/>
                <a:gd name="T25" fmla="*/ 10 h 16"/>
                <a:gd name="T26" fmla="*/ 26 w 26"/>
                <a:gd name="T27" fmla="*/ 6 h 16"/>
                <a:gd name="T28" fmla="*/ 26 w 26"/>
                <a:gd name="T29" fmla="*/ 2 h 16"/>
                <a:gd name="T30" fmla="*/ 26 w 26"/>
                <a:gd name="T31" fmla="*/ 0 h 16"/>
                <a:gd name="T32" fmla="*/ 20 w 2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6">
                  <a:moveTo>
                    <a:pt x="20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1" name="Freeform 99"/>
            <p:cNvSpPr/>
            <p:nvPr/>
          </p:nvSpPr>
          <p:spPr bwMode="gray">
            <a:xfrm>
              <a:off x="977" y="3060"/>
              <a:ext cx="88" cy="122"/>
            </a:xfrm>
            <a:custGeom>
              <a:avLst/>
              <a:gdLst>
                <a:gd name="T0" fmla="*/ 10 w 88"/>
                <a:gd name="T1" fmla="*/ 120 h 122"/>
                <a:gd name="T2" fmla="*/ 12 w 88"/>
                <a:gd name="T3" fmla="*/ 122 h 122"/>
                <a:gd name="T4" fmla="*/ 10 w 88"/>
                <a:gd name="T5" fmla="*/ 120 h 122"/>
                <a:gd name="T6" fmla="*/ 0 w 88"/>
                <a:gd name="T7" fmla="*/ 104 h 122"/>
                <a:gd name="T8" fmla="*/ 2 w 88"/>
                <a:gd name="T9" fmla="*/ 102 h 122"/>
                <a:gd name="T10" fmla="*/ 6 w 88"/>
                <a:gd name="T11" fmla="*/ 98 h 122"/>
                <a:gd name="T12" fmla="*/ 8 w 88"/>
                <a:gd name="T13" fmla="*/ 96 h 122"/>
                <a:gd name="T14" fmla="*/ 14 w 88"/>
                <a:gd name="T15" fmla="*/ 92 h 122"/>
                <a:gd name="T16" fmla="*/ 20 w 88"/>
                <a:gd name="T17" fmla="*/ 84 h 122"/>
                <a:gd name="T18" fmla="*/ 24 w 88"/>
                <a:gd name="T19" fmla="*/ 90 h 122"/>
                <a:gd name="T20" fmla="*/ 32 w 88"/>
                <a:gd name="T21" fmla="*/ 88 h 122"/>
                <a:gd name="T22" fmla="*/ 44 w 88"/>
                <a:gd name="T23" fmla="*/ 84 h 122"/>
                <a:gd name="T24" fmla="*/ 48 w 88"/>
                <a:gd name="T25" fmla="*/ 82 h 122"/>
                <a:gd name="T26" fmla="*/ 48 w 88"/>
                <a:gd name="T27" fmla="*/ 78 h 122"/>
                <a:gd name="T28" fmla="*/ 50 w 88"/>
                <a:gd name="T29" fmla="*/ 66 h 122"/>
                <a:gd name="T30" fmla="*/ 44 w 88"/>
                <a:gd name="T31" fmla="*/ 58 h 122"/>
                <a:gd name="T32" fmla="*/ 44 w 88"/>
                <a:gd name="T33" fmla="*/ 56 h 122"/>
                <a:gd name="T34" fmla="*/ 44 w 88"/>
                <a:gd name="T35" fmla="*/ 50 h 122"/>
                <a:gd name="T36" fmla="*/ 46 w 88"/>
                <a:gd name="T37" fmla="*/ 48 h 122"/>
                <a:gd name="T38" fmla="*/ 48 w 88"/>
                <a:gd name="T39" fmla="*/ 46 h 122"/>
                <a:gd name="T40" fmla="*/ 50 w 88"/>
                <a:gd name="T41" fmla="*/ 40 h 122"/>
                <a:gd name="T42" fmla="*/ 48 w 88"/>
                <a:gd name="T43" fmla="*/ 34 h 122"/>
                <a:gd name="T44" fmla="*/ 30 w 88"/>
                <a:gd name="T45" fmla="*/ 32 h 122"/>
                <a:gd name="T46" fmla="*/ 28 w 88"/>
                <a:gd name="T47" fmla="*/ 24 h 122"/>
                <a:gd name="T48" fmla="*/ 32 w 88"/>
                <a:gd name="T49" fmla="*/ 22 h 122"/>
                <a:gd name="T50" fmla="*/ 56 w 88"/>
                <a:gd name="T51" fmla="*/ 20 h 122"/>
                <a:gd name="T52" fmla="*/ 72 w 88"/>
                <a:gd name="T53" fmla="*/ 22 h 122"/>
                <a:gd name="T54" fmla="*/ 72 w 88"/>
                <a:gd name="T55" fmla="*/ 18 h 122"/>
                <a:gd name="T56" fmla="*/ 72 w 88"/>
                <a:gd name="T57" fmla="*/ 12 h 122"/>
                <a:gd name="T58" fmla="*/ 78 w 88"/>
                <a:gd name="T59" fmla="*/ 6 h 122"/>
                <a:gd name="T60" fmla="*/ 82 w 88"/>
                <a:gd name="T61" fmla="*/ 4 h 122"/>
                <a:gd name="T62" fmla="*/ 86 w 88"/>
                <a:gd name="T63" fmla="*/ 0 h 122"/>
                <a:gd name="T64" fmla="*/ 88 w 88"/>
                <a:gd name="T65" fmla="*/ 0 h 122"/>
                <a:gd name="T66" fmla="*/ 88 w 88"/>
                <a:gd name="T67" fmla="*/ 10 h 122"/>
                <a:gd name="T68" fmla="*/ 88 w 88"/>
                <a:gd name="T69" fmla="*/ 14 h 122"/>
                <a:gd name="T70" fmla="*/ 86 w 88"/>
                <a:gd name="T71" fmla="*/ 24 h 122"/>
                <a:gd name="T72" fmla="*/ 86 w 88"/>
                <a:gd name="T73" fmla="*/ 34 h 122"/>
                <a:gd name="T74" fmla="*/ 86 w 88"/>
                <a:gd name="T75" fmla="*/ 40 h 122"/>
                <a:gd name="T76" fmla="*/ 86 w 88"/>
                <a:gd name="T77" fmla="*/ 48 h 122"/>
                <a:gd name="T78" fmla="*/ 84 w 88"/>
                <a:gd name="T79" fmla="*/ 60 h 122"/>
                <a:gd name="T80" fmla="*/ 80 w 88"/>
                <a:gd name="T81" fmla="*/ 68 h 122"/>
                <a:gd name="T82" fmla="*/ 78 w 88"/>
                <a:gd name="T83" fmla="*/ 72 h 122"/>
                <a:gd name="T84" fmla="*/ 74 w 88"/>
                <a:gd name="T85" fmla="*/ 82 h 122"/>
                <a:gd name="T86" fmla="*/ 70 w 88"/>
                <a:gd name="T87" fmla="*/ 92 h 122"/>
                <a:gd name="T88" fmla="*/ 66 w 88"/>
                <a:gd name="T89" fmla="*/ 98 h 122"/>
                <a:gd name="T90" fmla="*/ 64 w 88"/>
                <a:gd name="T91" fmla="*/ 102 h 122"/>
                <a:gd name="T92" fmla="*/ 60 w 88"/>
                <a:gd name="T93" fmla="*/ 110 h 122"/>
                <a:gd name="T94" fmla="*/ 56 w 88"/>
                <a:gd name="T95" fmla="*/ 112 h 122"/>
                <a:gd name="T96" fmla="*/ 50 w 88"/>
                <a:gd name="T97" fmla="*/ 112 h 122"/>
                <a:gd name="T98" fmla="*/ 44 w 88"/>
                <a:gd name="T99" fmla="*/ 112 h 122"/>
                <a:gd name="T100" fmla="*/ 38 w 88"/>
                <a:gd name="T101" fmla="*/ 116 h 122"/>
                <a:gd name="T102" fmla="*/ 34 w 88"/>
                <a:gd name="T103" fmla="*/ 114 h 122"/>
                <a:gd name="T104" fmla="*/ 32 w 88"/>
                <a:gd name="T105" fmla="*/ 112 h 122"/>
                <a:gd name="T106" fmla="*/ 28 w 88"/>
                <a:gd name="T107" fmla="*/ 112 h 122"/>
                <a:gd name="T108" fmla="*/ 18 w 88"/>
                <a:gd name="T109" fmla="*/ 1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122">
                  <a:moveTo>
                    <a:pt x="10" y="120"/>
                  </a:moveTo>
                  <a:lnTo>
                    <a:pt x="10" y="120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0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02"/>
                  </a:lnTo>
                  <a:lnTo>
                    <a:pt x="4" y="100"/>
                  </a:lnTo>
                  <a:lnTo>
                    <a:pt x="6" y="98"/>
                  </a:lnTo>
                  <a:lnTo>
                    <a:pt x="6" y="96"/>
                  </a:lnTo>
                  <a:lnTo>
                    <a:pt x="8" y="96"/>
                  </a:lnTo>
                  <a:lnTo>
                    <a:pt x="10" y="92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20" y="84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2" y="88"/>
                  </a:lnTo>
                  <a:lnTo>
                    <a:pt x="38" y="86"/>
                  </a:lnTo>
                  <a:lnTo>
                    <a:pt x="44" y="84"/>
                  </a:lnTo>
                  <a:lnTo>
                    <a:pt x="46" y="82"/>
                  </a:lnTo>
                  <a:lnTo>
                    <a:pt x="48" y="82"/>
                  </a:lnTo>
                  <a:lnTo>
                    <a:pt x="48" y="80"/>
                  </a:lnTo>
                  <a:lnTo>
                    <a:pt x="48" y="78"/>
                  </a:lnTo>
                  <a:lnTo>
                    <a:pt x="50" y="74"/>
                  </a:lnTo>
                  <a:lnTo>
                    <a:pt x="50" y="66"/>
                  </a:lnTo>
                  <a:lnTo>
                    <a:pt x="50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0" y="36"/>
                  </a:lnTo>
                  <a:lnTo>
                    <a:pt x="48" y="34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28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32" y="22"/>
                  </a:lnTo>
                  <a:lnTo>
                    <a:pt x="42" y="22"/>
                  </a:lnTo>
                  <a:lnTo>
                    <a:pt x="56" y="20"/>
                  </a:lnTo>
                  <a:lnTo>
                    <a:pt x="66" y="20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8" y="6"/>
                  </a:lnTo>
                  <a:lnTo>
                    <a:pt x="80" y="6"/>
                  </a:lnTo>
                  <a:lnTo>
                    <a:pt x="82" y="4"/>
                  </a:lnTo>
                  <a:lnTo>
                    <a:pt x="84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8" y="14"/>
                  </a:lnTo>
                  <a:lnTo>
                    <a:pt x="88" y="1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6" y="34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4"/>
                  </a:lnTo>
                  <a:lnTo>
                    <a:pt x="86" y="48"/>
                  </a:lnTo>
                  <a:lnTo>
                    <a:pt x="84" y="54"/>
                  </a:lnTo>
                  <a:lnTo>
                    <a:pt x="84" y="60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78" y="72"/>
                  </a:lnTo>
                  <a:lnTo>
                    <a:pt x="76" y="78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92"/>
                  </a:lnTo>
                  <a:lnTo>
                    <a:pt x="68" y="96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4" y="102"/>
                  </a:lnTo>
                  <a:lnTo>
                    <a:pt x="62" y="106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4" y="112"/>
                  </a:lnTo>
                  <a:lnTo>
                    <a:pt x="50" y="112"/>
                  </a:lnTo>
                  <a:lnTo>
                    <a:pt x="46" y="110"/>
                  </a:lnTo>
                  <a:lnTo>
                    <a:pt x="44" y="112"/>
                  </a:lnTo>
                  <a:lnTo>
                    <a:pt x="42" y="112"/>
                  </a:lnTo>
                  <a:lnTo>
                    <a:pt x="38" y="116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4" y="112"/>
                  </a:lnTo>
                  <a:lnTo>
                    <a:pt x="32" y="112"/>
                  </a:lnTo>
                  <a:lnTo>
                    <a:pt x="30" y="112"/>
                  </a:lnTo>
                  <a:lnTo>
                    <a:pt x="28" y="112"/>
                  </a:lnTo>
                  <a:lnTo>
                    <a:pt x="24" y="114"/>
                  </a:lnTo>
                  <a:lnTo>
                    <a:pt x="18" y="116"/>
                  </a:lnTo>
                  <a:lnTo>
                    <a:pt x="10" y="12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2" name="Freeform 100"/>
            <p:cNvSpPr/>
            <p:nvPr/>
          </p:nvSpPr>
          <p:spPr bwMode="gray">
            <a:xfrm>
              <a:off x="987" y="3200"/>
              <a:ext cx="130" cy="156"/>
            </a:xfrm>
            <a:custGeom>
              <a:avLst/>
              <a:gdLst>
                <a:gd name="T0" fmla="*/ 24 w 130"/>
                <a:gd name="T1" fmla="*/ 2 h 156"/>
                <a:gd name="T2" fmla="*/ 42 w 130"/>
                <a:gd name="T3" fmla="*/ 0 h 156"/>
                <a:gd name="T4" fmla="*/ 56 w 130"/>
                <a:gd name="T5" fmla="*/ 0 h 156"/>
                <a:gd name="T6" fmla="*/ 86 w 130"/>
                <a:gd name="T7" fmla="*/ 26 h 156"/>
                <a:gd name="T8" fmla="*/ 86 w 130"/>
                <a:gd name="T9" fmla="*/ 18 h 156"/>
                <a:gd name="T10" fmla="*/ 88 w 130"/>
                <a:gd name="T11" fmla="*/ 14 h 156"/>
                <a:gd name="T12" fmla="*/ 102 w 130"/>
                <a:gd name="T13" fmla="*/ 18 h 156"/>
                <a:gd name="T14" fmla="*/ 112 w 130"/>
                <a:gd name="T15" fmla="*/ 24 h 156"/>
                <a:gd name="T16" fmla="*/ 112 w 130"/>
                <a:gd name="T17" fmla="*/ 34 h 156"/>
                <a:gd name="T18" fmla="*/ 114 w 130"/>
                <a:gd name="T19" fmla="*/ 38 h 156"/>
                <a:gd name="T20" fmla="*/ 116 w 130"/>
                <a:gd name="T21" fmla="*/ 48 h 156"/>
                <a:gd name="T22" fmla="*/ 114 w 130"/>
                <a:gd name="T23" fmla="*/ 56 h 156"/>
                <a:gd name="T24" fmla="*/ 114 w 130"/>
                <a:gd name="T25" fmla="*/ 60 h 156"/>
                <a:gd name="T26" fmla="*/ 128 w 130"/>
                <a:gd name="T27" fmla="*/ 62 h 156"/>
                <a:gd name="T28" fmla="*/ 128 w 130"/>
                <a:gd name="T29" fmla="*/ 70 h 156"/>
                <a:gd name="T30" fmla="*/ 128 w 130"/>
                <a:gd name="T31" fmla="*/ 82 h 156"/>
                <a:gd name="T32" fmla="*/ 128 w 130"/>
                <a:gd name="T33" fmla="*/ 88 h 156"/>
                <a:gd name="T34" fmla="*/ 112 w 130"/>
                <a:gd name="T35" fmla="*/ 136 h 156"/>
                <a:gd name="T36" fmla="*/ 114 w 130"/>
                <a:gd name="T37" fmla="*/ 138 h 156"/>
                <a:gd name="T38" fmla="*/ 118 w 130"/>
                <a:gd name="T39" fmla="*/ 144 h 156"/>
                <a:gd name="T40" fmla="*/ 130 w 130"/>
                <a:gd name="T41" fmla="*/ 152 h 156"/>
                <a:gd name="T42" fmla="*/ 126 w 130"/>
                <a:gd name="T43" fmla="*/ 152 h 156"/>
                <a:gd name="T44" fmla="*/ 116 w 130"/>
                <a:gd name="T45" fmla="*/ 154 h 156"/>
                <a:gd name="T46" fmla="*/ 106 w 130"/>
                <a:gd name="T47" fmla="*/ 156 h 156"/>
                <a:gd name="T48" fmla="*/ 100 w 130"/>
                <a:gd name="T49" fmla="*/ 156 h 156"/>
                <a:gd name="T50" fmla="*/ 92 w 130"/>
                <a:gd name="T51" fmla="*/ 156 h 156"/>
                <a:gd name="T52" fmla="*/ 82 w 130"/>
                <a:gd name="T53" fmla="*/ 154 h 156"/>
                <a:gd name="T54" fmla="*/ 76 w 130"/>
                <a:gd name="T55" fmla="*/ 150 h 156"/>
                <a:gd name="T56" fmla="*/ 30 w 130"/>
                <a:gd name="T57" fmla="*/ 150 h 156"/>
                <a:gd name="T58" fmla="*/ 24 w 130"/>
                <a:gd name="T59" fmla="*/ 150 h 156"/>
                <a:gd name="T60" fmla="*/ 20 w 130"/>
                <a:gd name="T61" fmla="*/ 144 h 156"/>
                <a:gd name="T62" fmla="*/ 16 w 130"/>
                <a:gd name="T63" fmla="*/ 142 h 156"/>
                <a:gd name="T64" fmla="*/ 6 w 130"/>
                <a:gd name="T65" fmla="*/ 142 h 156"/>
                <a:gd name="T66" fmla="*/ 2 w 130"/>
                <a:gd name="T67" fmla="*/ 140 h 156"/>
                <a:gd name="T68" fmla="*/ 6 w 130"/>
                <a:gd name="T69" fmla="*/ 118 h 156"/>
                <a:gd name="T70" fmla="*/ 10 w 130"/>
                <a:gd name="T71" fmla="*/ 100 h 156"/>
                <a:gd name="T72" fmla="*/ 12 w 130"/>
                <a:gd name="T73" fmla="*/ 94 h 156"/>
                <a:gd name="T74" fmla="*/ 16 w 130"/>
                <a:gd name="T75" fmla="*/ 82 h 156"/>
                <a:gd name="T76" fmla="*/ 24 w 130"/>
                <a:gd name="T77" fmla="*/ 68 h 156"/>
                <a:gd name="T78" fmla="*/ 26 w 130"/>
                <a:gd name="T79" fmla="*/ 68 h 156"/>
                <a:gd name="T80" fmla="*/ 28 w 130"/>
                <a:gd name="T81" fmla="*/ 66 h 156"/>
                <a:gd name="T82" fmla="*/ 28 w 130"/>
                <a:gd name="T83" fmla="*/ 58 h 156"/>
                <a:gd name="T84" fmla="*/ 26 w 130"/>
                <a:gd name="T85" fmla="*/ 46 h 156"/>
                <a:gd name="T86" fmla="*/ 14 w 130"/>
                <a:gd name="T87" fmla="*/ 16 h 156"/>
                <a:gd name="T88" fmla="*/ 6 w 130"/>
                <a:gd name="T89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56">
                  <a:moveTo>
                    <a:pt x="6" y="4"/>
                  </a:moveTo>
                  <a:lnTo>
                    <a:pt x="24" y="2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4" y="24"/>
                  </a:lnTo>
                  <a:lnTo>
                    <a:pt x="86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102" y="12"/>
                  </a:lnTo>
                  <a:lnTo>
                    <a:pt x="102" y="18"/>
                  </a:lnTo>
                  <a:lnTo>
                    <a:pt x="112" y="18"/>
                  </a:lnTo>
                  <a:lnTo>
                    <a:pt x="112" y="24"/>
                  </a:lnTo>
                  <a:lnTo>
                    <a:pt x="112" y="28"/>
                  </a:lnTo>
                  <a:lnTo>
                    <a:pt x="112" y="34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16" y="42"/>
                  </a:lnTo>
                  <a:lnTo>
                    <a:pt x="116" y="48"/>
                  </a:lnTo>
                  <a:lnTo>
                    <a:pt x="116" y="52"/>
                  </a:lnTo>
                  <a:lnTo>
                    <a:pt x="114" y="56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6"/>
                  </a:lnTo>
                  <a:lnTo>
                    <a:pt x="128" y="70"/>
                  </a:lnTo>
                  <a:lnTo>
                    <a:pt x="128" y="76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8" y="88"/>
                  </a:lnTo>
                  <a:lnTo>
                    <a:pt x="112" y="90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4" y="138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24" y="148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26" y="152"/>
                  </a:lnTo>
                  <a:lnTo>
                    <a:pt x="122" y="152"/>
                  </a:lnTo>
                  <a:lnTo>
                    <a:pt x="116" y="154"/>
                  </a:lnTo>
                  <a:lnTo>
                    <a:pt x="110" y="154"/>
                  </a:lnTo>
                  <a:lnTo>
                    <a:pt x="106" y="156"/>
                  </a:lnTo>
                  <a:lnTo>
                    <a:pt x="102" y="156"/>
                  </a:lnTo>
                  <a:lnTo>
                    <a:pt x="100" y="156"/>
                  </a:lnTo>
                  <a:lnTo>
                    <a:pt x="98" y="156"/>
                  </a:lnTo>
                  <a:lnTo>
                    <a:pt x="92" y="156"/>
                  </a:lnTo>
                  <a:lnTo>
                    <a:pt x="88" y="154"/>
                  </a:lnTo>
                  <a:lnTo>
                    <a:pt x="82" y="154"/>
                  </a:lnTo>
                  <a:lnTo>
                    <a:pt x="78" y="152"/>
                  </a:lnTo>
                  <a:lnTo>
                    <a:pt x="76" y="150"/>
                  </a:lnTo>
                  <a:lnTo>
                    <a:pt x="32" y="150"/>
                  </a:lnTo>
                  <a:lnTo>
                    <a:pt x="30" y="150"/>
                  </a:lnTo>
                  <a:lnTo>
                    <a:pt x="28" y="150"/>
                  </a:lnTo>
                  <a:lnTo>
                    <a:pt x="24" y="150"/>
                  </a:lnTo>
                  <a:lnTo>
                    <a:pt x="22" y="148"/>
                  </a:lnTo>
                  <a:lnTo>
                    <a:pt x="20" y="144"/>
                  </a:lnTo>
                  <a:lnTo>
                    <a:pt x="18" y="144"/>
                  </a:lnTo>
                  <a:lnTo>
                    <a:pt x="16" y="142"/>
                  </a:lnTo>
                  <a:lnTo>
                    <a:pt x="12" y="142"/>
                  </a:lnTo>
                  <a:lnTo>
                    <a:pt x="6" y="142"/>
                  </a:lnTo>
                  <a:lnTo>
                    <a:pt x="0" y="144"/>
                  </a:lnTo>
                  <a:lnTo>
                    <a:pt x="2" y="140"/>
                  </a:lnTo>
                  <a:lnTo>
                    <a:pt x="4" y="130"/>
                  </a:lnTo>
                  <a:lnTo>
                    <a:pt x="6" y="118"/>
                  </a:lnTo>
                  <a:lnTo>
                    <a:pt x="10" y="108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12" y="94"/>
                  </a:lnTo>
                  <a:lnTo>
                    <a:pt x="14" y="90"/>
                  </a:lnTo>
                  <a:lnTo>
                    <a:pt x="16" y="82"/>
                  </a:lnTo>
                  <a:lnTo>
                    <a:pt x="20" y="76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8" y="66"/>
                  </a:lnTo>
                  <a:lnTo>
                    <a:pt x="28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6" y="46"/>
                  </a:lnTo>
                  <a:lnTo>
                    <a:pt x="24" y="38"/>
                  </a:lnTo>
                  <a:lnTo>
                    <a:pt x="14" y="16"/>
                  </a:lnTo>
                  <a:lnTo>
                    <a:pt x="6" y="10"/>
                  </a:lnTo>
                  <a:lnTo>
                    <a:pt x="6" y="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3" name="Freeform 101"/>
            <p:cNvSpPr/>
            <p:nvPr/>
          </p:nvSpPr>
          <p:spPr bwMode="gray">
            <a:xfrm>
              <a:off x="991" y="3042"/>
              <a:ext cx="254" cy="258"/>
            </a:xfrm>
            <a:custGeom>
              <a:avLst/>
              <a:gdLst>
                <a:gd name="T0" fmla="*/ 24 w 254"/>
                <a:gd name="T1" fmla="*/ 132 h 258"/>
                <a:gd name="T2" fmla="*/ 32 w 254"/>
                <a:gd name="T3" fmla="*/ 128 h 258"/>
                <a:gd name="T4" fmla="*/ 40 w 254"/>
                <a:gd name="T5" fmla="*/ 130 h 258"/>
                <a:gd name="T6" fmla="*/ 46 w 254"/>
                <a:gd name="T7" fmla="*/ 128 h 258"/>
                <a:gd name="T8" fmla="*/ 50 w 254"/>
                <a:gd name="T9" fmla="*/ 120 h 258"/>
                <a:gd name="T10" fmla="*/ 66 w 254"/>
                <a:gd name="T11" fmla="*/ 86 h 258"/>
                <a:gd name="T12" fmla="*/ 68 w 254"/>
                <a:gd name="T13" fmla="*/ 80 h 258"/>
                <a:gd name="T14" fmla="*/ 72 w 254"/>
                <a:gd name="T15" fmla="*/ 70 h 258"/>
                <a:gd name="T16" fmla="*/ 72 w 254"/>
                <a:gd name="T17" fmla="*/ 52 h 258"/>
                <a:gd name="T18" fmla="*/ 72 w 254"/>
                <a:gd name="T19" fmla="*/ 40 h 258"/>
                <a:gd name="T20" fmla="*/ 76 w 254"/>
                <a:gd name="T21" fmla="*/ 30 h 258"/>
                <a:gd name="T22" fmla="*/ 72 w 254"/>
                <a:gd name="T23" fmla="*/ 18 h 258"/>
                <a:gd name="T24" fmla="*/ 74 w 254"/>
                <a:gd name="T25" fmla="*/ 12 h 258"/>
                <a:gd name="T26" fmla="*/ 84 w 254"/>
                <a:gd name="T27" fmla="*/ 6 h 258"/>
                <a:gd name="T28" fmla="*/ 92 w 254"/>
                <a:gd name="T29" fmla="*/ 8 h 258"/>
                <a:gd name="T30" fmla="*/ 96 w 254"/>
                <a:gd name="T31" fmla="*/ 16 h 258"/>
                <a:gd name="T32" fmla="*/ 104 w 254"/>
                <a:gd name="T33" fmla="*/ 14 h 258"/>
                <a:gd name="T34" fmla="*/ 122 w 254"/>
                <a:gd name="T35" fmla="*/ 12 h 258"/>
                <a:gd name="T36" fmla="*/ 130 w 254"/>
                <a:gd name="T37" fmla="*/ 12 h 258"/>
                <a:gd name="T38" fmla="*/ 180 w 254"/>
                <a:gd name="T39" fmla="*/ 2 h 258"/>
                <a:gd name="T40" fmla="*/ 188 w 254"/>
                <a:gd name="T41" fmla="*/ 10 h 258"/>
                <a:gd name="T42" fmla="*/ 202 w 254"/>
                <a:gd name="T43" fmla="*/ 14 h 258"/>
                <a:gd name="T44" fmla="*/ 212 w 254"/>
                <a:gd name="T45" fmla="*/ 18 h 258"/>
                <a:gd name="T46" fmla="*/ 222 w 254"/>
                <a:gd name="T47" fmla="*/ 24 h 258"/>
                <a:gd name="T48" fmla="*/ 244 w 254"/>
                <a:gd name="T49" fmla="*/ 26 h 258"/>
                <a:gd name="T50" fmla="*/ 242 w 254"/>
                <a:gd name="T51" fmla="*/ 32 h 258"/>
                <a:gd name="T52" fmla="*/ 240 w 254"/>
                <a:gd name="T53" fmla="*/ 40 h 258"/>
                <a:gd name="T54" fmla="*/ 238 w 254"/>
                <a:gd name="T55" fmla="*/ 50 h 258"/>
                <a:gd name="T56" fmla="*/ 236 w 254"/>
                <a:gd name="T57" fmla="*/ 60 h 258"/>
                <a:gd name="T58" fmla="*/ 230 w 254"/>
                <a:gd name="T59" fmla="*/ 74 h 258"/>
                <a:gd name="T60" fmla="*/ 234 w 254"/>
                <a:gd name="T61" fmla="*/ 118 h 258"/>
                <a:gd name="T62" fmla="*/ 244 w 254"/>
                <a:gd name="T63" fmla="*/ 170 h 258"/>
                <a:gd name="T64" fmla="*/ 250 w 254"/>
                <a:gd name="T65" fmla="*/ 194 h 258"/>
                <a:gd name="T66" fmla="*/ 242 w 254"/>
                <a:gd name="T67" fmla="*/ 194 h 258"/>
                <a:gd name="T68" fmla="*/ 232 w 254"/>
                <a:gd name="T69" fmla="*/ 196 h 258"/>
                <a:gd name="T70" fmla="*/ 226 w 254"/>
                <a:gd name="T71" fmla="*/ 204 h 258"/>
                <a:gd name="T72" fmla="*/ 228 w 254"/>
                <a:gd name="T73" fmla="*/ 214 h 258"/>
                <a:gd name="T74" fmla="*/ 234 w 254"/>
                <a:gd name="T75" fmla="*/ 228 h 258"/>
                <a:gd name="T76" fmla="*/ 240 w 254"/>
                <a:gd name="T77" fmla="*/ 240 h 258"/>
                <a:gd name="T78" fmla="*/ 250 w 254"/>
                <a:gd name="T79" fmla="*/ 258 h 258"/>
                <a:gd name="T80" fmla="*/ 214 w 254"/>
                <a:gd name="T81" fmla="*/ 230 h 258"/>
                <a:gd name="T82" fmla="*/ 210 w 254"/>
                <a:gd name="T83" fmla="*/ 230 h 258"/>
                <a:gd name="T84" fmla="*/ 206 w 254"/>
                <a:gd name="T85" fmla="*/ 224 h 258"/>
                <a:gd name="T86" fmla="*/ 204 w 254"/>
                <a:gd name="T87" fmla="*/ 230 h 258"/>
                <a:gd name="T88" fmla="*/ 192 w 254"/>
                <a:gd name="T89" fmla="*/ 230 h 258"/>
                <a:gd name="T90" fmla="*/ 164 w 254"/>
                <a:gd name="T91" fmla="*/ 224 h 258"/>
                <a:gd name="T92" fmla="*/ 158 w 254"/>
                <a:gd name="T93" fmla="*/ 222 h 258"/>
                <a:gd name="T94" fmla="*/ 156 w 254"/>
                <a:gd name="T95" fmla="*/ 220 h 258"/>
                <a:gd name="T96" fmla="*/ 146 w 254"/>
                <a:gd name="T97" fmla="*/ 218 h 258"/>
                <a:gd name="T98" fmla="*/ 136 w 254"/>
                <a:gd name="T99" fmla="*/ 218 h 258"/>
                <a:gd name="T100" fmla="*/ 110 w 254"/>
                <a:gd name="T101" fmla="*/ 218 h 258"/>
                <a:gd name="T102" fmla="*/ 112 w 254"/>
                <a:gd name="T103" fmla="*/ 210 h 258"/>
                <a:gd name="T104" fmla="*/ 110 w 254"/>
                <a:gd name="T105" fmla="*/ 196 h 258"/>
                <a:gd name="T106" fmla="*/ 108 w 254"/>
                <a:gd name="T107" fmla="*/ 186 h 258"/>
                <a:gd name="T108" fmla="*/ 98 w 254"/>
                <a:gd name="T109" fmla="*/ 176 h 258"/>
                <a:gd name="T110" fmla="*/ 84 w 254"/>
                <a:gd name="T111" fmla="*/ 172 h 258"/>
                <a:gd name="T112" fmla="*/ 82 w 254"/>
                <a:gd name="T113" fmla="*/ 184 h 258"/>
                <a:gd name="T114" fmla="*/ 48 w 254"/>
                <a:gd name="T115" fmla="*/ 158 h 258"/>
                <a:gd name="T116" fmla="*/ 20 w 254"/>
                <a:gd name="T117" fmla="*/ 16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4" h="258">
                  <a:moveTo>
                    <a:pt x="0" y="152"/>
                  </a:moveTo>
                  <a:lnTo>
                    <a:pt x="24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8" y="130"/>
                  </a:lnTo>
                  <a:lnTo>
                    <a:pt x="32" y="128"/>
                  </a:lnTo>
                  <a:lnTo>
                    <a:pt x="38" y="130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2" y="130"/>
                  </a:lnTo>
                  <a:lnTo>
                    <a:pt x="44" y="130"/>
                  </a:lnTo>
                  <a:lnTo>
                    <a:pt x="46" y="128"/>
                  </a:lnTo>
                  <a:lnTo>
                    <a:pt x="48" y="124"/>
                  </a:lnTo>
                  <a:lnTo>
                    <a:pt x="50" y="124"/>
                  </a:lnTo>
                  <a:lnTo>
                    <a:pt x="50" y="120"/>
                  </a:lnTo>
                  <a:lnTo>
                    <a:pt x="54" y="114"/>
                  </a:lnTo>
                  <a:lnTo>
                    <a:pt x="58" y="106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2" y="70"/>
                  </a:lnTo>
                  <a:lnTo>
                    <a:pt x="72" y="64"/>
                  </a:lnTo>
                  <a:lnTo>
                    <a:pt x="72" y="58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2" y="46"/>
                  </a:lnTo>
                  <a:lnTo>
                    <a:pt x="72" y="40"/>
                  </a:lnTo>
                  <a:lnTo>
                    <a:pt x="74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6" y="24"/>
                  </a:lnTo>
                  <a:lnTo>
                    <a:pt x="74" y="20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2" y="14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80" y="6"/>
                  </a:lnTo>
                  <a:lnTo>
                    <a:pt x="84" y="6"/>
                  </a:lnTo>
                  <a:lnTo>
                    <a:pt x="90" y="4"/>
                  </a:lnTo>
                  <a:lnTo>
                    <a:pt x="90" y="6"/>
                  </a:lnTo>
                  <a:lnTo>
                    <a:pt x="92" y="8"/>
                  </a:lnTo>
                  <a:lnTo>
                    <a:pt x="94" y="10"/>
                  </a:lnTo>
                  <a:lnTo>
                    <a:pt x="96" y="14"/>
                  </a:lnTo>
                  <a:lnTo>
                    <a:pt x="96" y="16"/>
                  </a:lnTo>
                  <a:lnTo>
                    <a:pt x="98" y="16"/>
                  </a:lnTo>
                  <a:lnTo>
                    <a:pt x="100" y="14"/>
                  </a:lnTo>
                  <a:lnTo>
                    <a:pt x="104" y="14"/>
                  </a:lnTo>
                  <a:lnTo>
                    <a:pt x="110" y="12"/>
                  </a:lnTo>
                  <a:lnTo>
                    <a:pt x="116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0"/>
                  </a:lnTo>
                  <a:lnTo>
                    <a:pt x="180" y="0"/>
                  </a:lnTo>
                  <a:lnTo>
                    <a:pt x="180" y="2"/>
                  </a:lnTo>
                  <a:lnTo>
                    <a:pt x="182" y="4"/>
                  </a:lnTo>
                  <a:lnTo>
                    <a:pt x="184" y="6"/>
                  </a:lnTo>
                  <a:lnTo>
                    <a:pt x="188" y="10"/>
                  </a:lnTo>
                  <a:lnTo>
                    <a:pt x="194" y="12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4" y="16"/>
                  </a:lnTo>
                  <a:lnTo>
                    <a:pt x="208" y="16"/>
                  </a:lnTo>
                  <a:lnTo>
                    <a:pt x="212" y="18"/>
                  </a:lnTo>
                  <a:lnTo>
                    <a:pt x="216" y="24"/>
                  </a:lnTo>
                  <a:lnTo>
                    <a:pt x="218" y="24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36" y="26"/>
                  </a:lnTo>
                  <a:lnTo>
                    <a:pt x="244" y="26"/>
                  </a:lnTo>
                  <a:lnTo>
                    <a:pt x="244" y="26"/>
                  </a:lnTo>
                  <a:lnTo>
                    <a:pt x="244" y="28"/>
                  </a:lnTo>
                  <a:lnTo>
                    <a:pt x="242" y="32"/>
                  </a:lnTo>
                  <a:lnTo>
                    <a:pt x="242" y="36"/>
                  </a:lnTo>
                  <a:lnTo>
                    <a:pt x="242" y="38"/>
                  </a:lnTo>
                  <a:lnTo>
                    <a:pt x="240" y="40"/>
                  </a:lnTo>
                  <a:lnTo>
                    <a:pt x="238" y="42"/>
                  </a:lnTo>
                  <a:lnTo>
                    <a:pt x="238" y="46"/>
                  </a:lnTo>
                  <a:lnTo>
                    <a:pt x="238" y="50"/>
                  </a:lnTo>
                  <a:lnTo>
                    <a:pt x="238" y="52"/>
                  </a:lnTo>
                  <a:lnTo>
                    <a:pt x="238" y="56"/>
                  </a:lnTo>
                  <a:lnTo>
                    <a:pt x="236" y="60"/>
                  </a:lnTo>
                  <a:lnTo>
                    <a:pt x="234" y="64"/>
                  </a:lnTo>
                  <a:lnTo>
                    <a:pt x="232" y="70"/>
                  </a:lnTo>
                  <a:lnTo>
                    <a:pt x="230" y="74"/>
                  </a:lnTo>
                  <a:lnTo>
                    <a:pt x="230" y="102"/>
                  </a:lnTo>
                  <a:lnTo>
                    <a:pt x="230" y="106"/>
                  </a:lnTo>
                  <a:lnTo>
                    <a:pt x="234" y="118"/>
                  </a:lnTo>
                  <a:lnTo>
                    <a:pt x="238" y="134"/>
                  </a:lnTo>
                  <a:lnTo>
                    <a:pt x="240" y="152"/>
                  </a:lnTo>
                  <a:lnTo>
                    <a:pt x="244" y="170"/>
                  </a:lnTo>
                  <a:lnTo>
                    <a:pt x="248" y="184"/>
                  </a:lnTo>
                  <a:lnTo>
                    <a:pt x="250" y="192"/>
                  </a:lnTo>
                  <a:lnTo>
                    <a:pt x="250" y="194"/>
                  </a:lnTo>
                  <a:lnTo>
                    <a:pt x="248" y="194"/>
                  </a:lnTo>
                  <a:lnTo>
                    <a:pt x="246" y="194"/>
                  </a:lnTo>
                  <a:lnTo>
                    <a:pt x="242" y="194"/>
                  </a:lnTo>
                  <a:lnTo>
                    <a:pt x="240" y="194"/>
                  </a:lnTo>
                  <a:lnTo>
                    <a:pt x="236" y="194"/>
                  </a:lnTo>
                  <a:lnTo>
                    <a:pt x="232" y="196"/>
                  </a:lnTo>
                  <a:lnTo>
                    <a:pt x="230" y="198"/>
                  </a:lnTo>
                  <a:lnTo>
                    <a:pt x="228" y="200"/>
                  </a:lnTo>
                  <a:lnTo>
                    <a:pt x="226" y="204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28" y="214"/>
                  </a:lnTo>
                  <a:lnTo>
                    <a:pt x="230" y="218"/>
                  </a:lnTo>
                  <a:lnTo>
                    <a:pt x="232" y="224"/>
                  </a:lnTo>
                  <a:lnTo>
                    <a:pt x="234" y="228"/>
                  </a:lnTo>
                  <a:lnTo>
                    <a:pt x="236" y="234"/>
                  </a:lnTo>
                  <a:lnTo>
                    <a:pt x="238" y="238"/>
                  </a:lnTo>
                  <a:lnTo>
                    <a:pt x="240" y="240"/>
                  </a:lnTo>
                  <a:lnTo>
                    <a:pt x="254" y="242"/>
                  </a:lnTo>
                  <a:lnTo>
                    <a:pt x="254" y="256"/>
                  </a:lnTo>
                  <a:lnTo>
                    <a:pt x="250" y="258"/>
                  </a:lnTo>
                  <a:lnTo>
                    <a:pt x="238" y="254"/>
                  </a:lnTo>
                  <a:lnTo>
                    <a:pt x="222" y="244"/>
                  </a:lnTo>
                  <a:lnTo>
                    <a:pt x="214" y="230"/>
                  </a:lnTo>
                  <a:lnTo>
                    <a:pt x="214" y="232"/>
                  </a:lnTo>
                  <a:lnTo>
                    <a:pt x="212" y="232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6" y="228"/>
                  </a:lnTo>
                  <a:lnTo>
                    <a:pt x="206" y="224"/>
                  </a:lnTo>
                  <a:lnTo>
                    <a:pt x="206" y="226"/>
                  </a:lnTo>
                  <a:lnTo>
                    <a:pt x="204" y="228"/>
                  </a:lnTo>
                  <a:lnTo>
                    <a:pt x="204" y="230"/>
                  </a:lnTo>
                  <a:lnTo>
                    <a:pt x="200" y="230"/>
                  </a:lnTo>
                  <a:lnTo>
                    <a:pt x="198" y="230"/>
                  </a:lnTo>
                  <a:lnTo>
                    <a:pt x="192" y="230"/>
                  </a:lnTo>
                  <a:lnTo>
                    <a:pt x="182" y="228"/>
                  </a:lnTo>
                  <a:lnTo>
                    <a:pt x="170" y="226"/>
                  </a:lnTo>
                  <a:lnTo>
                    <a:pt x="164" y="224"/>
                  </a:lnTo>
                  <a:lnTo>
                    <a:pt x="162" y="224"/>
                  </a:lnTo>
                  <a:lnTo>
                    <a:pt x="160" y="222"/>
                  </a:lnTo>
                  <a:lnTo>
                    <a:pt x="158" y="222"/>
                  </a:lnTo>
                  <a:lnTo>
                    <a:pt x="158" y="220"/>
                  </a:lnTo>
                  <a:lnTo>
                    <a:pt x="156" y="220"/>
                  </a:lnTo>
                  <a:lnTo>
                    <a:pt x="156" y="220"/>
                  </a:lnTo>
                  <a:lnTo>
                    <a:pt x="154" y="218"/>
                  </a:lnTo>
                  <a:lnTo>
                    <a:pt x="150" y="218"/>
                  </a:lnTo>
                  <a:lnTo>
                    <a:pt x="146" y="218"/>
                  </a:lnTo>
                  <a:lnTo>
                    <a:pt x="144" y="218"/>
                  </a:lnTo>
                  <a:lnTo>
                    <a:pt x="140" y="218"/>
                  </a:lnTo>
                  <a:lnTo>
                    <a:pt x="136" y="218"/>
                  </a:lnTo>
                  <a:lnTo>
                    <a:pt x="130" y="218"/>
                  </a:lnTo>
                  <a:lnTo>
                    <a:pt x="124" y="220"/>
                  </a:lnTo>
                  <a:lnTo>
                    <a:pt x="110" y="218"/>
                  </a:lnTo>
                  <a:lnTo>
                    <a:pt x="110" y="218"/>
                  </a:lnTo>
                  <a:lnTo>
                    <a:pt x="110" y="214"/>
                  </a:lnTo>
                  <a:lnTo>
                    <a:pt x="112" y="210"/>
                  </a:lnTo>
                  <a:lnTo>
                    <a:pt x="112" y="206"/>
                  </a:lnTo>
                  <a:lnTo>
                    <a:pt x="112" y="200"/>
                  </a:lnTo>
                  <a:lnTo>
                    <a:pt x="110" y="196"/>
                  </a:lnTo>
                  <a:lnTo>
                    <a:pt x="110" y="196"/>
                  </a:lnTo>
                  <a:lnTo>
                    <a:pt x="108" y="192"/>
                  </a:lnTo>
                  <a:lnTo>
                    <a:pt x="108" y="186"/>
                  </a:lnTo>
                  <a:lnTo>
                    <a:pt x="108" y="182"/>
                  </a:lnTo>
                  <a:lnTo>
                    <a:pt x="108" y="176"/>
                  </a:lnTo>
                  <a:lnTo>
                    <a:pt x="98" y="176"/>
                  </a:lnTo>
                  <a:lnTo>
                    <a:pt x="98" y="170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6"/>
                  </a:lnTo>
                  <a:lnTo>
                    <a:pt x="82" y="180"/>
                  </a:lnTo>
                  <a:lnTo>
                    <a:pt x="82" y="184"/>
                  </a:lnTo>
                  <a:lnTo>
                    <a:pt x="60" y="182"/>
                  </a:lnTo>
                  <a:lnTo>
                    <a:pt x="52" y="158"/>
                  </a:lnTo>
                  <a:lnTo>
                    <a:pt x="48" y="158"/>
                  </a:lnTo>
                  <a:lnTo>
                    <a:pt x="38" y="158"/>
                  </a:lnTo>
                  <a:lnTo>
                    <a:pt x="28" y="158"/>
                  </a:lnTo>
                  <a:lnTo>
                    <a:pt x="20" y="160"/>
                  </a:lnTo>
                  <a:lnTo>
                    <a:pt x="2" y="162"/>
                  </a:lnTo>
                  <a:lnTo>
                    <a:pt x="0" y="15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4" name="Freeform 102"/>
            <p:cNvSpPr/>
            <p:nvPr/>
          </p:nvSpPr>
          <p:spPr bwMode="gray">
            <a:xfrm>
              <a:off x="1099" y="3234"/>
              <a:ext cx="194" cy="120"/>
            </a:xfrm>
            <a:custGeom>
              <a:avLst/>
              <a:gdLst>
                <a:gd name="T0" fmla="*/ 142 w 194"/>
                <a:gd name="T1" fmla="*/ 2 h 120"/>
                <a:gd name="T2" fmla="*/ 138 w 194"/>
                <a:gd name="T3" fmla="*/ 2 h 120"/>
                <a:gd name="T4" fmla="*/ 132 w 194"/>
                <a:gd name="T5" fmla="*/ 2 h 120"/>
                <a:gd name="T6" fmla="*/ 124 w 194"/>
                <a:gd name="T7" fmla="*/ 4 h 120"/>
                <a:gd name="T8" fmla="*/ 120 w 194"/>
                <a:gd name="T9" fmla="*/ 8 h 120"/>
                <a:gd name="T10" fmla="*/ 118 w 194"/>
                <a:gd name="T11" fmla="*/ 18 h 120"/>
                <a:gd name="T12" fmla="*/ 120 w 194"/>
                <a:gd name="T13" fmla="*/ 22 h 120"/>
                <a:gd name="T14" fmla="*/ 124 w 194"/>
                <a:gd name="T15" fmla="*/ 32 h 120"/>
                <a:gd name="T16" fmla="*/ 128 w 194"/>
                <a:gd name="T17" fmla="*/ 42 h 120"/>
                <a:gd name="T18" fmla="*/ 132 w 194"/>
                <a:gd name="T19" fmla="*/ 48 h 120"/>
                <a:gd name="T20" fmla="*/ 146 w 194"/>
                <a:gd name="T21" fmla="*/ 64 h 120"/>
                <a:gd name="T22" fmla="*/ 130 w 194"/>
                <a:gd name="T23" fmla="*/ 62 h 120"/>
                <a:gd name="T24" fmla="*/ 106 w 194"/>
                <a:gd name="T25" fmla="*/ 38 h 120"/>
                <a:gd name="T26" fmla="*/ 104 w 194"/>
                <a:gd name="T27" fmla="*/ 40 h 120"/>
                <a:gd name="T28" fmla="*/ 100 w 194"/>
                <a:gd name="T29" fmla="*/ 38 h 120"/>
                <a:gd name="T30" fmla="*/ 98 w 194"/>
                <a:gd name="T31" fmla="*/ 32 h 120"/>
                <a:gd name="T32" fmla="*/ 96 w 194"/>
                <a:gd name="T33" fmla="*/ 36 h 120"/>
                <a:gd name="T34" fmla="*/ 92 w 194"/>
                <a:gd name="T35" fmla="*/ 38 h 120"/>
                <a:gd name="T36" fmla="*/ 84 w 194"/>
                <a:gd name="T37" fmla="*/ 38 h 120"/>
                <a:gd name="T38" fmla="*/ 62 w 194"/>
                <a:gd name="T39" fmla="*/ 34 h 120"/>
                <a:gd name="T40" fmla="*/ 54 w 194"/>
                <a:gd name="T41" fmla="*/ 32 h 120"/>
                <a:gd name="T42" fmla="*/ 50 w 194"/>
                <a:gd name="T43" fmla="*/ 30 h 120"/>
                <a:gd name="T44" fmla="*/ 48 w 194"/>
                <a:gd name="T45" fmla="*/ 28 h 120"/>
                <a:gd name="T46" fmla="*/ 46 w 194"/>
                <a:gd name="T47" fmla="*/ 26 h 120"/>
                <a:gd name="T48" fmla="*/ 38 w 194"/>
                <a:gd name="T49" fmla="*/ 26 h 120"/>
                <a:gd name="T50" fmla="*/ 32 w 194"/>
                <a:gd name="T51" fmla="*/ 26 h 120"/>
                <a:gd name="T52" fmla="*/ 22 w 194"/>
                <a:gd name="T53" fmla="*/ 26 h 120"/>
                <a:gd name="T54" fmla="*/ 16 w 194"/>
                <a:gd name="T55" fmla="*/ 28 h 120"/>
                <a:gd name="T56" fmla="*/ 16 w 194"/>
                <a:gd name="T57" fmla="*/ 38 h 120"/>
                <a:gd name="T58" fmla="*/ 14 w 194"/>
                <a:gd name="T59" fmla="*/ 48 h 120"/>
                <a:gd name="T60" fmla="*/ 16 w 194"/>
                <a:gd name="T61" fmla="*/ 54 h 120"/>
                <a:gd name="T62" fmla="*/ 0 w 194"/>
                <a:gd name="T63" fmla="*/ 102 h 120"/>
                <a:gd name="T64" fmla="*/ 2 w 194"/>
                <a:gd name="T65" fmla="*/ 104 h 120"/>
                <a:gd name="T66" fmla="*/ 8 w 194"/>
                <a:gd name="T67" fmla="*/ 112 h 120"/>
                <a:gd name="T68" fmla="*/ 18 w 194"/>
                <a:gd name="T69" fmla="*/ 118 h 120"/>
                <a:gd name="T70" fmla="*/ 24 w 194"/>
                <a:gd name="T71" fmla="*/ 116 h 120"/>
                <a:gd name="T72" fmla="*/ 36 w 194"/>
                <a:gd name="T73" fmla="*/ 116 h 120"/>
                <a:gd name="T74" fmla="*/ 48 w 194"/>
                <a:gd name="T75" fmla="*/ 116 h 120"/>
                <a:gd name="T76" fmla="*/ 60 w 194"/>
                <a:gd name="T77" fmla="*/ 118 h 120"/>
                <a:gd name="T78" fmla="*/ 72 w 194"/>
                <a:gd name="T79" fmla="*/ 120 h 120"/>
                <a:gd name="T80" fmla="*/ 82 w 194"/>
                <a:gd name="T81" fmla="*/ 120 h 120"/>
                <a:gd name="T82" fmla="*/ 102 w 194"/>
                <a:gd name="T83" fmla="*/ 118 h 120"/>
                <a:gd name="T84" fmla="*/ 114 w 194"/>
                <a:gd name="T85" fmla="*/ 104 h 120"/>
                <a:gd name="T86" fmla="*/ 192 w 194"/>
                <a:gd name="T87" fmla="*/ 64 h 120"/>
                <a:gd name="T88" fmla="*/ 194 w 194"/>
                <a:gd name="T89" fmla="*/ 50 h 120"/>
                <a:gd name="T90" fmla="*/ 190 w 194"/>
                <a:gd name="T91" fmla="*/ 34 h 120"/>
                <a:gd name="T92" fmla="*/ 174 w 194"/>
                <a:gd name="T93" fmla="*/ 10 h 120"/>
                <a:gd name="T94" fmla="*/ 142 w 194"/>
                <a:gd name="T9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20">
                  <a:moveTo>
                    <a:pt x="142" y="0"/>
                  </a:moveTo>
                  <a:lnTo>
                    <a:pt x="142" y="2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2"/>
                  </a:lnTo>
                  <a:lnTo>
                    <a:pt x="132" y="2"/>
                  </a:lnTo>
                  <a:lnTo>
                    <a:pt x="128" y="2"/>
                  </a:lnTo>
                  <a:lnTo>
                    <a:pt x="124" y="4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18" y="12"/>
                  </a:lnTo>
                  <a:lnTo>
                    <a:pt x="118" y="18"/>
                  </a:lnTo>
                  <a:lnTo>
                    <a:pt x="118" y="18"/>
                  </a:lnTo>
                  <a:lnTo>
                    <a:pt x="120" y="22"/>
                  </a:lnTo>
                  <a:lnTo>
                    <a:pt x="122" y="26"/>
                  </a:lnTo>
                  <a:lnTo>
                    <a:pt x="124" y="32"/>
                  </a:lnTo>
                  <a:lnTo>
                    <a:pt x="126" y="36"/>
                  </a:lnTo>
                  <a:lnTo>
                    <a:pt x="128" y="42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46" y="50"/>
                  </a:lnTo>
                  <a:lnTo>
                    <a:pt x="146" y="64"/>
                  </a:lnTo>
                  <a:lnTo>
                    <a:pt x="142" y="66"/>
                  </a:lnTo>
                  <a:lnTo>
                    <a:pt x="130" y="62"/>
                  </a:lnTo>
                  <a:lnTo>
                    <a:pt x="114" y="52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4" y="40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98" y="36"/>
                  </a:lnTo>
                  <a:lnTo>
                    <a:pt x="98" y="32"/>
                  </a:lnTo>
                  <a:lnTo>
                    <a:pt x="98" y="34"/>
                  </a:lnTo>
                  <a:lnTo>
                    <a:pt x="96" y="36"/>
                  </a:lnTo>
                  <a:lnTo>
                    <a:pt x="96" y="38"/>
                  </a:lnTo>
                  <a:lnTo>
                    <a:pt x="92" y="38"/>
                  </a:lnTo>
                  <a:lnTo>
                    <a:pt x="90" y="38"/>
                  </a:lnTo>
                  <a:lnTo>
                    <a:pt x="84" y="38"/>
                  </a:lnTo>
                  <a:lnTo>
                    <a:pt x="74" y="36"/>
                  </a:lnTo>
                  <a:lnTo>
                    <a:pt x="62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2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2" y="2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8"/>
                  </a:lnTo>
                  <a:lnTo>
                    <a:pt x="14" y="42"/>
                  </a:lnTo>
                  <a:lnTo>
                    <a:pt x="14" y="48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0" y="5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4" y="108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8" y="118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30" y="116"/>
                  </a:lnTo>
                  <a:lnTo>
                    <a:pt x="3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54" y="116"/>
                  </a:lnTo>
                  <a:lnTo>
                    <a:pt x="60" y="118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82" y="120"/>
                  </a:lnTo>
                  <a:lnTo>
                    <a:pt x="90" y="120"/>
                  </a:lnTo>
                  <a:lnTo>
                    <a:pt x="102" y="118"/>
                  </a:lnTo>
                  <a:lnTo>
                    <a:pt x="110" y="114"/>
                  </a:lnTo>
                  <a:lnTo>
                    <a:pt x="114" y="104"/>
                  </a:lnTo>
                  <a:lnTo>
                    <a:pt x="192" y="88"/>
                  </a:lnTo>
                  <a:lnTo>
                    <a:pt x="192" y="64"/>
                  </a:lnTo>
                  <a:lnTo>
                    <a:pt x="190" y="56"/>
                  </a:lnTo>
                  <a:lnTo>
                    <a:pt x="194" y="50"/>
                  </a:lnTo>
                  <a:lnTo>
                    <a:pt x="194" y="46"/>
                  </a:lnTo>
                  <a:lnTo>
                    <a:pt x="190" y="34"/>
                  </a:lnTo>
                  <a:lnTo>
                    <a:pt x="184" y="20"/>
                  </a:lnTo>
                  <a:lnTo>
                    <a:pt x="174" y="10"/>
                  </a:lnTo>
                  <a:lnTo>
                    <a:pt x="160" y="4"/>
                  </a:lnTo>
                  <a:lnTo>
                    <a:pt x="1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5" name="Freeform 103"/>
            <p:cNvSpPr/>
            <p:nvPr/>
          </p:nvSpPr>
          <p:spPr bwMode="gray">
            <a:xfrm>
              <a:off x="985" y="3342"/>
              <a:ext cx="192" cy="166"/>
            </a:xfrm>
            <a:custGeom>
              <a:avLst/>
              <a:gdLst>
                <a:gd name="T0" fmla="*/ 130 w 192"/>
                <a:gd name="T1" fmla="*/ 10 h 166"/>
                <a:gd name="T2" fmla="*/ 122 w 192"/>
                <a:gd name="T3" fmla="*/ 10 h 166"/>
                <a:gd name="T4" fmla="*/ 112 w 192"/>
                <a:gd name="T5" fmla="*/ 12 h 166"/>
                <a:gd name="T6" fmla="*/ 104 w 192"/>
                <a:gd name="T7" fmla="*/ 14 h 166"/>
                <a:gd name="T8" fmla="*/ 98 w 192"/>
                <a:gd name="T9" fmla="*/ 14 h 166"/>
                <a:gd name="T10" fmla="*/ 88 w 192"/>
                <a:gd name="T11" fmla="*/ 12 h 166"/>
                <a:gd name="T12" fmla="*/ 80 w 192"/>
                <a:gd name="T13" fmla="*/ 10 h 166"/>
                <a:gd name="T14" fmla="*/ 34 w 192"/>
                <a:gd name="T15" fmla="*/ 8 h 166"/>
                <a:gd name="T16" fmla="*/ 30 w 192"/>
                <a:gd name="T17" fmla="*/ 8 h 166"/>
                <a:gd name="T18" fmla="*/ 24 w 192"/>
                <a:gd name="T19" fmla="*/ 6 h 166"/>
                <a:gd name="T20" fmla="*/ 20 w 192"/>
                <a:gd name="T21" fmla="*/ 2 h 166"/>
                <a:gd name="T22" fmla="*/ 14 w 192"/>
                <a:gd name="T23" fmla="*/ 0 h 166"/>
                <a:gd name="T24" fmla="*/ 2 w 192"/>
                <a:gd name="T25" fmla="*/ 2 h 166"/>
                <a:gd name="T26" fmla="*/ 2 w 192"/>
                <a:gd name="T27" fmla="*/ 12 h 166"/>
                <a:gd name="T28" fmla="*/ 12 w 192"/>
                <a:gd name="T29" fmla="*/ 32 h 166"/>
                <a:gd name="T30" fmla="*/ 18 w 192"/>
                <a:gd name="T31" fmla="*/ 54 h 166"/>
                <a:gd name="T32" fmla="*/ 24 w 192"/>
                <a:gd name="T33" fmla="*/ 72 h 166"/>
                <a:gd name="T34" fmla="*/ 34 w 192"/>
                <a:gd name="T35" fmla="*/ 110 h 166"/>
                <a:gd name="T36" fmla="*/ 46 w 192"/>
                <a:gd name="T37" fmla="*/ 136 h 166"/>
                <a:gd name="T38" fmla="*/ 48 w 192"/>
                <a:gd name="T39" fmla="*/ 140 h 166"/>
                <a:gd name="T40" fmla="*/ 52 w 192"/>
                <a:gd name="T41" fmla="*/ 148 h 166"/>
                <a:gd name="T42" fmla="*/ 58 w 192"/>
                <a:gd name="T43" fmla="*/ 158 h 166"/>
                <a:gd name="T44" fmla="*/ 60 w 192"/>
                <a:gd name="T45" fmla="*/ 164 h 166"/>
                <a:gd name="T46" fmla="*/ 72 w 192"/>
                <a:gd name="T47" fmla="*/ 160 h 166"/>
                <a:gd name="T48" fmla="*/ 74 w 192"/>
                <a:gd name="T49" fmla="*/ 156 h 166"/>
                <a:gd name="T50" fmla="*/ 76 w 192"/>
                <a:gd name="T51" fmla="*/ 152 h 166"/>
                <a:gd name="T52" fmla="*/ 78 w 192"/>
                <a:gd name="T53" fmla="*/ 150 h 166"/>
                <a:gd name="T54" fmla="*/ 82 w 192"/>
                <a:gd name="T55" fmla="*/ 152 h 166"/>
                <a:gd name="T56" fmla="*/ 82 w 192"/>
                <a:gd name="T57" fmla="*/ 156 h 166"/>
                <a:gd name="T58" fmla="*/ 82 w 192"/>
                <a:gd name="T59" fmla="*/ 162 h 166"/>
                <a:gd name="T60" fmla="*/ 86 w 192"/>
                <a:gd name="T61" fmla="*/ 164 h 166"/>
                <a:gd name="T62" fmla="*/ 94 w 192"/>
                <a:gd name="T63" fmla="*/ 164 h 166"/>
                <a:gd name="T64" fmla="*/ 104 w 192"/>
                <a:gd name="T65" fmla="*/ 166 h 166"/>
                <a:gd name="T66" fmla="*/ 112 w 192"/>
                <a:gd name="T67" fmla="*/ 162 h 166"/>
                <a:gd name="T68" fmla="*/ 114 w 192"/>
                <a:gd name="T69" fmla="*/ 60 h 166"/>
                <a:gd name="T70" fmla="*/ 128 w 192"/>
                <a:gd name="T71" fmla="*/ 16 h 166"/>
                <a:gd name="T72" fmla="*/ 144 w 192"/>
                <a:gd name="T73" fmla="*/ 16 h 166"/>
                <a:gd name="T74" fmla="*/ 164 w 192"/>
                <a:gd name="T75" fmla="*/ 16 h 166"/>
                <a:gd name="T76" fmla="*/ 168 w 192"/>
                <a:gd name="T77" fmla="*/ 18 h 166"/>
                <a:gd name="T78" fmla="*/ 170 w 192"/>
                <a:gd name="T79" fmla="*/ 22 h 166"/>
                <a:gd name="T80" fmla="*/ 172 w 192"/>
                <a:gd name="T81" fmla="*/ 20 h 166"/>
                <a:gd name="T82" fmla="*/ 182 w 192"/>
                <a:gd name="T83" fmla="*/ 16 h 166"/>
                <a:gd name="T84" fmla="*/ 190 w 192"/>
                <a:gd name="T85" fmla="*/ 12 h 166"/>
                <a:gd name="T86" fmla="*/ 188 w 192"/>
                <a:gd name="T87" fmla="*/ 12 h 166"/>
                <a:gd name="T88" fmla="*/ 166 w 192"/>
                <a:gd name="T89" fmla="*/ 8 h 166"/>
                <a:gd name="T90" fmla="*/ 132 w 192"/>
                <a:gd name="T91" fmla="*/ 1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" h="166">
                  <a:moveTo>
                    <a:pt x="132" y="10"/>
                  </a:moveTo>
                  <a:lnTo>
                    <a:pt x="130" y="10"/>
                  </a:lnTo>
                  <a:lnTo>
                    <a:pt x="128" y="10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2" y="12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2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88" y="12"/>
                  </a:lnTo>
                  <a:lnTo>
                    <a:pt x="84" y="12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0"/>
                  </a:lnTo>
                  <a:lnTo>
                    <a:pt x="12" y="32"/>
                  </a:lnTo>
                  <a:lnTo>
                    <a:pt x="16" y="42"/>
                  </a:lnTo>
                  <a:lnTo>
                    <a:pt x="18" y="54"/>
                  </a:lnTo>
                  <a:lnTo>
                    <a:pt x="20" y="58"/>
                  </a:lnTo>
                  <a:lnTo>
                    <a:pt x="24" y="72"/>
                  </a:lnTo>
                  <a:lnTo>
                    <a:pt x="28" y="90"/>
                  </a:lnTo>
                  <a:lnTo>
                    <a:pt x="34" y="110"/>
                  </a:lnTo>
                  <a:lnTo>
                    <a:pt x="42" y="126"/>
                  </a:lnTo>
                  <a:lnTo>
                    <a:pt x="46" y="136"/>
                  </a:lnTo>
                  <a:lnTo>
                    <a:pt x="48" y="136"/>
                  </a:lnTo>
                  <a:lnTo>
                    <a:pt x="48" y="140"/>
                  </a:lnTo>
                  <a:lnTo>
                    <a:pt x="50" y="144"/>
                  </a:lnTo>
                  <a:lnTo>
                    <a:pt x="52" y="148"/>
                  </a:lnTo>
                  <a:lnTo>
                    <a:pt x="56" y="152"/>
                  </a:lnTo>
                  <a:lnTo>
                    <a:pt x="58" y="158"/>
                  </a:lnTo>
                  <a:lnTo>
                    <a:pt x="60" y="162"/>
                  </a:lnTo>
                  <a:lnTo>
                    <a:pt x="60" y="164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58"/>
                  </a:lnTo>
                  <a:lnTo>
                    <a:pt x="74" y="156"/>
                  </a:lnTo>
                  <a:lnTo>
                    <a:pt x="76" y="154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78" y="150"/>
                  </a:lnTo>
                  <a:lnTo>
                    <a:pt x="80" y="152"/>
                  </a:lnTo>
                  <a:lnTo>
                    <a:pt x="82" y="152"/>
                  </a:lnTo>
                  <a:lnTo>
                    <a:pt x="82" y="154"/>
                  </a:lnTo>
                  <a:lnTo>
                    <a:pt x="82" y="156"/>
                  </a:lnTo>
                  <a:lnTo>
                    <a:pt x="82" y="160"/>
                  </a:lnTo>
                  <a:lnTo>
                    <a:pt x="82" y="162"/>
                  </a:lnTo>
                  <a:lnTo>
                    <a:pt x="84" y="164"/>
                  </a:lnTo>
                  <a:lnTo>
                    <a:pt x="86" y="164"/>
                  </a:lnTo>
                  <a:lnTo>
                    <a:pt x="88" y="164"/>
                  </a:lnTo>
                  <a:lnTo>
                    <a:pt x="94" y="164"/>
                  </a:lnTo>
                  <a:lnTo>
                    <a:pt x="98" y="166"/>
                  </a:lnTo>
                  <a:lnTo>
                    <a:pt x="104" y="166"/>
                  </a:lnTo>
                  <a:lnTo>
                    <a:pt x="108" y="164"/>
                  </a:lnTo>
                  <a:lnTo>
                    <a:pt x="112" y="162"/>
                  </a:lnTo>
                  <a:lnTo>
                    <a:pt x="114" y="160"/>
                  </a:lnTo>
                  <a:lnTo>
                    <a:pt x="114" y="60"/>
                  </a:lnTo>
                  <a:lnTo>
                    <a:pt x="128" y="60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44" y="16"/>
                  </a:lnTo>
                  <a:lnTo>
                    <a:pt x="156" y="14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68" y="18"/>
                  </a:lnTo>
                  <a:lnTo>
                    <a:pt x="168" y="20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2" y="20"/>
                  </a:lnTo>
                  <a:lnTo>
                    <a:pt x="176" y="18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90" y="12"/>
                  </a:lnTo>
                  <a:lnTo>
                    <a:pt x="192" y="12"/>
                  </a:lnTo>
                  <a:lnTo>
                    <a:pt x="188" y="12"/>
                  </a:lnTo>
                  <a:lnTo>
                    <a:pt x="178" y="10"/>
                  </a:lnTo>
                  <a:lnTo>
                    <a:pt x="166" y="8"/>
                  </a:lnTo>
                  <a:lnTo>
                    <a:pt x="156" y="8"/>
                  </a:lnTo>
                  <a:lnTo>
                    <a:pt x="132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6" name="Freeform 104"/>
            <p:cNvSpPr/>
            <p:nvPr/>
          </p:nvSpPr>
          <p:spPr bwMode="gray">
            <a:xfrm>
              <a:off x="1099" y="3356"/>
              <a:ext cx="120" cy="138"/>
            </a:xfrm>
            <a:custGeom>
              <a:avLst/>
              <a:gdLst>
                <a:gd name="T0" fmla="*/ 98 w 120"/>
                <a:gd name="T1" fmla="*/ 48 h 138"/>
                <a:gd name="T2" fmla="*/ 98 w 120"/>
                <a:gd name="T3" fmla="*/ 44 h 138"/>
                <a:gd name="T4" fmla="*/ 96 w 120"/>
                <a:gd name="T5" fmla="*/ 38 h 138"/>
                <a:gd name="T6" fmla="*/ 90 w 120"/>
                <a:gd name="T7" fmla="*/ 32 h 138"/>
                <a:gd name="T8" fmla="*/ 88 w 120"/>
                <a:gd name="T9" fmla="*/ 28 h 138"/>
                <a:gd name="T10" fmla="*/ 84 w 120"/>
                <a:gd name="T11" fmla="*/ 22 h 138"/>
                <a:gd name="T12" fmla="*/ 80 w 120"/>
                <a:gd name="T13" fmla="*/ 10 h 138"/>
                <a:gd name="T14" fmla="*/ 78 w 120"/>
                <a:gd name="T15" fmla="*/ 0 h 138"/>
                <a:gd name="T16" fmla="*/ 76 w 120"/>
                <a:gd name="T17" fmla="*/ 0 h 138"/>
                <a:gd name="T18" fmla="*/ 68 w 120"/>
                <a:gd name="T19" fmla="*/ 2 h 138"/>
                <a:gd name="T20" fmla="*/ 60 w 120"/>
                <a:gd name="T21" fmla="*/ 6 h 138"/>
                <a:gd name="T22" fmla="*/ 56 w 120"/>
                <a:gd name="T23" fmla="*/ 10 h 138"/>
                <a:gd name="T24" fmla="*/ 46 w 120"/>
                <a:gd name="T25" fmla="*/ 2 h 138"/>
                <a:gd name="T26" fmla="*/ 26 w 120"/>
                <a:gd name="T27" fmla="*/ 2 h 138"/>
                <a:gd name="T28" fmla="*/ 14 w 120"/>
                <a:gd name="T29" fmla="*/ 4 h 138"/>
                <a:gd name="T30" fmla="*/ 0 w 120"/>
                <a:gd name="T31" fmla="*/ 48 h 138"/>
                <a:gd name="T32" fmla="*/ 2 w 120"/>
                <a:gd name="T33" fmla="*/ 102 h 138"/>
                <a:gd name="T34" fmla="*/ 6 w 120"/>
                <a:gd name="T35" fmla="*/ 104 h 138"/>
                <a:gd name="T36" fmla="*/ 12 w 120"/>
                <a:gd name="T37" fmla="*/ 112 h 138"/>
                <a:gd name="T38" fmla="*/ 12 w 120"/>
                <a:gd name="T39" fmla="*/ 126 h 138"/>
                <a:gd name="T40" fmla="*/ 10 w 120"/>
                <a:gd name="T41" fmla="*/ 128 h 138"/>
                <a:gd name="T42" fmla="*/ 8 w 120"/>
                <a:gd name="T43" fmla="*/ 134 h 138"/>
                <a:gd name="T44" fmla="*/ 12 w 120"/>
                <a:gd name="T45" fmla="*/ 138 h 138"/>
                <a:gd name="T46" fmla="*/ 20 w 120"/>
                <a:gd name="T47" fmla="*/ 136 h 138"/>
                <a:gd name="T48" fmla="*/ 32 w 120"/>
                <a:gd name="T49" fmla="*/ 130 h 138"/>
                <a:gd name="T50" fmla="*/ 40 w 120"/>
                <a:gd name="T51" fmla="*/ 124 h 138"/>
                <a:gd name="T52" fmla="*/ 42 w 120"/>
                <a:gd name="T53" fmla="*/ 118 h 138"/>
                <a:gd name="T54" fmla="*/ 44 w 120"/>
                <a:gd name="T55" fmla="*/ 112 h 138"/>
                <a:gd name="T56" fmla="*/ 46 w 120"/>
                <a:gd name="T57" fmla="*/ 110 h 138"/>
                <a:gd name="T58" fmla="*/ 52 w 120"/>
                <a:gd name="T59" fmla="*/ 108 h 138"/>
                <a:gd name="T60" fmla="*/ 60 w 120"/>
                <a:gd name="T61" fmla="*/ 110 h 138"/>
                <a:gd name="T62" fmla="*/ 64 w 120"/>
                <a:gd name="T63" fmla="*/ 114 h 138"/>
                <a:gd name="T64" fmla="*/ 70 w 120"/>
                <a:gd name="T65" fmla="*/ 116 h 138"/>
                <a:gd name="T66" fmla="*/ 74 w 120"/>
                <a:gd name="T67" fmla="*/ 114 h 138"/>
                <a:gd name="T68" fmla="*/ 76 w 120"/>
                <a:gd name="T69" fmla="*/ 106 h 138"/>
                <a:gd name="T70" fmla="*/ 82 w 120"/>
                <a:gd name="T71" fmla="*/ 98 h 138"/>
                <a:gd name="T72" fmla="*/ 90 w 120"/>
                <a:gd name="T73" fmla="*/ 90 h 138"/>
                <a:gd name="T74" fmla="*/ 94 w 120"/>
                <a:gd name="T75" fmla="*/ 88 h 138"/>
                <a:gd name="T76" fmla="*/ 104 w 120"/>
                <a:gd name="T77" fmla="*/ 84 h 138"/>
                <a:gd name="T78" fmla="*/ 108 w 120"/>
                <a:gd name="T79" fmla="*/ 80 h 138"/>
                <a:gd name="T80" fmla="*/ 112 w 120"/>
                <a:gd name="T81" fmla="*/ 78 h 138"/>
                <a:gd name="T82" fmla="*/ 118 w 120"/>
                <a:gd name="T83" fmla="*/ 72 h 138"/>
                <a:gd name="T84" fmla="*/ 120 w 120"/>
                <a:gd name="T85" fmla="*/ 68 h 138"/>
                <a:gd name="T86" fmla="*/ 116 w 120"/>
                <a:gd name="T87" fmla="*/ 62 h 138"/>
                <a:gd name="T88" fmla="*/ 112 w 120"/>
                <a:gd name="T89" fmla="*/ 60 h 138"/>
                <a:gd name="T90" fmla="*/ 110 w 120"/>
                <a:gd name="T91" fmla="*/ 60 h 138"/>
                <a:gd name="T92" fmla="*/ 106 w 120"/>
                <a:gd name="T93" fmla="*/ 56 h 138"/>
                <a:gd name="T94" fmla="*/ 102 w 120"/>
                <a:gd name="T95" fmla="*/ 4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138">
                  <a:moveTo>
                    <a:pt x="102" y="48"/>
                  </a:moveTo>
                  <a:lnTo>
                    <a:pt x="98" y="48"/>
                  </a:lnTo>
                  <a:lnTo>
                    <a:pt x="100" y="46"/>
                  </a:lnTo>
                  <a:lnTo>
                    <a:pt x="98" y="44"/>
                  </a:lnTo>
                  <a:lnTo>
                    <a:pt x="98" y="40"/>
                  </a:lnTo>
                  <a:lnTo>
                    <a:pt x="96" y="38"/>
                  </a:lnTo>
                  <a:lnTo>
                    <a:pt x="92" y="34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0" y="10"/>
                  </a:lnTo>
                  <a:lnTo>
                    <a:pt x="80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8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2" y="4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4" y="46"/>
                  </a:lnTo>
                  <a:lnTo>
                    <a:pt x="0" y="48"/>
                  </a:lnTo>
                  <a:lnTo>
                    <a:pt x="0" y="100"/>
                  </a:lnTo>
                  <a:lnTo>
                    <a:pt x="2" y="102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10" y="108"/>
                  </a:lnTo>
                  <a:lnTo>
                    <a:pt x="12" y="112"/>
                  </a:lnTo>
                  <a:lnTo>
                    <a:pt x="14" y="118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8" y="130"/>
                  </a:lnTo>
                  <a:lnTo>
                    <a:pt x="8" y="134"/>
                  </a:lnTo>
                  <a:lnTo>
                    <a:pt x="10" y="136"/>
                  </a:lnTo>
                  <a:lnTo>
                    <a:pt x="12" y="138"/>
                  </a:lnTo>
                  <a:lnTo>
                    <a:pt x="16" y="138"/>
                  </a:lnTo>
                  <a:lnTo>
                    <a:pt x="20" y="136"/>
                  </a:lnTo>
                  <a:lnTo>
                    <a:pt x="26" y="134"/>
                  </a:lnTo>
                  <a:lnTo>
                    <a:pt x="32" y="130"/>
                  </a:lnTo>
                  <a:lnTo>
                    <a:pt x="38" y="124"/>
                  </a:lnTo>
                  <a:lnTo>
                    <a:pt x="40" y="124"/>
                  </a:lnTo>
                  <a:lnTo>
                    <a:pt x="40" y="122"/>
                  </a:lnTo>
                  <a:lnTo>
                    <a:pt x="42" y="118"/>
                  </a:lnTo>
                  <a:lnTo>
                    <a:pt x="44" y="116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6" y="110"/>
                  </a:lnTo>
                  <a:lnTo>
                    <a:pt x="50" y="110"/>
                  </a:lnTo>
                  <a:lnTo>
                    <a:pt x="52" y="108"/>
                  </a:lnTo>
                  <a:lnTo>
                    <a:pt x="56" y="108"/>
                  </a:lnTo>
                  <a:lnTo>
                    <a:pt x="60" y="110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8" y="116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4" y="114"/>
                  </a:lnTo>
                  <a:lnTo>
                    <a:pt x="74" y="112"/>
                  </a:lnTo>
                  <a:lnTo>
                    <a:pt x="76" y="106"/>
                  </a:lnTo>
                  <a:lnTo>
                    <a:pt x="80" y="102"/>
                  </a:lnTo>
                  <a:lnTo>
                    <a:pt x="82" y="98"/>
                  </a:lnTo>
                  <a:lnTo>
                    <a:pt x="86" y="94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4" y="88"/>
                  </a:lnTo>
                  <a:lnTo>
                    <a:pt x="98" y="86"/>
                  </a:lnTo>
                  <a:lnTo>
                    <a:pt x="104" y="84"/>
                  </a:lnTo>
                  <a:lnTo>
                    <a:pt x="106" y="82"/>
                  </a:lnTo>
                  <a:lnTo>
                    <a:pt x="108" y="80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6" y="76"/>
                  </a:lnTo>
                  <a:lnTo>
                    <a:pt x="118" y="72"/>
                  </a:lnTo>
                  <a:lnTo>
                    <a:pt x="120" y="70"/>
                  </a:lnTo>
                  <a:lnTo>
                    <a:pt x="120" y="68"/>
                  </a:lnTo>
                  <a:lnTo>
                    <a:pt x="120" y="66"/>
                  </a:lnTo>
                  <a:lnTo>
                    <a:pt x="116" y="62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60"/>
                  </a:lnTo>
                  <a:lnTo>
                    <a:pt x="110" y="60"/>
                  </a:lnTo>
                  <a:lnTo>
                    <a:pt x="108" y="58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4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7" name="Freeform 105"/>
            <p:cNvSpPr/>
            <p:nvPr/>
          </p:nvSpPr>
          <p:spPr bwMode="gray">
            <a:xfrm>
              <a:off x="1377" y="2960"/>
              <a:ext cx="116" cy="164"/>
            </a:xfrm>
            <a:custGeom>
              <a:avLst/>
              <a:gdLst>
                <a:gd name="T0" fmla="*/ 4 w 116"/>
                <a:gd name="T1" fmla="*/ 164 h 164"/>
                <a:gd name="T2" fmla="*/ 28 w 116"/>
                <a:gd name="T3" fmla="*/ 148 h 164"/>
                <a:gd name="T4" fmla="*/ 32 w 116"/>
                <a:gd name="T5" fmla="*/ 144 h 164"/>
                <a:gd name="T6" fmla="*/ 38 w 116"/>
                <a:gd name="T7" fmla="*/ 136 h 164"/>
                <a:gd name="T8" fmla="*/ 50 w 116"/>
                <a:gd name="T9" fmla="*/ 126 h 164"/>
                <a:gd name="T10" fmla="*/ 62 w 116"/>
                <a:gd name="T11" fmla="*/ 112 h 164"/>
                <a:gd name="T12" fmla="*/ 72 w 116"/>
                <a:gd name="T13" fmla="*/ 98 h 164"/>
                <a:gd name="T14" fmla="*/ 82 w 116"/>
                <a:gd name="T15" fmla="*/ 84 h 164"/>
                <a:gd name="T16" fmla="*/ 92 w 116"/>
                <a:gd name="T17" fmla="*/ 66 h 164"/>
                <a:gd name="T18" fmla="*/ 100 w 116"/>
                <a:gd name="T19" fmla="*/ 50 h 164"/>
                <a:gd name="T20" fmla="*/ 106 w 116"/>
                <a:gd name="T21" fmla="*/ 36 h 164"/>
                <a:gd name="T22" fmla="*/ 108 w 116"/>
                <a:gd name="T23" fmla="*/ 32 h 164"/>
                <a:gd name="T24" fmla="*/ 116 w 116"/>
                <a:gd name="T25" fmla="*/ 18 h 164"/>
                <a:gd name="T26" fmla="*/ 116 w 116"/>
                <a:gd name="T27" fmla="*/ 0 h 164"/>
                <a:gd name="T28" fmla="*/ 108 w 116"/>
                <a:gd name="T29" fmla="*/ 0 h 164"/>
                <a:gd name="T30" fmla="*/ 108 w 116"/>
                <a:gd name="T31" fmla="*/ 0 h 164"/>
                <a:gd name="T32" fmla="*/ 106 w 116"/>
                <a:gd name="T33" fmla="*/ 2 h 164"/>
                <a:gd name="T34" fmla="*/ 102 w 116"/>
                <a:gd name="T35" fmla="*/ 2 h 164"/>
                <a:gd name="T36" fmla="*/ 98 w 116"/>
                <a:gd name="T37" fmla="*/ 4 h 164"/>
                <a:gd name="T38" fmla="*/ 92 w 116"/>
                <a:gd name="T39" fmla="*/ 4 h 164"/>
                <a:gd name="T40" fmla="*/ 80 w 116"/>
                <a:gd name="T41" fmla="*/ 6 h 164"/>
                <a:gd name="T42" fmla="*/ 66 w 116"/>
                <a:gd name="T43" fmla="*/ 8 h 164"/>
                <a:gd name="T44" fmla="*/ 54 w 116"/>
                <a:gd name="T45" fmla="*/ 10 h 164"/>
                <a:gd name="T46" fmla="*/ 50 w 116"/>
                <a:gd name="T47" fmla="*/ 10 h 164"/>
                <a:gd name="T48" fmla="*/ 28 w 116"/>
                <a:gd name="T49" fmla="*/ 14 h 164"/>
                <a:gd name="T50" fmla="*/ 28 w 116"/>
                <a:gd name="T51" fmla="*/ 14 h 164"/>
                <a:gd name="T52" fmla="*/ 26 w 116"/>
                <a:gd name="T53" fmla="*/ 12 h 164"/>
                <a:gd name="T54" fmla="*/ 24 w 116"/>
                <a:gd name="T55" fmla="*/ 12 h 164"/>
                <a:gd name="T56" fmla="*/ 20 w 116"/>
                <a:gd name="T57" fmla="*/ 10 h 164"/>
                <a:gd name="T58" fmla="*/ 14 w 116"/>
                <a:gd name="T59" fmla="*/ 20 h 164"/>
                <a:gd name="T60" fmla="*/ 16 w 116"/>
                <a:gd name="T61" fmla="*/ 22 h 164"/>
                <a:gd name="T62" fmla="*/ 14 w 116"/>
                <a:gd name="T63" fmla="*/ 28 h 164"/>
                <a:gd name="T64" fmla="*/ 24 w 116"/>
                <a:gd name="T65" fmla="*/ 34 h 164"/>
                <a:gd name="T66" fmla="*/ 56 w 116"/>
                <a:gd name="T67" fmla="*/ 52 h 164"/>
                <a:gd name="T68" fmla="*/ 70 w 116"/>
                <a:gd name="T69" fmla="*/ 54 h 164"/>
                <a:gd name="T70" fmla="*/ 40 w 116"/>
                <a:gd name="T71" fmla="*/ 96 h 164"/>
                <a:gd name="T72" fmla="*/ 24 w 116"/>
                <a:gd name="T73" fmla="*/ 102 h 164"/>
                <a:gd name="T74" fmla="*/ 22 w 116"/>
                <a:gd name="T75" fmla="*/ 108 h 164"/>
                <a:gd name="T76" fmla="*/ 6 w 116"/>
                <a:gd name="T77" fmla="*/ 108 h 164"/>
                <a:gd name="T78" fmla="*/ 0 w 116"/>
                <a:gd name="T79" fmla="*/ 122 h 164"/>
                <a:gd name="T80" fmla="*/ 0 w 116"/>
                <a:gd name="T81" fmla="*/ 156 h 164"/>
                <a:gd name="T82" fmla="*/ 4 w 116"/>
                <a:gd name="T8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6" h="164">
                  <a:moveTo>
                    <a:pt x="4" y="164"/>
                  </a:moveTo>
                  <a:lnTo>
                    <a:pt x="28" y="148"/>
                  </a:lnTo>
                  <a:lnTo>
                    <a:pt x="32" y="144"/>
                  </a:lnTo>
                  <a:lnTo>
                    <a:pt x="38" y="136"/>
                  </a:lnTo>
                  <a:lnTo>
                    <a:pt x="50" y="126"/>
                  </a:lnTo>
                  <a:lnTo>
                    <a:pt x="62" y="112"/>
                  </a:lnTo>
                  <a:lnTo>
                    <a:pt x="72" y="98"/>
                  </a:lnTo>
                  <a:lnTo>
                    <a:pt x="82" y="84"/>
                  </a:lnTo>
                  <a:lnTo>
                    <a:pt x="92" y="66"/>
                  </a:lnTo>
                  <a:lnTo>
                    <a:pt x="100" y="50"/>
                  </a:lnTo>
                  <a:lnTo>
                    <a:pt x="106" y="36"/>
                  </a:lnTo>
                  <a:lnTo>
                    <a:pt x="108" y="32"/>
                  </a:lnTo>
                  <a:lnTo>
                    <a:pt x="116" y="18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6" y="2"/>
                  </a:lnTo>
                  <a:lnTo>
                    <a:pt x="102" y="2"/>
                  </a:lnTo>
                  <a:lnTo>
                    <a:pt x="98" y="4"/>
                  </a:lnTo>
                  <a:lnTo>
                    <a:pt x="92" y="4"/>
                  </a:lnTo>
                  <a:lnTo>
                    <a:pt x="80" y="6"/>
                  </a:lnTo>
                  <a:lnTo>
                    <a:pt x="66" y="8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4" y="28"/>
                  </a:lnTo>
                  <a:lnTo>
                    <a:pt x="24" y="34"/>
                  </a:lnTo>
                  <a:lnTo>
                    <a:pt x="56" y="52"/>
                  </a:lnTo>
                  <a:lnTo>
                    <a:pt x="70" y="54"/>
                  </a:lnTo>
                  <a:lnTo>
                    <a:pt x="40" y="96"/>
                  </a:lnTo>
                  <a:lnTo>
                    <a:pt x="24" y="102"/>
                  </a:lnTo>
                  <a:lnTo>
                    <a:pt x="22" y="108"/>
                  </a:lnTo>
                  <a:lnTo>
                    <a:pt x="6" y="108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4" y="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8" name="Freeform 106"/>
            <p:cNvSpPr/>
            <p:nvPr/>
          </p:nvSpPr>
          <p:spPr bwMode="gray">
            <a:xfrm>
              <a:off x="1277" y="3056"/>
              <a:ext cx="106" cy="124"/>
            </a:xfrm>
            <a:custGeom>
              <a:avLst/>
              <a:gdLst>
                <a:gd name="T0" fmla="*/ 66 w 106"/>
                <a:gd name="T1" fmla="*/ 116 h 124"/>
                <a:gd name="T2" fmla="*/ 82 w 106"/>
                <a:gd name="T3" fmla="*/ 100 h 124"/>
                <a:gd name="T4" fmla="*/ 102 w 106"/>
                <a:gd name="T5" fmla="*/ 68 h 124"/>
                <a:gd name="T6" fmla="*/ 104 w 106"/>
                <a:gd name="T7" fmla="*/ 68 h 124"/>
                <a:gd name="T8" fmla="*/ 100 w 106"/>
                <a:gd name="T9" fmla="*/ 60 h 124"/>
                <a:gd name="T10" fmla="*/ 100 w 106"/>
                <a:gd name="T11" fmla="*/ 26 h 124"/>
                <a:gd name="T12" fmla="*/ 106 w 106"/>
                <a:gd name="T13" fmla="*/ 12 h 124"/>
                <a:gd name="T14" fmla="*/ 104 w 106"/>
                <a:gd name="T15" fmla="*/ 6 h 124"/>
                <a:gd name="T16" fmla="*/ 84 w 106"/>
                <a:gd name="T17" fmla="*/ 10 h 124"/>
                <a:gd name="T18" fmla="*/ 76 w 106"/>
                <a:gd name="T19" fmla="*/ 18 h 124"/>
                <a:gd name="T20" fmla="*/ 58 w 106"/>
                <a:gd name="T21" fmla="*/ 16 h 124"/>
                <a:gd name="T22" fmla="*/ 40 w 106"/>
                <a:gd name="T23" fmla="*/ 0 h 124"/>
                <a:gd name="T24" fmla="*/ 26 w 106"/>
                <a:gd name="T25" fmla="*/ 0 h 124"/>
                <a:gd name="T26" fmla="*/ 26 w 106"/>
                <a:gd name="T27" fmla="*/ 0 h 124"/>
                <a:gd name="T28" fmla="*/ 26 w 106"/>
                <a:gd name="T29" fmla="*/ 0 h 124"/>
                <a:gd name="T30" fmla="*/ 24 w 106"/>
                <a:gd name="T31" fmla="*/ 2 h 124"/>
                <a:gd name="T32" fmla="*/ 22 w 106"/>
                <a:gd name="T33" fmla="*/ 4 h 124"/>
                <a:gd name="T34" fmla="*/ 16 w 106"/>
                <a:gd name="T35" fmla="*/ 4 h 124"/>
                <a:gd name="T36" fmla="*/ 8 w 106"/>
                <a:gd name="T37" fmla="*/ 6 h 124"/>
                <a:gd name="T38" fmla="*/ 10 w 106"/>
                <a:gd name="T39" fmla="*/ 12 h 124"/>
                <a:gd name="T40" fmla="*/ 14 w 106"/>
                <a:gd name="T41" fmla="*/ 40 h 124"/>
                <a:gd name="T42" fmla="*/ 0 w 106"/>
                <a:gd name="T43" fmla="*/ 56 h 124"/>
                <a:gd name="T44" fmla="*/ 0 w 106"/>
                <a:gd name="T45" fmla="*/ 56 h 124"/>
                <a:gd name="T46" fmla="*/ 2 w 106"/>
                <a:gd name="T47" fmla="*/ 58 h 124"/>
                <a:gd name="T48" fmla="*/ 4 w 106"/>
                <a:gd name="T49" fmla="*/ 62 h 124"/>
                <a:gd name="T50" fmla="*/ 4 w 106"/>
                <a:gd name="T51" fmla="*/ 66 h 124"/>
                <a:gd name="T52" fmla="*/ 6 w 106"/>
                <a:gd name="T53" fmla="*/ 70 h 124"/>
                <a:gd name="T54" fmla="*/ 4 w 106"/>
                <a:gd name="T55" fmla="*/ 74 h 124"/>
                <a:gd name="T56" fmla="*/ 2 w 106"/>
                <a:gd name="T57" fmla="*/ 78 h 124"/>
                <a:gd name="T58" fmla="*/ 46 w 106"/>
                <a:gd name="T59" fmla="*/ 110 h 124"/>
                <a:gd name="T60" fmla="*/ 46 w 106"/>
                <a:gd name="T61" fmla="*/ 110 h 124"/>
                <a:gd name="T62" fmla="*/ 48 w 106"/>
                <a:gd name="T63" fmla="*/ 112 h 124"/>
                <a:gd name="T64" fmla="*/ 48 w 106"/>
                <a:gd name="T65" fmla="*/ 114 h 124"/>
                <a:gd name="T66" fmla="*/ 50 w 106"/>
                <a:gd name="T67" fmla="*/ 116 h 124"/>
                <a:gd name="T68" fmla="*/ 62 w 106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24">
                  <a:moveTo>
                    <a:pt x="66" y="116"/>
                  </a:moveTo>
                  <a:lnTo>
                    <a:pt x="82" y="100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0" y="60"/>
                  </a:lnTo>
                  <a:lnTo>
                    <a:pt x="100" y="26"/>
                  </a:lnTo>
                  <a:lnTo>
                    <a:pt x="106" y="12"/>
                  </a:lnTo>
                  <a:lnTo>
                    <a:pt x="104" y="6"/>
                  </a:lnTo>
                  <a:lnTo>
                    <a:pt x="84" y="10"/>
                  </a:lnTo>
                  <a:lnTo>
                    <a:pt x="76" y="18"/>
                  </a:lnTo>
                  <a:lnTo>
                    <a:pt x="58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6" y="4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4" y="4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6" y="70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6" y="110"/>
                  </a:lnTo>
                  <a:lnTo>
                    <a:pt x="46" y="110"/>
                  </a:lnTo>
                  <a:lnTo>
                    <a:pt x="48" y="112"/>
                  </a:lnTo>
                  <a:lnTo>
                    <a:pt x="48" y="114"/>
                  </a:lnTo>
                  <a:lnTo>
                    <a:pt x="50" y="116"/>
                  </a:lnTo>
                  <a:lnTo>
                    <a:pt x="62" y="1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39" name="Freeform 107"/>
            <p:cNvSpPr/>
            <p:nvPr/>
          </p:nvSpPr>
          <p:spPr bwMode="gray">
            <a:xfrm>
              <a:off x="1219" y="3062"/>
              <a:ext cx="72" cy="76"/>
            </a:xfrm>
            <a:custGeom>
              <a:avLst/>
              <a:gdLst>
                <a:gd name="T0" fmla="*/ 16 w 72"/>
                <a:gd name="T1" fmla="*/ 6 h 76"/>
                <a:gd name="T2" fmla="*/ 16 w 72"/>
                <a:gd name="T3" fmla="*/ 6 h 76"/>
                <a:gd name="T4" fmla="*/ 14 w 72"/>
                <a:gd name="T5" fmla="*/ 8 h 76"/>
                <a:gd name="T6" fmla="*/ 14 w 72"/>
                <a:gd name="T7" fmla="*/ 12 h 76"/>
                <a:gd name="T8" fmla="*/ 14 w 72"/>
                <a:gd name="T9" fmla="*/ 16 h 76"/>
                <a:gd name="T10" fmla="*/ 14 w 72"/>
                <a:gd name="T11" fmla="*/ 18 h 76"/>
                <a:gd name="T12" fmla="*/ 12 w 72"/>
                <a:gd name="T13" fmla="*/ 20 h 76"/>
                <a:gd name="T14" fmla="*/ 10 w 72"/>
                <a:gd name="T15" fmla="*/ 22 h 76"/>
                <a:gd name="T16" fmla="*/ 10 w 72"/>
                <a:gd name="T17" fmla="*/ 26 h 76"/>
                <a:gd name="T18" fmla="*/ 10 w 72"/>
                <a:gd name="T19" fmla="*/ 30 h 76"/>
                <a:gd name="T20" fmla="*/ 10 w 72"/>
                <a:gd name="T21" fmla="*/ 32 h 76"/>
                <a:gd name="T22" fmla="*/ 8 w 72"/>
                <a:gd name="T23" fmla="*/ 34 h 76"/>
                <a:gd name="T24" fmla="*/ 8 w 72"/>
                <a:gd name="T25" fmla="*/ 38 h 76"/>
                <a:gd name="T26" fmla="*/ 6 w 72"/>
                <a:gd name="T27" fmla="*/ 44 h 76"/>
                <a:gd name="T28" fmla="*/ 4 w 72"/>
                <a:gd name="T29" fmla="*/ 48 h 76"/>
                <a:gd name="T30" fmla="*/ 2 w 72"/>
                <a:gd name="T31" fmla="*/ 52 h 76"/>
                <a:gd name="T32" fmla="*/ 2 w 72"/>
                <a:gd name="T33" fmla="*/ 54 h 76"/>
                <a:gd name="T34" fmla="*/ 0 w 72"/>
                <a:gd name="T35" fmla="*/ 58 h 76"/>
                <a:gd name="T36" fmla="*/ 0 w 72"/>
                <a:gd name="T37" fmla="*/ 62 h 76"/>
                <a:gd name="T38" fmla="*/ 0 w 72"/>
                <a:gd name="T39" fmla="*/ 68 h 76"/>
                <a:gd name="T40" fmla="*/ 2 w 72"/>
                <a:gd name="T41" fmla="*/ 72 h 76"/>
                <a:gd name="T42" fmla="*/ 2 w 72"/>
                <a:gd name="T43" fmla="*/ 76 h 76"/>
                <a:gd name="T44" fmla="*/ 4 w 72"/>
                <a:gd name="T45" fmla="*/ 76 h 76"/>
                <a:gd name="T46" fmla="*/ 8 w 72"/>
                <a:gd name="T47" fmla="*/ 74 h 76"/>
                <a:gd name="T48" fmla="*/ 12 w 72"/>
                <a:gd name="T49" fmla="*/ 74 h 76"/>
                <a:gd name="T50" fmla="*/ 18 w 72"/>
                <a:gd name="T51" fmla="*/ 72 h 76"/>
                <a:gd name="T52" fmla="*/ 24 w 72"/>
                <a:gd name="T53" fmla="*/ 70 h 76"/>
                <a:gd name="T54" fmla="*/ 28 w 72"/>
                <a:gd name="T55" fmla="*/ 68 h 76"/>
                <a:gd name="T56" fmla="*/ 44 w 72"/>
                <a:gd name="T57" fmla="*/ 56 h 76"/>
                <a:gd name="T58" fmla="*/ 44 w 72"/>
                <a:gd name="T59" fmla="*/ 54 h 76"/>
                <a:gd name="T60" fmla="*/ 44 w 72"/>
                <a:gd name="T61" fmla="*/ 54 h 76"/>
                <a:gd name="T62" fmla="*/ 44 w 72"/>
                <a:gd name="T63" fmla="*/ 52 h 76"/>
                <a:gd name="T64" fmla="*/ 46 w 72"/>
                <a:gd name="T65" fmla="*/ 50 h 76"/>
                <a:gd name="T66" fmla="*/ 50 w 72"/>
                <a:gd name="T67" fmla="*/ 50 h 76"/>
                <a:gd name="T68" fmla="*/ 56 w 72"/>
                <a:gd name="T69" fmla="*/ 50 h 76"/>
                <a:gd name="T70" fmla="*/ 72 w 72"/>
                <a:gd name="T71" fmla="*/ 34 h 76"/>
                <a:gd name="T72" fmla="*/ 68 w 72"/>
                <a:gd name="T73" fmla="*/ 10 h 76"/>
                <a:gd name="T74" fmla="*/ 68 w 72"/>
                <a:gd name="T75" fmla="*/ 8 h 76"/>
                <a:gd name="T76" fmla="*/ 68 w 72"/>
                <a:gd name="T77" fmla="*/ 6 h 76"/>
                <a:gd name="T78" fmla="*/ 68 w 72"/>
                <a:gd name="T79" fmla="*/ 4 h 76"/>
                <a:gd name="T80" fmla="*/ 66 w 72"/>
                <a:gd name="T81" fmla="*/ 2 h 76"/>
                <a:gd name="T82" fmla="*/ 64 w 72"/>
                <a:gd name="T83" fmla="*/ 0 h 76"/>
                <a:gd name="T84" fmla="*/ 64 w 72"/>
                <a:gd name="T85" fmla="*/ 0 h 76"/>
                <a:gd name="T86" fmla="*/ 60 w 72"/>
                <a:gd name="T87" fmla="*/ 2 h 76"/>
                <a:gd name="T88" fmla="*/ 54 w 72"/>
                <a:gd name="T89" fmla="*/ 2 h 76"/>
                <a:gd name="T90" fmla="*/ 48 w 72"/>
                <a:gd name="T91" fmla="*/ 2 h 76"/>
                <a:gd name="T92" fmla="*/ 44 w 72"/>
                <a:gd name="T93" fmla="*/ 4 h 76"/>
                <a:gd name="T94" fmla="*/ 42 w 72"/>
                <a:gd name="T95" fmla="*/ 4 h 76"/>
                <a:gd name="T96" fmla="*/ 22 w 72"/>
                <a:gd name="T97" fmla="*/ 4 h 76"/>
                <a:gd name="T98" fmla="*/ 16 w 72"/>
                <a:gd name="T99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76">
                  <a:moveTo>
                    <a:pt x="16" y="6"/>
                  </a:moveTo>
                  <a:lnTo>
                    <a:pt x="16" y="6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0" y="26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4" y="76"/>
                  </a:lnTo>
                  <a:lnTo>
                    <a:pt x="8" y="74"/>
                  </a:lnTo>
                  <a:lnTo>
                    <a:pt x="12" y="74"/>
                  </a:lnTo>
                  <a:lnTo>
                    <a:pt x="18" y="72"/>
                  </a:lnTo>
                  <a:lnTo>
                    <a:pt x="24" y="70"/>
                  </a:lnTo>
                  <a:lnTo>
                    <a:pt x="28" y="68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72" y="34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22" y="4"/>
                  </a:lnTo>
                  <a:lnTo>
                    <a:pt x="16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0" name="Freeform 108"/>
            <p:cNvSpPr/>
            <p:nvPr/>
          </p:nvSpPr>
          <p:spPr bwMode="gray">
            <a:xfrm>
              <a:off x="1271" y="2884"/>
              <a:ext cx="178" cy="190"/>
            </a:xfrm>
            <a:custGeom>
              <a:avLst/>
              <a:gdLst>
                <a:gd name="T0" fmla="*/ 66 w 178"/>
                <a:gd name="T1" fmla="*/ 0 h 190"/>
                <a:gd name="T2" fmla="*/ 62 w 178"/>
                <a:gd name="T3" fmla="*/ 4 h 190"/>
                <a:gd name="T4" fmla="*/ 56 w 178"/>
                <a:gd name="T5" fmla="*/ 10 h 190"/>
                <a:gd name="T6" fmla="*/ 52 w 178"/>
                <a:gd name="T7" fmla="*/ 12 h 190"/>
                <a:gd name="T8" fmla="*/ 46 w 178"/>
                <a:gd name="T9" fmla="*/ 18 h 190"/>
                <a:gd name="T10" fmla="*/ 40 w 178"/>
                <a:gd name="T11" fmla="*/ 26 h 190"/>
                <a:gd name="T12" fmla="*/ 36 w 178"/>
                <a:gd name="T13" fmla="*/ 30 h 190"/>
                <a:gd name="T14" fmla="*/ 30 w 178"/>
                <a:gd name="T15" fmla="*/ 50 h 190"/>
                <a:gd name="T16" fmla="*/ 24 w 178"/>
                <a:gd name="T17" fmla="*/ 62 h 190"/>
                <a:gd name="T18" fmla="*/ 12 w 178"/>
                <a:gd name="T19" fmla="*/ 76 h 190"/>
                <a:gd name="T20" fmla="*/ 6 w 178"/>
                <a:gd name="T21" fmla="*/ 86 h 190"/>
                <a:gd name="T22" fmla="*/ 4 w 178"/>
                <a:gd name="T23" fmla="*/ 90 h 190"/>
                <a:gd name="T24" fmla="*/ 4 w 178"/>
                <a:gd name="T25" fmla="*/ 104 h 190"/>
                <a:gd name="T26" fmla="*/ 4 w 178"/>
                <a:gd name="T27" fmla="*/ 112 h 190"/>
                <a:gd name="T28" fmla="*/ 0 w 178"/>
                <a:gd name="T29" fmla="*/ 116 h 190"/>
                <a:gd name="T30" fmla="*/ 0 w 178"/>
                <a:gd name="T31" fmla="*/ 122 h 190"/>
                <a:gd name="T32" fmla="*/ 4 w 178"/>
                <a:gd name="T33" fmla="*/ 126 h 190"/>
                <a:gd name="T34" fmla="*/ 8 w 178"/>
                <a:gd name="T35" fmla="*/ 128 h 190"/>
                <a:gd name="T36" fmla="*/ 14 w 178"/>
                <a:gd name="T37" fmla="*/ 134 h 190"/>
                <a:gd name="T38" fmla="*/ 22 w 178"/>
                <a:gd name="T39" fmla="*/ 144 h 190"/>
                <a:gd name="T40" fmla="*/ 28 w 178"/>
                <a:gd name="T41" fmla="*/ 152 h 190"/>
                <a:gd name="T42" fmla="*/ 30 w 178"/>
                <a:gd name="T43" fmla="*/ 154 h 190"/>
                <a:gd name="T44" fmla="*/ 46 w 178"/>
                <a:gd name="T45" fmla="*/ 172 h 190"/>
                <a:gd name="T46" fmla="*/ 82 w 178"/>
                <a:gd name="T47" fmla="*/ 190 h 190"/>
                <a:gd name="T48" fmla="*/ 110 w 178"/>
                <a:gd name="T49" fmla="*/ 178 h 190"/>
                <a:gd name="T50" fmla="*/ 128 w 178"/>
                <a:gd name="T51" fmla="*/ 184 h 190"/>
                <a:gd name="T52" fmla="*/ 146 w 178"/>
                <a:gd name="T53" fmla="*/ 172 h 190"/>
                <a:gd name="T54" fmla="*/ 162 w 178"/>
                <a:gd name="T55" fmla="*/ 128 h 190"/>
                <a:gd name="T56" fmla="*/ 120 w 178"/>
                <a:gd name="T57" fmla="*/ 104 h 190"/>
                <a:gd name="T58" fmla="*/ 120 w 178"/>
                <a:gd name="T59" fmla="*/ 96 h 190"/>
                <a:gd name="T60" fmla="*/ 104 w 178"/>
                <a:gd name="T61" fmla="*/ 80 h 190"/>
                <a:gd name="T62" fmla="*/ 114 w 178"/>
                <a:gd name="T63" fmla="*/ 74 h 190"/>
                <a:gd name="T64" fmla="*/ 118 w 178"/>
                <a:gd name="T65" fmla="*/ 68 h 190"/>
                <a:gd name="T66" fmla="*/ 118 w 178"/>
                <a:gd name="T67" fmla="*/ 66 h 190"/>
                <a:gd name="T68" fmla="*/ 114 w 178"/>
                <a:gd name="T69" fmla="*/ 60 h 190"/>
                <a:gd name="T70" fmla="*/ 104 w 178"/>
                <a:gd name="T71" fmla="*/ 50 h 190"/>
                <a:gd name="T72" fmla="*/ 96 w 178"/>
                <a:gd name="T73" fmla="*/ 42 h 190"/>
                <a:gd name="T74" fmla="*/ 90 w 178"/>
                <a:gd name="T75" fmla="*/ 38 h 190"/>
                <a:gd name="T76" fmla="*/ 82 w 178"/>
                <a:gd name="T77" fmla="*/ 30 h 190"/>
                <a:gd name="T78" fmla="*/ 76 w 178"/>
                <a:gd name="T79" fmla="*/ 20 h 190"/>
                <a:gd name="T80" fmla="*/ 72 w 178"/>
                <a:gd name="T81" fmla="*/ 14 h 190"/>
                <a:gd name="T82" fmla="*/ 70 w 178"/>
                <a:gd name="T83" fmla="*/ 10 h 190"/>
                <a:gd name="T84" fmla="*/ 66 w 178"/>
                <a:gd name="T8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190">
                  <a:moveTo>
                    <a:pt x="66" y="0"/>
                  </a:moveTo>
                  <a:lnTo>
                    <a:pt x="66" y="0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6" y="18"/>
                  </a:lnTo>
                  <a:lnTo>
                    <a:pt x="42" y="22"/>
                  </a:lnTo>
                  <a:lnTo>
                    <a:pt x="40" y="26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40"/>
                  </a:lnTo>
                  <a:lnTo>
                    <a:pt x="30" y="50"/>
                  </a:lnTo>
                  <a:lnTo>
                    <a:pt x="26" y="60"/>
                  </a:lnTo>
                  <a:lnTo>
                    <a:pt x="24" y="62"/>
                  </a:lnTo>
                  <a:lnTo>
                    <a:pt x="16" y="68"/>
                  </a:lnTo>
                  <a:lnTo>
                    <a:pt x="12" y="76"/>
                  </a:lnTo>
                  <a:lnTo>
                    <a:pt x="8" y="82"/>
                  </a:lnTo>
                  <a:lnTo>
                    <a:pt x="6" y="86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4" y="104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4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4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8" y="128"/>
                  </a:lnTo>
                  <a:lnTo>
                    <a:pt x="10" y="130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2" y="144"/>
                  </a:lnTo>
                  <a:lnTo>
                    <a:pt x="24" y="148"/>
                  </a:lnTo>
                  <a:lnTo>
                    <a:pt x="28" y="152"/>
                  </a:lnTo>
                  <a:lnTo>
                    <a:pt x="28" y="154"/>
                  </a:lnTo>
                  <a:lnTo>
                    <a:pt x="30" y="154"/>
                  </a:lnTo>
                  <a:lnTo>
                    <a:pt x="32" y="172"/>
                  </a:lnTo>
                  <a:lnTo>
                    <a:pt x="46" y="172"/>
                  </a:lnTo>
                  <a:lnTo>
                    <a:pt x="64" y="188"/>
                  </a:lnTo>
                  <a:lnTo>
                    <a:pt x="82" y="190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12" y="184"/>
                  </a:lnTo>
                  <a:lnTo>
                    <a:pt x="128" y="184"/>
                  </a:lnTo>
                  <a:lnTo>
                    <a:pt x="130" y="178"/>
                  </a:lnTo>
                  <a:lnTo>
                    <a:pt x="146" y="172"/>
                  </a:lnTo>
                  <a:lnTo>
                    <a:pt x="178" y="130"/>
                  </a:lnTo>
                  <a:lnTo>
                    <a:pt x="162" y="128"/>
                  </a:lnTo>
                  <a:lnTo>
                    <a:pt x="130" y="110"/>
                  </a:lnTo>
                  <a:lnTo>
                    <a:pt x="120" y="104"/>
                  </a:lnTo>
                  <a:lnTo>
                    <a:pt x="122" y="98"/>
                  </a:lnTo>
                  <a:lnTo>
                    <a:pt x="120" y="96"/>
                  </a:lnTo>
                  <a:lnTo>
                    <a:pt x="106" y="92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18" y="68"/>
                  </a:lnTo>
                  <a:lnTo>
                    <a:pt x="118" y="68"/>
                  </a:lnTo>
                  <a:lnTo>
                    <a:pt x="118" y="66"/>
                  </a:lnTo>
                  <a:lnTo>
                    <a:pt x="116" y="64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4" y="50"/>
                  </a:lnTo>
                  <a:lnTo>
                    <a:pt x="96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6" y="34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6" y="20"/>
                  </a:lnTo>
                  <a:lnTo>
                    <a:pt x="74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1" name="Freeform 109"/>
            <p:cNvSpPr/>
            <p:nvPr/>
          </p:nvSpPr>
          <p:spPr bwMode="gray">
            <a:xfrm>
              <a:off x="1221" y="3132"/>
              <a:ext cx="22" cy="26"/>
            </a:xfrm>
            <a:custGeom>
              <a:avLst/>
              <a:gdLst>
                <a:gd name="T0" fmla="*/ 0 w 22"/>
                <a:gd name="T1" fmla="*/ 6 h 26"/>
                <a:gd name="T2" fmla="*/ 18 w 22"/>
                <a:gd name="T3" fmla="*/ 0 h 26"/>
                <a:gd name="T4" fmla="*/ 20 w 22"/>
                <a:gd name="T5" fmla="*/ 0 h 26"/>
                <a:gd name="T6" fmla="*/ 20 w 22"/>
                <a:gd name="T7" fmla="*/ 2 h 26"/>
                <a:gd name="T8" fmla="*/ 22 w 22"/>
                <a:gd name="T9" fmla="*/ 4 h 26"/>
                <a:gd name="T10" fmla="*/ 22 w 22"/>
                <a:gd name="T11" fmla="*/ 6 h 26"/>
                <a:gd name="T12" fmla="*/ 22 w 22"/>
                <a:gd name="T13" fmla="*/ 6 h 26"/>
                <a:gd name="T14" fmla="*/ 22 w 22"/>
                <a:gd name="T15" fmla="*/ 8 h 26"/>
                <a:gd name="T16" fmla="*/ 22 w 22"/>
                <a:gd name="T17" fmla="*/ 12 h 26"/>
                <a:gd name="T18" fmla="*/ 22 w 22"/>
                <a:gd name="T19" fmla="*/ 16 h 26"/>
                <a:gd name="T20" fmla="*/ 22 w 22"/>
                <a:gd name="T21" fmla="*/ 20 h 26"/>
                <a:gd name="T22" fmla="*/ 18 w 22"/>
                <a:gd name="T23" fmla="*/ 22 h 26"/>
                <a:gd name="T24" fmla="*/ 18 w 22"/>
                <a:gd name="T25" fmla="*/ 22 h 26"/>
                <a:gd name="T26" fmla="*/ 16 w 22"/>
                <a:gd name="T27" fmla="*/ 22 h 26"/>
                <a:gd name="T28" fmla="*/ 12 w 22"/>
                <a:gd name="T29" fmla="*/ 24 h 26"/>
                <a:gd name="T30" fmla="*/ 12 w 22"/>
                <a:gd name="T31" fmla="*/ 26 h 26"/>
                <a:gd name="T32" fmla="*/ 12 w 22"/>
                <a:gd name="T33" fmla="*/ 26 h 26"/>
                <a:gd name="T34" fmla="*/ 10 w 22"/>
                <a:gd name="T35" fmla="*/ 26 h 26"/>
                <a:gd name="T36" fmla="*/ 8 w 22"/>
                <a:gd name="T37" fmla="*/ 26 h 26"/>
                <a:gd name="T38" fmla="*/ 2 w 22"/>
                <a:gd name="T39" fmla="*/ 24 h 26"/>
                <a:gd name="T40" fmla="*/ 2 w 22"/>
                <a:gd name="T41" fmla="*/ 24 h 26"/>
                <a:gd name="T42" fmla="*/ 2 w 22"/>
                <a:gd name="T43" fmla="*/ 22 h 26"/>
                <a:gd name="T44" fmla="*/ 0 w 22"/>
                <a:gd name="T45" fmla="*/ 18 h 26"/>
                <a:gd name="T46" fmla="*/ 0 w 22"/>
                <a:gd name="T47" fmla="*/ 14 h 26"/>
                <a:gd name="T48" fmla="*/ 0 w 22"/>
                <a:gd name="T49" fmla="*/ 10 h 26"/>
                <a:gd name="T50" fmla="*/ 0 w 22"/>
                <a:gd name="T5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2" name="Freeform 110"/>
            <p:cNvSpPr/>
            <p:nvPr/>
          </p:nvSpPr>
          <p:spPr bwMode="gray">
            <a:xfrm>
              <a:off x="1223" y="3150"/>
              <a:ext cx="24" cy="32"/>
            </a:xfrm>
            <a:custGeom>
              <a:avLst/>
              <a:gdLst>
                <a:gd name="T0" fmla="*/ 18 w 24"/>
                <a:gd name="T1" fmla="*/ 0 h 32"/>
                <a:gd name="T2" fmla="*/ 18 w 24"/>
                <a:gd name="T3" fmla="*/ 2 h 32"/>
                <a:gd name="T4" fmla="*/ 16 w 24"/>
                <a:gd name="T5" fmla="*/ 2 h 32"/>
                <a:gd name="T6" fmla="*/ 12 w 24"/>
                <a:gd name="T7" fmla="*/ 6 h 32"/>
                <a:gd name="T8" fmla="*/ 12 w 24"/>
                <a:gd name="T9" fmla="*/ 6 h 32"/>
                <a:gd name="T10" fmla="*/ 12 w 24"/>
                <a:gd name="T11" fmla="*/ 6 h 32"/>
                <a:gd name="T12" fmla="*/ 10 w 24"/>
                <a:gd name="T13" fmla="*/ 6 h 32"/>
                <a:gd name="T14" fmla="*/ 10 w 24"/>
                <a:gd name="T15" fmla="*/ 8 h 32"/>
                <a:gd name="T16" fmla="*/ 8 w 24"/>
                <a:gd name="T17" fmla="*/ 8 h 32"/>
                <a:gd name="T18" fmla="*/ 6 w 24"/>
                <a:gd name="T19" fmla="*/ 8 h 32"/>
                <a:gd name="T20" fmla="*/ 2 w 24"/>
                <a:gd name="T21" fmla="*/ 6 h 32"/>
                <a:gd name="T22" fmla="*/ 0 w 24"/>
                <a:gd name="T23" fmla="*/ 6 h 32"/>
                <a:gd name="T24" fmla="*/ 8 w 24"/>
                <a:gd name="T25" fmla="*/ 32 h 32"/>
                <a:gd name="T26" fmla="*/ 8 w 24"/>
                <a:gd name="T27" fmla="*/ 32 h 32"/>
                <a:gd name="T28" fmla="*/ 10 w 24"/>
                <a:gd name="T29" fmla="*/ 30 h 32"/>
                <a:gd name="T30" fmla="*/ 14 w 24"/>
                <a:gd name="T31" fmla="*/ 28 h 32"/>
                <a:gd name="T32" fmla="*/ 16 w 24"/>
                <a:gd name="T33" fmla="*/ 24 h 32"/>
                <a:gd name="T34" fmla="*/ 20 w 24"/>
                <a:gd name="T35" fmla="*/ 20 h 32"/>
                <a:gd name="T36" fmla="*/ 22 w 24"/>
                <a:gd name="T37" fmla="*/ 16 h 32"/>
                <a:gd name="T38" fmla="*/ 24 w 24"/>
                <a:gd name="T39" fmla="*/ 12 h 32"/>
                <a:gd name="T40" fmla="*/ 24 w 24"/>
                <a:gd name="T41" fmla="*/ 10 h 32"/>
                <a:gd name="T42" fmla="*/ 22 w 24"/>
                <a:gd name="T43" fmla="*/ 8 h 32"/>
                <a:gd name="T44" fmla="*/ 20 w 24"/>
                <a:gd name="T45" fmla="*/ 6 h 32"/>
                <a:gd name="T46" fmla="*/ 20 w 24"/>
                <a:gd name="T47" fmla="*/ 4 h 32"/>
                <a:gd name="T48" fmla="*/ 18 w 24"/>
                <a:gd name="T4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2">
                  <a:moveTo>
                    <a:pt x="18" y="0"/>
                  </a:moveTo>
                  <a:lnTo>
                    <a:pt x="18" y="2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3" name="Freeform 111"/>
            <p:cNvSpPr/>
            <p:nvPr/>
          </p:nvSpPr>
          <p:spPr bwMode="gray">
            <a:xfrm>
              <a:off x="1231" y="3130"/>
              <a:ext cx="126" cy="142"/>
            </a:xfrm>
            <a:custGeom>
              <a:avLst/>
              <a:gdLst>
                <a:gd name="T0" fmla="*/ 40 w 126"/>
                <a:gd name="T1" fmla="*/ 4 h 142"/>
                <a:gd name="T2" fmla="*/ 40 w 126"/>
                <a:gd name="T3" fmla="*/ 6 h 142"/>
                <a:gd name="T4" fmla="*/ 38 w 126"/>
                <a:gd name="T5" fmla="*/ 12 h 142"/>
                <a:gd name="T6" fmla="*/ 32 w 126"/>
                <a:gd name="T7" fmla="*/ 18 h 142"/>
                <a:gd name="T8" fmla="*/ 28 w 126"/>
                <a:gd name="T9" fmla="*/ 18 h 142"/>
                <a:gd name="T10" fmla="*/ 22 w 126"/>
                <a:gd name="T11" fmla="*/ 12 h 142"/>
                <a:gd name="T12" fmla="*/ 18 w 126"/>
                <a:gd name="T13" fmla="*/ 6 h 142"/>
                <a:gd name="T14" fmla="*/ 10 w 126"/>
                <a:gd name="T15" fmla="*/ 2 h 142"/>
                <a:gd name="T16" fmla="*/ 10 w 126"/>
                <a:gd name="T17" fmla="*/ 6 h 142"/>
                <a:gd name="T18" fmla="*/ 12 w 126"/>
                <a:gd name="T19" fmla="*/ 14 h 142"/>
                <a:gd name="T20" fmla="*/ 14 w 126"/>
                <a:gd name="T21" fmla="*/ 16 h 142"/>
                <a:gd name="T22" fmla="*/ 12 w 126"/>
                <a:gd name="T23" fmla="*/ 22 h 142"/>
                <a:gd name="T24" fmla="*/ 12 w 126"/>
                <a:gd name="T25" fmla="*/ 26 h 142"/>
                <a:gd name="T26" fmla="*/ 16 w 126"/>
                <a:gd name="T27" fmla="*/ 32 h 142"/>
                <a:gd name="T28" fmla="*/ 16 w 126"/>
                <a:gd name="T29" fmla="*/ 34 h 142"/>
                <a:gd name="T30" fmla="*/ 14 w 126"/>
                <a:gd name="T31" fmla="*/ 38 h 142"/>
                <a:gd name="T32" fmla="*/ 6 w 126"/>
                <a:gd name="T33" fmla="*/ 48 h 142"/>
                <a:gd name="T34" fmla="*/ 10 w 126"/>
                <a:gd name="T35" fmla="*/ 104 h 142"/>
                <a:gd name="T36" fmla="*/ 14 w 126"/>
                <a:gd name="T37" fmla="*/ 104 h 142"/>
                <a:gd name="T38" fmla="*/ 22 w 126"/>
                <a:gd name="T39" fmla="*/ 106 h 142"/>
                <a:gd name="T40" fmla="*/ 30 w 126"/>
                <a:gd name="T41" fmla="*/ 108 h 142"/>
                <a:gd name="T42" fmla="*/ 34 w 126"/>
                <a:gd name="T43" fmla="*/ 108 h 142"/>
                <a:gd name="T44" fmla="*/ 40 w 126"/>
                <a:gd name="T45" fmla="*/ 108 h 142"/>
                <a:gd name="T46" fmla="*/ 48 w 126"/>
                <a:gd name="T47" fmla="*/ 108 h 142"/>
                <a:gd name="T48" fmla="*/ 56 w 126"/>
                <a:gd name="T49" fmla="*/ 116 h 142"/>
                <a:gd name="T50" fmla="*/ 60 w 126"/>
                <a:gd name="T51" fmla="*/ 126 h 142"/>
                <a:gd name="T52" fmla="*/ 62 w 126"/>
                <a:gd name="T53" fmla="*/ 132 h 142"/>
                <a:gd name="T54" fmla="*/ 68 w 126"/>
                <a:gd name="T55" fmla="*/ 142 h 142"/>
                <a:gd name="T56" fmla="*/ 84 w 126"/>
                <a:gd name="T57" fmla="*/ 140 h 142"/>
                <a:gd name="T58" fmla="*/ 106 w 126"/>
                <a:gd name="T59" fmla="*/ 142 h 142"/>
                <a:gd name="T60" fmla="*/ 110 w 126"/>
                <a:gd name="T61" fmla="*/ 108 h 142"/>
                <a:gd name="T62" fmla="*/ 106 w 126"/>
                <a:gd name="T63" fmla="*/ 90 h 142"/>
                <a:gd name="T64" fmla="*/ 102 w 126"/>
                <a:gd name="T65" fmla="*/ 84 h 142"/>
                <a:gd name="T66" fmla="*/ 100 w 126"/>
                <a:gd name="T67" fmla="*/ 76 h 142"/>
                <a:gd name="T68" fmla="*/ 110 w 126"/>
                <a:gd name="T69" fmla="*/ 50 h 142"/>
                <a:gd name="T70" fmla="*/ 96 w 126"/>
                <a:gd name="T71" fmla="*/ 42 h 142"/>
                <a:gd name="T72" fmla="*/ 94 w 126"/>
                <a:gd name="T73" fmla="*/ 38 h 142"/>
                <a:gd name="T74" fmla="*/ 48 w 126"/>
                <a:gd name="T75" fmla="*/ 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42">
                  <a:moveTo>
                    <a:pt x="48" y="4"/>
                  </a:moveTo>
                  <a:lnTo>
                    <a:pt x="40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4" y="104"/>
                  </a:lnTo>
                  <a:lnTo>
                    <a:pt x="16" y="106"/>
                  </a:lnTo>
                  <a:lnTo>
                    <a:pt x="22" y="106"/>
                  </a:lnTo>
                  <a:lnTo>
                    <a:pt x="26" y="108"/>
                  </a:lnTo>
                  <a:lnTo>
                    <a:pt x="30" y="108"/>
                  </a:lnTo>
                  <a:lnTo>
                    <a:pt x="34" y="108"/>
                  </a:lnTo>
                  <a:lnTo>
                    <a:pt x="34" y="108"/>
                  </a:lnTo>
                  <a:lnTo>
                    <a:pt x="36" y="108"/>
                  </a:lnTo>
                  <a:lnTo>
                    <a:pt x="40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52" y="112"/>
                  </a:lnTo>
                  <a:lnTo>
                    <a:pt x="56" y="116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2" y="132"/>
                  </a:lnTo>
                  <a:lnTo>
                    <a:pt x="64" y="138"/>
                  </a:lnTo>
                  <a:lnTo>
                    <a:pt x="68" y="142"/>
                  </a:lnTo>
                  <a:lnTo>
                    <a:pt x="80" y="142"/>
                  </a:lnTo>
                  <a:lnTo>
                    <a:pt x="84" y="140"/>
                  </a:lnTo>
                  <a:lnTo>
                    <a:pt x="86" y="142"/>
                  </a:lnTo>
                  <a:lnTo>
                    <a:pt x="106" y="142"/>
                  </a:lnTo>
                  <a:lnTo>
                    <a:pt x="126" y="134"/>
                  </a:lnTo>
                  <a:lnTo>
                    <a:pt x="110" y="108"/>
                  </a:lnTo>
                  <a:lnTo>
                    <a:pt x="108" y="90"/>
                  </a:lnTo>
                  <a:lnTo>
                    <a:pt x="106" y="90"/>
                  </a:lnTo>
                  <a:lnTo>
                    <a:pt x="104" y="88"/>
                  </a:lnTo>
                  <a:lnTo>
                    <a:pt x="102" y="84"/>
                  </a:lnTo>
                  <a:lnTo>
                    <a:pt x="102" y="80"/>
                  </a:lnTo>
                  <a:lnTo>
                    <a:pt x="100" y="76"/>
                  </a:lnTo>
                  <a:lnTo>
                    <a:pt x="102" y="70"/>
                  </a:lnTo>
                  <a:lnTo>
                    <a:pt x="110" y="50"/>
                  </a:lnTo>
                  <a:lnTo>
                    <a:pt x="98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4" y="38"/>
                  </a:lnTo>
                  <a:lnTo>
                    <a:pt x="94" y="36"/>
                  </a:lnTo>
                  <a:lnTo>
                    <a:pt x="48" y="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4" name="Freeform 112"/>
            <p:cNvSpPr/>
            <p:nvPr/>
          </p:nvSpPr>
          <p:spPr bwMode="gray">
            <a:xfrm>
              <a:off x="1247" y="3264"/>
              <a:ext cx="112" cy="212"/>
            </a:xfrm>
            <a:custGeom>
              <a:avLst/>
              <a:gdLst>
                <a:gd name="T0" fmla="*/ 8 w 112"/>
                <a:gd name="T1" fmla="*/ 148 h 212"/>
                <a:gd name="T2" fmla="*/ 28 w 112"/>
                <a:gd name="T3" fmla="*/ 128 h 212"/>
                <a:gd name="T4" fmla="*/ 28 w 112"/>
                <a:gd name="T5" fmla="*/ 96 h 212"/>
                <a:gd name="T6" fmla="*/ 18 w 112"/>
                <a:gd name="T7" fmla="*/ 76 h 212"/>
                <a:gd name="T8" fmla="*/ 8 w 112"/>
                <a:gd name="T9" fmla="*/ 66 h 212"/>
                <a:gd name="T10" fmla="*/ 44 w 112"/>
                <a:gd name="T11" fmla="*/ 34 h 212"/>
                <a:gd name="T12" fmla="*/ 46 w 112"/>
                <a:gd name="T13" fmla="*/ 20 h 212"/>
                <a:gd name="T14" fmla="*/ 54 w 112"/>
                <a:gd name="T15" fmla="*/ 28 h 212"/>
                <a:gd name="T16" fmla="*/ 58 w 112"/>
                <a:gd name="T17" fmla="*/ 36 h 212"/>
                <a:gd name="T18" fmla="*/ 62 w 112"/>
                <a:gd name="T19" fmla="*/ 40 h 212"/>
                <a:gd name="T20" fmla="*/ 64 w 112"/>
                <a:gd name="T21" fmla="*/ 40 h 212"/>
                <a:gd name="T22" fmla="*/ 62 w 112"/>
                <a:gd name="T23" fmla="*/ 26 h 212"/>
                <a:gd name="T24" fmla="*/ 58 w 112"/>
                <a:gd name="T25" fmla="*/ 24 h 212"/>
                <a:gd name="T26" fmla="*/ 56 w 112"/>
                <a:gd name="T27" fmla="*/ 20 h 212"/>
                <a:gd name="T28" fmla="*/ 64 w 112"/>
                <a:gd name="T29" fmla="*/ 8 h 212"/>
                <a:gd name="T30" fmla="*/ 70 w 112"/>
                <a:gd name="T31" fmla="*/ 8 h 212"/>
                <a:gd name="T32" fmla="*/ 110 w 112"/>
                <a:gd name="T33" fmla="*/ 0 h 212"/>
                <a:gd name="T34" fmla="*/ 110 w 112"/>
                <a:gd name="T35" fmla="*/ 10 h 212"/>
                <a:gd name="T36" fmla="*/ 110 w 112"/>
                <a:gd name="T37" fmla="*/ 24 h 212"/>
                <a:gd name="T38" fmla="*/ 110 w 112"/>
                <a:gd name="T39" fmla="*/ 36 h 212"/>
                <a:gd name="T40" fmla="*/ 112 w 112"/>
                <a:gd name="T41" fmla="*/ 42 h 212"/>
                <a:gd name="T42" fmla="*/ 108 w 112"/>
                <a:gd name="T43" fmla="*/ 70 h 212"/>
                <a:gd name="T44" fmla="*/ 96 w 112"/>
                <a:gd name="T45" fmla="*/ 80 h 212"/>
                <a:gd name="T46" fmla="*/ 88 w 112"/>
                <a:gd name="T47" fmla="*/ 82 h 212"/>
                <a:gd name="T48" fmla="*/ 78 w 112"/>
                <a:gd name="T49" fmla="*/ 88 h 212"/>
                <a:gd name="T50" fmla="*/ 72 w 112"/>
                <a:gd name="T51" fmla="*/ 94 h 212"/>
                <a:gd name="T52" fmla="*/ 68 w 112"/>
                <a:gd name="T53" fmla="*/ 100 h 212"/>
                <a:gd name="T54" fmla="*/ 60 w 112"/>
                <a:gd name="T55" fmla="*/ 108 h 212"/>
                <a:gd name="T56" fmla="*/ 56 w 112"/>
                <a:gd name="T57" fmla="*/ 110 h 212"/>
                <a:gd name="T58" fmla="*/ 48 w 112"/>
                <a:gd name="T59" fmla="*/ 118 h 212"/>
                <a:gd name="T60" fmla="*/ 44 w 112"/>
                <a:gd name="T61" fmla="*/ 126 h 212"/>
                <a:gd name="T62" fmla="*/ 44 w 112"/>
                <a:gd name="T63" fmla="*/ 142 h 212"/>
                <a:gd name="T64" fmla="*/ 46 w 112"/>
                <a:gd name="T65" fmla="*/ 168 h 212"/>
                <a:gd name="T66" fmla="*/ 46 w 112"/>
                <a:gd name="T67" fmla="*/ 176 h 212"/>
                <a:gd name="T68" fmla="*/ 46 w 112"/>
                <a:gd name="T69" fmla="*/ 184 h 212"/>
                <a:gd name="T70" fmla="*/ 42 w 112"/>
                <a:gd name="T71" fmla="*/ 188 h 212"/>
                <a:gd name="T72" fmla="*/ 34 w 112"/>
                <a:gd name="T73" fmla="*/ 192 h 212"/>
                <a:gd name="T74" fmla="*/ 30 w 112"/>
                <a:gd name="T75" fmla="*/ 194 h 212"/>
                <a:gd name="T76" fmla="*/ 22 w 112"/>
                <a:gd name="T77" fmla="*/ 198 h 212"/>
                <a:gd name="T78" fmla="*/ 20 w 112"/>
                <a:gd name="T79" fmla="*/ 202 h 212"/>
                <a:gd name="T80" fmla="*/ 20 w 112"/>
                <a:gd name="T81" fmla="*/ 206 h 212"/>
                <a:gd name="T82" fmla="*/ 22 w 112"/>
                <a:gd name="T83" fmla="*/ 208 h 212"/>
                <a:gd name="T84" fmla="*/ 20 w 112"/>
                <a:gd name="T85" fmla="*/ 212 h 212"/>
                <a:gd name="T86" fmla="*/ 18 w 112"/>
                <a:gd name="T87" fmla="*/ 212 h 212"/>
                <a:gd name="T88" fmla="*/ 12 w 112"/>
                <a:gd name="T89" fmla="*/ 204 h 212"/>
                <a:gd name="T90" fmla="*/ 10 w 112"/>
                <a:gd name="T91" fmla="*/ 194 h 212"/>
                <a:gd name="T92" fmla="*/ 8 w 112"/>
                <a:gd name="T93" fmla="*/ 192 h 212"/>
                <a:gd name="T94" fmla="*/ 6 w 112"/>
                <a:gd name="T95" fmla="*/ 192 h 212"/>
                <a:gd name="T96" fmla="*/ 6 w 112"/>
                <a:gd name="T97" fmla="*/ 174 h 212"/>
                <a:gd name="T98" fmla="*/ 2 w 112"/>
                <a:gd name="T99" fmla="*/ 164 h 212"/>
                <a:gd name="T100" fmla="*/ 0 w 112"/>
                <a:gd name="T101" fmla="*/ 16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212">
                  <a:moveTo>
                    <a:pt x="2" y="156"/>
                  </a:moveTo>
                  <a:lnTo>
                    <a:pt x="8" y="148"/>
                  </a:lnTo>
                  <a:lnTo>
                    <a:pt x="20" y="140"/>
                  </a:lnTo>
                  <a:lnTo>
                    <a:pt x="28" y="128"/>
                  </a:lnTo>
                  <a:lnTo>
                    <a:pt x="30" y="112"/>
                  </a:lnTo>
                  <a:lnTo>
                    <a:pt x="28" y="96"/>
                  </a:lnTo>
                  <a:lnTo>
                    <a:pt x="30" y="82"/>
                  </a:lnTo>
                  <a:lnTo>
                    <a:pt x="18" y="76"/>
                  </a:lnTo>
                  <a:lnTo>
                    <a:pt x="8" y="72"/>
                  </a:lnTo>
                  <a:lnTo>
                    <a:pt x="8" y="66"/>
                  </a:lnTo>
                  <a:lnTo>
                    <a:pt x="44" y="58"/>
                  </a:lnTo>
                  <a:lnTo>
                    <a:pt x="44" y="34"/>
                  </a:lnTo>
                  <a:lnTo>
                    <a:pt x="42" y="26"/>
                  </a:lnTo>
                  <a:lnTo>
                    <a:pt x="46" y="2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34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2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58" y="24"/>
                  </a:lnTo>
                  <a:lnTo>
                    <a:pt x="56" y="22"/>
                  </a:lnTo>
                  <a:lnTo>
                    <a:pt x="56" y="20"/>
                  </a:lnTo>
                  <a:lnTo>
                    <a:pt x="52" y="8"/>
                  </a:lnTo>
                  <a:lnTo>
                    <a:pt x="64" y="8"/>
                  </a:lnTo>
                  <a:lnTo>
                    <a:pt x="68" y="6"/>
                  </a:lnTo>
                  <a:lnTo>
                    <a:pt x="70" y="8"/>
                  </a:lnTo>
                  <a:lnTo>
                    <a:pt x="92" y="8"/>
                  </a:lnTo>
                  <a:lnTo>
                    <a:pt x="110" y="0"/>
                  </a:lnTo>
                  <a:lnTo>
                    <a:pt x="110" y="4"/>
                  </a:lnTo>
                  <a:lnTo>
                    <a:pt x="110" y="10"/>
                  </a:lnTo>
                  <a:lnTo>
                    <a:pt x="110" y="18"/>
                  </a:lnTo>
                  <a:lnTo>
                    <a:pt x="110" y="24"/>
                  </a:lnTo>
                  <a:lnTo>
                    <a:pt x="110" y="32"/>
                  </a:lnTo>
                  <a:lnTo>
                    <a:pt x="110" y="36"/>
                  </a:lnTo>
                  <a:lnTo>
                    <a:pt x="112" y="40"/>
                  </a:lnTo>
                  <a:lnTo>
                    <a:pt x="112" y="42"/>
                  </a:lnTo>
                  <a:lnTo>
                    <a:pt x="112" y="58"/>
                  </a:lnTo>
                  <a:lnTo>
                    <a:pt x="108" y="70"/>
                  </a:lnTo>
                  <a:lnTo>
                    <a:pt x="102" y="76"/>
                  </a:lnTo>
                  <a:lnTo>
                    <a:pt x="96" y="80"/>
                  </a:lnTo>
                  <a:lnTo>
                    <a:pt x="90" y="82"/>
                  </a:lnTo>
                  <a:lnTo>
                    <a:pt x="88" y="82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4" y="92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68" y="100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0" y="114"/>
                  </a:lnTo>
                  <a:lnTo>
                    <a:pt x="48" y="118"/>
                  </a:lnTo>
                  <a:lnTo>
                    <a:pt x="46" y="122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4" y="142"/>
                  </a:lnTo>
                  <a:lnTo>
                    <a:pt x="44" y="158"/>
                  </a:lnTo>
                  <a:lnTo>
                    <a:pt x="46" y="168"/>
                  </a:lnTo>
                  <a:lnTo>
                    <a:pt x="46" y="172"/>
                  </a:lnTo>
                  <a:lnTo>
                    <a:pt x="46" y="176"/>
                  </a:lnTo>
                  <a:lnTo>
                    <a:pt x="46" y="180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2" y="188"/>
                  </a:lnTo>
                  <a:lnTo>
                    <a:pt x="38" y="190"/>
                  </a:lnTo>
                  <a:lnTo>
                    <a:pt x="34" y="192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4" y="196"/>
                  </a:lnTo>
                  <a:lnTo>
                    <a:pt x="22" y="198"/>
                  </a:lnTo>
                  <a:lnTo>
                    <a:pt x="20" y="200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0" y="206"/>
                  </a:lnTo>
                  <a:lnTo>
                    <a:pt x="22" y="208"/>
                  </a:lnTo>
                  <a:lnTo>
                    <a:pt x="22" y="208"/>
                  </a:lnTo>
                  <a:lnTo>
                    <a:pt x="22" y="210"/>
                  </a:lnTo>
                  <a:lnTo>
                    <a:pt x="20" y="212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4" y="212"/>
                  </a:lnTo>
                  <a:lnTo>
                    <a:pt x="12" y="204"/>
                  </a:lnTo>
                  <a:lnTo>
                    <a:pt x="10" y="198"/>
                  </a:lnTo>
                  <a:lnTo>
                    <a:pt x="10" y="194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8" y="182"/>
                  </a:lnTo>
                  <a:lnTo>
                    <a:pt x="6" y="174"/>
                  </a:lnTo>
                  <a:lnTo>
                    <a:pt x="4" y="168"/>
                  </a:lnTo>
                  <a:lnTo>
                    <a:pt x="2" y="164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2" y="15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5" name="Freeform 113"/>
            <p:cNvSpPr/>
            <p:nvPr/>
          </p:nvSpPr>
          <p:spPr bwMode="gray">
            <a:xfrm>
              <a:off x="1045" y="3424"/>
              <a:ext cx="224" cy="176"/>
            </a:xfrm>
            <a:custGeom>
              <a:avLst/>
              <a:gdLst>
                <a:gd name="T0" fmla="*/ 170 w 224"/>
                <a:gd name="T1" fmla="*/ 6 h 176"/>
                <a:gd name="T2" fmla="*/ 162 w 224"/>
                <a:gd name="T3" fmla="*/ 10 h 176"/>
                <a:gd name="T4" fmla="*/ 152 w 224"/>
                <a:gd name="T5" fmla="*/ 18 h 176"/>
                <a:gd name="T6" fmla="*/ 144 w 224"/>
                <a:gd name="T7" fmla="*/ 22 h 176"/>
                <a:gd name="T8" fmla="*/ 134 w 224"/>
                <a:gd name="T9" fmla="*/ 34 h 176"/>
                <a:gd name="T10" fmla="*/ 128 w 224"/>
                <a:gd name="T11" fmla="*/ 46 h 176"/>
                <a:gd name="T12" fmla="*/ 122 w 224"/>
                <a:gd name="T13" fmla="*/ 46 h 176"/>
                <a:gd name="T14" fmla="*/ 114 w 224"/>
                <a:gd name="T15" fmla="*/ 40 h 176"/>
                <a:gd name="T16" fmla="*/ 102 w 224"/>
                <a:gd name="T17" fmla="*/ 42 h 176"/>
                <a:gd name="T18" fmla="*/ 98 w 224"/>
                <a:gd name="T19" fmla="*/ 46 h 176"/>
                <a:gd name="T20" fmla="*/ 94 w 224"/>
                <a:gd name="T21" fmla="*/ 54 h 176"/>
                <a:gd name="T22" fmla="*/ 80 w 224"/>
                <a:gd name="T23" fmla="*/ 66 h 176"/>
                <a:gd name="T24" fmla="*/ 66 w 224"/>
                <a:gd name="T25" fmla="*/ 68 h 176"/>
                <a:gd name="T26" fmla="*/ 64 w 224"/>
                <a:gd name="T27" fmla="*/ 62 h 176"/>
                <a:gd name="T28" fmla="*/ 68 w 224"/>
                <a:gd name="T29" fmla="*/ 56 h 176"/>
                <a:gd name="T30" fmla="*/ 64 w 224"/>
                <a:gd name="T31" fmla="*/ 38 h 176"/>
                <a:gd name="T32" fmla="*/ 56 w 224"/>
                <a:gd name="T33" fmla="*/ 32 h 176"/>
                <a:gd name="T34" fmla="*/ 54 w 224"/>
                <a:gd name="T35" fmla="*/ 78 h 176"/>
                <a:gd name="T36" fmla="*/ 50 w 224"/>
                <a:gd name="T37" fmla="*/ 82 h 176"/>
                <a:gd name="T38" fmla="*/ 28 w 224"/>
                <a:gd name="T39" fmla="*/ 82 h 176"/>
                <a:gd name="T40" fmla="*/ 24 w 224"/>
                <a:gd name="T41" fmla="*/ 80 h 176"/>
                <a:gd name="T42" fmla="*/ 22 w 224"/>
                <a:gd name="T43" fmla="*/ 70 h 176"/>
                <a:gd name="T44" fmla="*/ 18 w 224"/>
                <a:gd name="T45" fmla="*/ 68 h 176"/>
                <a:gd name="T46" fmla="*/ 0 w 224"/>
                <a:gd name="T47" fmla="*/ 82 h 176"/>
                <a:gd name="T48" fmla="*/ 20 w 224"/>
                <a:gd name="T49" fmla="*/ 160 h 176"/>
                <a:gd name="T50" fmla="*/ 38 w 224"/>
                <a:gd name="T51" fmla="*/ 172 h 176"/>
                <a:gd name="T52" fmla="*/ 70 w 224"/>
                <a:gd name="T53" fmla="*/ 172 h 176"/>
                <a:gd name="T54" fmla="*/ 100 w 224"/>
                <a:gd name="T55" fmla="*/ 164 h 176"/>
                <a:gd name="T56" fmla="*/ 128 w 224"/>
                <a:gd name="T57" fmla="*/ 160 h 176"/>
                <a:gd name="T58" fmla="*/ 146 w 224"/>
                <a:gd name="T59" fmla="*/ 150 h 176"/>
                <a:gd name="T60" fmla="*/ 154 w 224"/>
                <a:gd name="T61" fmla="*/ 142 h 176"/>
                <a:gd name="T62" fmla="*/ 166 w 224"/>
                <a:gd name="T63" fmla="*/ 126 h 176"/>
                <a:gd name="T64" fmla="*/ 186 w 224"/>
                <a:gd name="T65" fmla="*/ 104 h 176"/>
                <a:gd name="T66" fmla="*/ 190 w 224"/>
                <a:gd name="T67" fmla="*/ 96 h 176"/>
                <a:gd name="T68" fmla="*/ 198 w 224"/>
                <a:gd name="T69" fmla="*/ 88 h 176"/>
                <a:gd name="T70" fmla="*/ 202 w 224"/>
                <a:gd name="T71" fmla="*/ 84 h 176"/>
                <a:gd name="T72" fmla="*/ 212 w 224"/>
                <a:gd name="T73" fmla="*/ 76 h 176"/>
                <a:gd name="T74" fmla="*/ 216 w 224"/>
                <a:gd name="T75" fmla="*/ 70 h 176"/>
                <a:gd name="T76" fmla="*/ 222 w 224"/>
                <a:gd name="T77" fmla="*/ 58 h 176"/>
                <a:gd name="T78" fmla="*/ 216 w 224"/>
                <a:gd name="T79" fmla="*/ 52 h 176"/>
                <a:gd name="T80" fmla="*/ 214 w 224"/>
                <a:gd name="T81" fmla="*/ 44 h 176"/>
                <a:gd name="T82" fmla="*/ 210 w 224"/>
                <a:gd name="T83" fmla="*/ 32 h 176"/>
                <a:gd name="T84" fmla="*/ 210 w 224"/>
                <a:gd name="T85" fmla="*/ 26 h 176"/>
                <a:gd name="T86" fmla="*/ 208 w 224"/>
                <a:gd name="T87" fmla="*/ 8 h 176"/>
                <a:gd name="T88" fmla="*/ 176 w 224"/>
                <a:gd name="T8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76">
                  <a:moveTo>
                    <a:pt x="176" y="0"/>
                  </a:moveTo>
                  <a:lnTo>
                    <a:pt x="174" y="4"/>
                  </a:lnTo>
                  <a:lnTo>
                    <a:pt x="170" y="6"/>
                  </a:lnTo>
                  <a:lnTo>
                    <a:pt x="166" y="8"/>
                  </a:lnTo>
                  <a:lnTo>
                    <a:pt x="164" y="10"/>
                  </a:lnTo>
                  <a:lnTo>
                    <a:pt x="162" y="10"/>
                  </a:lnTo>
                  <a:lnTo>
                    <a:pt x="160" y="14"/>
                  </a:lnTo>
                  <a:lnTo>
                    <a:pt x="158" y="16"/>
                  </a:lnTo>
                  <a:lnTo>
                    <a:pt x="152" y="18"/>
                  </a:lnTo>
                  <a:lnTo>
                    <a:pt x="148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0" y="24"/>
                  </a:lnTo>
                  <a:lnTo>
                    <a:pt x="136" y="28"/>
                  </a:lnTo>
                  <a:lnTo>
                    <a:pt x="134" y="34"/>
                  </a:lnTo>
                  <a:lnTo>
                    <a:pt x="132" y="38"/>
                  </a:lnTo>
                  <a:lnTo>
                    <a:pt x="130" y="42"/>
                  </a:lnTo>
                  <a:lnTo>
                    <a:pt x="128" y="46"/>
                  </a:lnTo>
                  <a:lnTo>
                    <a:pt x="128" y="48"/>
                  </a:lnTo>
                  <a:lnTo>
                    <a:pt x="124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4" y="40"/>
                  </a:lnTo>
                  <a:lnTo>
                    <a:pt x="110" y="40"/>
                  </a:lnTo>
                  <a:lnTo>
                    <a:pt x="106" y="40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8" y="44"/>
                  </a:lnTo>
                  <a:lnTo>
                    <a:pt x="98" y="46"/>
                  </a:lnTo>
                  <a:lnTo>
                    <a:pt x="96" y="50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88" y="62"/>
                  </a:lnTo>
                  <a:lnTo>
                    <a:pt x="80" y="66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8"/>
                  </a:lnTo>
                  <a:lnTo>
                    <a:pt x="64" y="68"/>
                  </a:lnTo>
                  <a:lnTo>
                    <a:pt x="62" y="64"/>
                  </a:lnTo>
                  <a:lnTo>
                    <a:pt x="64" y="62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68" y="56"/>
                  </a:lnTo>
                  <a:lnTo>
                    <a:pt x="68" y="50"/>
                  </a:lnTo>
                  <a:lnTo>
                    <a:pt x="66" y="44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2"/>
                  </a:lnTo>
                  <a:lnTo>
                    <a:pt x="46" y="82"/>
                  </a:lnTo>
                  <a:lnTo>
                    <a:pt x="38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2" y="70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18" y="68"/>
                  </a:lnTo>
                  <a:lnTo>
                    <a:pt x="16" y="68"/>
                  </a:lnTo>
                  <a:lnTo>
                    <a:pt x="12" y="78"/>
                  </a:lnTo>
                  <a:lnTo>
                    <a:pt x="0" y="82"/>
                  </a:lnTo>
                  <a:lnTo>
                    <a:pt x="8" y="110"/>
                  </a:lnTo>
                  <a:lnTo>
                    <a:pt x="20" y="126"/>
                  </a:lnTo>
                  <a:lnTo>
                    <a:pt x="20" y="160"/>
                  </a:lnTo>
                  <a:lnTo>
                    <a:pt x="20" y="162"/>
                  </a:lnTo>
                  <a:lnTo>
                    <a:pt x="28" y="168"/>
                  </a:lnTo>
                  <a:lnTo>
                    <a:pt x="38" y="172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70" y="172"/>
                  </a:lnTo>
                  <a:lnTo>
                    <a:pt x="82" y="166"/>
                  </a:lnTo>
                  <a:lnTo>
                    <a:pt x="92" y="164"/>
                  </a:lnTo>
                  <a:lnTo>
                    <a:pt x="100" y="164"/>
                  </a:lnTo>
                  <a:lnTo>
                    <a:pt x="104" y="164"/>
                  </a:lnTo>
                  <a:lnTo>
                    <a:pt x="116" y="164"/>
                  </a:lnTo>
                  <a:lnTo>
                    <a:pt x="128" y="160"/>
                  </a:lnTo>
                  <a:lnTo>
                    <a:pt x="142" y="154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8" y="148"/>
                  </a:lnTo>
                  <a:lnTo>
                    <a:pt x="152" y="144"/>
                  </a:lnTo>
                  <a:lnTo>
                    <a:pt x="154" y="142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6" y="126"/>
                  </a:lnTo>
                  <a:lnTo>
                    <a:pt x="174" y="116"/>
                  </a:lnTo>
                  <a:lnTo>
                    <a:pt x="182" y="108"/>
                  </a:lnTo>
                  <a:lnTo>
                    <a:pt x="186" y="104"/>
                  </a:lnTo>
                  <a:lnTo>
                    <a:pt x="186" y="102"/>
                  </a:lnTo>
                  <a:lnTo>
                    <a:pt x="188" y="100"/>
                  </a:lnTo>
                  <a:lnTo>
                    <a:pt x="190" y="96"/>
                  </a:lnTo>
                  <a:lnTo>
                    <a:pt x="194" y="94"/>
                  </a:lnTo>
                  <a:lnTo>
                    <a:pt x="196" y="90"/>
                  </a:lnTo>
                  <a:lnTo>
                    <a:pt x="198" y="88"/>
                  </a:lnTo>
                  <a:lnTo>
                    <a:pt x="198" y="86"/>
                  </a:lnTo>
                  <a:lnTo>
                    <a:pt x="200" y="86"/>
                  </a:lnTo>
                  <a:lnTo>
                    <a:pt x="202" y="84"/>
                  </a:lnTo>
                  <a:lnTo>
                    <a:pt x="206" y="82"/>
                  </a:lnTo>
                  <a:lnTo>
                    <a:pt x="208" y="80"/>
                  </a:lnTo>
                  <a:lnTo>
                    <a:pt x="212" y="76"/>
                  </a:lnTo>
                  <a:lnTo>
                    <a:pt x="214" y="74"/>
                  </a:lnTo>
                  <a:lnTo>
                    <a:pt x="216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20" y="62"/>
                  </a:lnTo>
                  <a:lnTo>
                    <a:pt x="222" y="58"/>
                  </a:lnTo>
                  <a:lnTo>
                    <a:pt x="224" y="54"/>
                  </a:lnTo>
                  <a:lnTo>
                    <a:pt x="224" y="52"/>
                  </a:lnTo>
                  <a:lnTo>
                    <a:pt x="216" y="52"/>
                  </a:lnTo>
                  <a:lnTo>
                    <a:pt x="214" y="52"/>
                  </a:lnTo>
                  <a:lnTo>
                    <a:pt x="214" y="48"/>
                  </a:lnTo>
                  <a:lnTo>
                    <a:pt x="214" y="44"/>
                  </a:lnTo>
                  <a:lnTo>
                    <a:pt x="214" y="40"/>
                  </a:lnTo>
                  <a:lnTo>
                    <a:pt x="212" y="36"/>
                  </a:lnTo>
                  <a:lnTo>
                    <a:pt x="210" y="32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26"/>
                  </a:lnTo>
                  <a:lnTo>
                    <a:pt x="210" y="20"/>
                  </a:lnTo>
                  <a:lnTo>
                    <a:pt x="208" y="14"/>
                  </a:lnTo>
                  <a:lnTo>
                    <a:pt x="208" y="8"/>
                  </a:lnTo>
                  <a:lnTo>
                    <a:pt x="204" y="4"/>
                  </a:lnTo>
                  <a:lnTo>
                    <a:pt x="202" y="0"/>
                  </a:lnTo>
                  <a:lnTo>
                    <a:pt x="17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6" name="Freeform 114"/>
            <p:cNvSpPr/>
            <p:nvPr/>
          </p:nvSpPr>
          <p:spPr bwMode="gray">
            <a:xfrm>
              <a:off x="1247" y="3454"/>
              <a:ext cx="14" cy="28"/>
            </a:xfrm>
            <a:custGeom>
              <a:avLst/>
              <a:gdLst>
                <a:gd name="T0" fmla="*/ 4 w 14"/>
                <a:gd name="T1" fmla="*/ 2 h 28"/>
                <a:gd name="T2" fmla="*/ 4 w 14"/>
                <a:gd name="T3" fmla="*/ 2 h 28"/>
                <a:gd name="T4" fmla="*/ 6 w 14"/>
                <a:gd name="T5" fmla="*/ 2 h 28"/>
                <a:gd name="T6" fmla="*/ 6 w 14"/>
                <a:gd name="T7" fmla="*/ 0 h 28"/>
                <a:gd name="T8" fmla="*/ 6 w 14"/>
                <a:gd name="T9" fmla="*/ 2 h 28"/>
                <a:gd name="T10" fmla="*/ 8 w 14"/>
                <a:gd name="T11" fmla="*/ 2 h 28"/>
                <a:gd name="T12" fmla="*/ 8 w 14"/>
                <a:gd name="T13" fmla="*/ 4 h 28"/>
                <a:gd name="T14" fmla="*/ 10 w 14"/>
                <a:gd name="T15" fmla="*/ 6 h 28"/>
                <a:gd name="T16" fmla="*/ 12 w 14"/>
                <a:gd name="T17" fmla="*/ 10 h 28"/>
                <a:gd name="T18" fmla="*/ 12 w 14"/>
                <a:gd name="T19" fmla="*/ 14 h 28"/>
                <a:gd name="T20" fmla="*/ 14 w 14"/>
                <a:gd name="T21" fmla="*/ 22 h 28"/>
                <a:gd name="T22" fmla="*/ 12 w 14"/>
                <a:gd name="T23" fmla="*/ 24 h 28"/>
                <a:gd name="T24" fmla="*/ 12 w 14"/>
                <a:gd name="T25" fmla="*/ 24 h 28"/>
                <a:gd name="T26" fmla="*/ 10 w 14"/>
                <a:gd name="T27" fmla="*/ 26 h 28"/>
                <a:gd name="T28" fmla="*/ 6 w 14"/>
                <a:gd name="T29" fmla="*/ 28 h 28"/>
                <a:gd name="T30" fmla="*/ 4 w 14"/>
                <a:gd name="T31" fmla="*/ 26 h 28"/>
                <a:gd name="T32" fmla="*/ 2 w 14"/>
                <a:gd name="T33" fmla="*/ 24 h 28"/>
                <a:gd name="T34" fmla="*/ 2 w 14"/>
                <a:gd name="T35" fmla="*/ 22 h 28"/>
                <a:gd name="T36" fmla="*/ 0 w 14"/>
                <a:gd name="T37" fmla="*/ 18 h 28"/>
                <a:gd name="T38" fmla="*/ 0 w 14"/>
                <a:gd name="T39" fmla="*/ 14 h 28"/>
                <a:gd name="T40" fmla="*/ 0 w 14"/>
                <a:gd name="T41" fmla="*/ 8 h 28"/>
                <a:gd name="T42" fmla="*/ 4 w 14"/>
                <a:gd name="T4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8">
                  <a:moveTo>
                    <a:pt x="4" y="2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7" name="Freeform 115"/>
            <p:cNvSpPr/>
            <p:nvPr/>
          </p:nvSpPr>
          <p:spPr bwMode="gray">
            <a:xfrm>
              <a:off x="1189" y="3500"/>
              <a:ext cx="22" cy="26"/>
            </a:xfrm>
            <a:custGeom>
              <a:avLst/>
              <a:gdLst>
                <a:gd name="T0" fmla="*/ 0 w 22"/>
                <a:gd name="T1" fmla="*/ 12 h 26"/>
                <a:gd name="T2" fmla="*/ 4 w 22"/>
                <a:gd name="T3" fmla="*/ 6 h 26"/>
                <a:gd name="T4" fmla="*/ 4 w 22"/>
                <a:gd name="T5" fmla="*/ 6 h 26"/>
                <a:gd name="T6" fmla="*/ 4 w 22"/>
                <a:gd name="T7" fmla="*/ 6 h 26"/>
                <a:gd name="T8" fmla="*/ 4 w 22"/>
                <a:gd name="T9" fmla="*/ 4 h 26"/>
                <a:gd name="T10" fmla="*/ 6 w 22"/>
                <a:gd name="T11" fmla="*/ 2 h 26"/>
                <a:gd name="T12" fmla="*/ 8 w 22"/>
                <a:gd name="T13" fmla="*/ 2 h 26"/>
                <a:gd name="T14" fmla="*/ 12 w 22"/>
                <a:gd name="T15" fmla="*/ 0 h 26"/>
                <a:gd name="T16" fmla="*/ 22 w 22"/>
                <a:gd name="T17" fmla="*/ 8 h 26"/>
                <a:gd name="T18" fmla="*/ 16 w 22"/>
                <a:gd name="T19" fmla="*/ 18 h 26"/>
                <a:gd name="T20" fmla="*/ 14 w 22"/>
                <a:gd name="T21" fmla="*/ 20 h 26"/>
                <a:gd name="T22" fmla="*/ 14 w 22"/>
                <a:gd name="T23" fmla="*/ 22 h 26"/>
                <a:gd name="T24" fmla="*/ 12 w 22"/>
                <a:gd name="T25" fmla="*/ 24 h 26"/>
                <a:gd name="T26" fmla="*/ 12 w 22"/>
                <a:gd name="T27" fmla="*/ 26 h 26"/>
                <a:gd name="T28" fmla="*/ 8 w 22"/>
                <a:gd name="T29" fmla="*/ 26 h 26"/>
                <a:gd name="T30" fmla="*/ 0 w 22"/>
                <a:gd name="T31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6">
                  <a:moveTo>
                    <a:pt x="0" y="12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2" y="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0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8" name="Freeform 116"/>
            <p:cNvSpPr/>
            <p:nvPr/>
          </p:nvSpPr>
          <p:spPr bwMode="gray">
            <a:xfrm>
              <a:off x="1177" y="3328"/>
              <a:ext cx="100" cy="96"/>
            </a:xfrm>
            <a:custGeom>
              <a:avLst/>
              <a:gdLst>
                <a:gd name="T0" fmla="*/ 18 w 100"/>
                <a:gd name="T1" fmla="*/ 26 h 96"/>
                <a:gd name="T2" fmla="*/ 34 w 100"/>
                <a:gd name="T3" fmla="*/ 16 h 96"/>
                <a:gd name="T4" fmla="*/ 36 w 100"/>
                <a:gd name="T5" fmla="*/ 10 h 96"/>
                <a:gd name="T6" fmla="*/ 78 w 100"/>
                <a:gd name="T7" fmla="*/ 8 h 96"/>
                <a:gd name="T8" fmla="*/ 100 w 100"/>
                <a:gd name="T9" fmla="*/ 18 h 96"/>
                <a:gd name="T10" fmla="*/ 100 w 100"/>
                <a:gd name="T11" fmla="*/ 48 h 96"/>
                <a:gd name="T12" fmla="*/ 90 w 100"/>
                <a:gd name="T13" fmla="*/ 76 h 96"/>
                <a:gd name="T14" fmla="*/ 72 w 100"/>
                <a:gd name="T15" fmla="*/ 92 h 96"/>
                <a:gd name="T16" fmla="*/ 42 w 100"/>
                <a:gd name="T17" fmla="*/ 96 h 96"/>
                <a:gd name="T18" fmla="*/ 40 w 100"/>
                <a:gd name="T19" fmla="*/ 94 h 96"/>
                <a:gd name="T20" fmla="*/ 34 w 100"/>
                <a:gd name="T21" fmla="*/ 88 h 96"/>
                <a:gd name="T22" fmla="*/ 32 w 100"/>
                <a:gd name="T23" fmla="*/ 88 h 96"/>
                <a:gd name="T24" fmla="*/ 28 w 100"/>
                <a:gd name="T25" fmla="*/ 86 h 96"/>
                <a:gd name="T26" fmla="*/ 26 w 100"/>
                <a:gd name="T27" fmla="*/ 80 h 96"/>
                <a:gd name="T28" fmla="*/ 20 w 100"/>
                <a:gd name="T29" fmla="*/ 74 h 96"/>
                <a:gd name="T30" fmla="*/ 20 w 100"/>
                <a:gd name="T31" fmla="*/ 74 h 96"/>
                <a:gd name="T32" fmla="*/ 18 w 100"/>
                <a:gd name="T33" fmla="*/ 68 h 96"/>
                <a:gd name="T34" fmla="*/ 12 w 100"/>
                <a:gd name="T35" fmla="*/ 58 h 96"/>
                <a:gd name="T36" fmla="*/ 4 w 100"/>
                <a:gd name="T37" fmla="*/ 46 h 96"/>
                <a:gd name="T38" fmla="*/ 0 w 100"/>
                <a:gd name="T39" fmla="*/ 28 h 96"/>
                <a:gd name="T40" fmla="*/ 2 w 100"/>
                <a:gd name="T41" fmla="*/ 38 h 96"/>
                <a:gd name="T42" fmla="*/ 6 w 100"/>
                <a:gd name="T43" fmla="*/ 50 h 96"/>
                <a:gd name="T44" fmla="*/ 10 w 100"/>
                <a:gd name="T45" fmla="*/ 56 h 96"/>
                <a:gd name="T46" fmla="*/ 12 w 100"/>
                <a:gd name="T47" fmla="*/ 58 h 96"/>
                <a:gd name="T48" fmla="*/ 16 w 100"/>
                <a:gd name="T49" fmla="*/ 64 h 96"/>
                <a:gd name="T50" fmla="*/ 20 w 100"/>
                <a:gd name="T51" fmla="*/ 72 h 96"/>
                <a:gd name="T52" fmla="*/ 20 w 100"/>
                <a:gd name="T53" fmla="*/ 74 h 96"/>
                <a:gd name="T54" fmla="*/ 26 w 100"/>
                <a:gd name="T55" fmla="*/ 80 h 96"/>
                <a:gd name="T56" fmla="*/ 28 w 100"/>
                <a:gd name="T57" fmla="*/ 86 h 96"/>
                <a:gd name="T58" fmla="*/ 32 w 100"/>
                <a:gd name="T59" fmla="*/ 88 h 96"/>
                <a:gd name="T60" fmla="*/ 34 w 100"/>
                <a:gd name="T61" fmla="*/ 88 h 96"/>
                <a:gd name="T62" fmla="*/ 40 w 100"/>
                <a:gd name="T63" fmla="*/ 94 h 96"/>
                <a:gd name="T64" fmla="*/ 42 w 100"/>
                <a:gd name="T6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" h="96">
                  <a:moveTo>
                    <a:pt x="0" y="26"/>
                  </a:moveTo>
                  <a:lnTo>
                    <a:pt x="18" y="26"/>
                  </a:lnTo>
                  <a:lnTo>
                    <a:pt x="30" y="22"/>
                  </a:lnTo>
                  <a:lnTo>
                    <a:pt x="34" y="16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78" y="0"/>
                  </a:lnTo>
                  <a:lnTo>
                    <a:pt x="78" y="8"/>
                  </a:lnTo>
                  <a:lnTo>
                    <a:pt x="88" y="12"/>
                  </a:lnTo>
                  <a:lnTo>
                    <a:pt x="100" y="18"/>
                  </a:lnTo>
                  <a:lnTo>
                    <a:pt x="98" y="32"/>
                  </a:lnTo>
                  <a:lnTo>
                    <a:pt x="100" y="48"/>
                  </a:lnTo>
                  <a:lnTo>
                    <a:pt x="98" y="64"/>
                  </a:lnTo>
                  <a:lnTo>
                    <a:pt x="90" y="76"/>
                  </a:lnTo>
                  <a:lnTo>
                    <a:pt x="78" y="86"/>
                  </a:lnTo>
                  <a:lnTo>
                    <a:pt x="72" y="92"/>
                  </a:lnTo>
                  <a:lnTo>
                    <a:pt x="70" y="96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0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2" y="88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6" y="80"/>
                  </a:lnTo>
                  <a:lnTo>
                    <a:pt x="24" y="76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18" y="68"/>
                  </a:lnTo>
                  <a:lnTo>
                    <a:pt x="16" y="64"/>
                  </a:lnTo>
                  <a:lnTo>
                    <a:pt x="12" y="58"/>
                  </a:lnTo>
                  <a:lnTo>
                    <a:pt x="8" y="52"/>
                  </a:lnTo>
                  <a:lnTo>
                    <a:pt x="4" y="4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72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4" y="76"/>
                  </a:lnTo>
                  <a:lnTo>
                    <a:pt x="26" y="80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8" y="90"/>
                  </a:lnTo>
                  <a:lnTo>
                    <a:pt x="40" y="94"/>
                  </a:lnTo>
                  <a:lnTo>
                    <a:pt x="42" y="96"/>
                  </a:lnTo>
                  <a:lnTo>
                    <a:pt x="42" y="9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49" name="Freeform 117"/>
            <p:cNvSpPr/>
            <p:nvPr/>
          </p:nvSpPr>
          <p:spPr bwMode="gray">
            <a:xfrm>
              <a:off x="681" y="2768"/>
              <a:ext cx="210" cy="200"/>
            </a:xfrm>
            <a:custGeom>
              <a:avLst/>
              <a:gdLst>
                <a:gd name="T0" fmla="*/ 74 w 210"/>
                <a:gd name="T1" fmla="*/ 0 h 200"/>
                <a:gd name="T2" fmla="*/ 74 w 210"/>
                <a:gd name="T3" fmla="*/ 0 h 200"/>
                <a:gd name="T4" fmla="*/ 72 w 210"/>
                <a:gd name="T5" fmla="*/ 2 h 200"/>
                <a:gd name="T6" fmla="*/ 78 w 210"/>
                <a:gd name="T7" fmla="*/ 114 h 200"/>
                <a:gd name="T8" fmla="*/ 80 w 210"/>
                <a:gd name="T9" fmla="*/ 120 h 200"/>
                <a:gd name="T10" fmla="*/ 82 w 210"/>
                <a:gd name="T11" fmla="*/ 128 h 200"/>
                <a:gd name="T12" fmla="*/ 24 w 210"/>
                <a:gd name="T13" fmla="*/ 130 h 200"/>
                <a:gd name="T14" fmla="*/ 22 w 210"/>
                <a:gd name="T15" fmla="*/ 132 h 200"/>
                <a:gd name="T16" fmla="*/ 18 w 210"/>
                <a:gd name="T17" fmla="*/ 134 h 200"/>
                <a:gd name="T18" fmla="*/ 16 w 210"/>
                <a:gd name="T19" fmla="*/ 132 h 200"/>
                <a:gd name="T20" fmla="*/ 14 w 210"/>
                <a:gd name="T21" fmla="*/ 132 h 200"/>
                <a:gd name="T22" fmla="*/ 12 w 210"/>
                <a:gd name="T23" fmla="*/ 136 h 200"/>
                <a:gd name="T24" fmla="*/ 12 w 210"/>
                <a:gd name="T25" fmla="*/ 140 h 200"/>
                <a:gd name="T26" fmla="*/ 10 w 210"/>
                <a:gd name="T27" fmla="*/ 144 h 200"/>
                <a:gd name="T28" fmla="*/ 8 w 210"/>
                <a:gd name="T29" fmla="*/ 146 h 200"/>
                <a:gd name="T30" fmla="*/ 6 w 210"/>
                <a:gd name="T31" fmla="*/ 150 h 200"/>
                <a:gd name="T32" fmla="*/ 2 w 210"/>
                <a:gd name="T33" fmla="*/ 154 h 200"/>
                <a:gd name="T34" fmla="*/ 0 w 210"/>
                <a:gd name="T35" fmla="*/ 156 h 200"/>
                <a:gd name="T36" fmla="*/ 0 w 210"/>
                <a:gd name="T37" fmla="*/ 164 h 200"/>
                <a:gd name="T38" fmla="*/ 2 w 210"/>
                <a:gd name="T39" fmla="*/ 172 h 200"/>
                <a:gd name="T40" fmla="*/ 2 w 210"/>
                <a:gd name="T41" fmla="*/ 174 h 200"/>
                <a:gd name="T42" fmla="*/ 4 w 210"/>
                <a:gd name="T43" fmla="*/ 176 h 200"/>
                <a:gd name="T44" fmla="*/ 10 w 210"/>
                <a:gd name="T45" fmla="*/ 178 h 200"/>
                <a:gd name="T46" fmla="*/ 14 w 210"/>
                <a:gd name="T47" fmla="*/ 180 h 200"/>
                <a:gd name="T48" fmla="*/ 22 w 210"/>
                <a:gd name="T49" fmla="*/ 182 h 200"/>
                <a:gd name="T50" fmla="*/ 24 w 210"/>
                <a:gd name="T51" fmla="*/ 182 h 200"/>
                <a:gd name="T52" fmla="*/ 30 w 210"/>
                <a:gd name="T53" fmla="*/ 182 h 200"/>
                <a:gd name="T54" fmla="*/ 30 w 210"/>
                <a:gd name="T55" fmla="*/ 176 h 200"/>
                <a:gd name="T56" fmla="*/ 32 w 210"/>
                <a:gd name="T57" fmla="*/ 176 h 200"/>
                <a:gd name="T58" fmla="*/ 38 w 210"/>
                <a:gd name="T59" fmla="*/ 174 h 200"/>
                <a:gd name="T60" fmla="*/ 44 w 210"/>
                <a:gd name="T61" fmla="*/ 178 h 200"/>
                <a:gd name="T62" fmla="*/ 44 w 210"/>
                <a:gd name="T63" fmla="*/ 182 h 200"/>
                <a:gd name="T64" fmla="*/ 48 w 210"/>
                <a:gd name="T65" fmla="*/ 190 h 200"/>
                <a:gd name="T66" fmla="*/ 56 w 210"/>
                <a:gd name="T67" fmla="*/ 198 h 200"/>
                <a:gd name="T68" fmla="*/ 60 w 210"/>
                <a:gd name="T69" fmla="*/ 200 h 200"/>
                <a:gd name="T70" fmla="*/ 70 w 210"/>
                <a:gd name="T71" fmla="*/ 198 h 200"/>
                <a:gd name="T72" fmla="*/ 74 w 210"/>
                <a:gd name="T73" fmla="*/ 196 h 200"/>
                <a:gd name="T74" fmla="*/ 78 w 210"/>
                <a:gd name="T75" fmla="*/ 192 h 200"/>
                <a:gd name="T76" fmla="*/ 84 w 210"/>
                <a:gd name="T77" fmla="*/ 196 h 200"/>
                <a:gd name="T78" fmla="*/ 86 w 210"/>
                <a:gd name="T79" fmla="*/ 196 h 200"/>
                <a:gd name="T80" fmla="*/ 90 w 210"/>
                <a:gd name="T81" fmla="*/ 196 h 200"/>
                <a:gd name="T82" fmla="*/ 92 w 210"/>
                <a:gd name="T83" fmla="*/ 194 h 200"/>
                <a:gd name="T84" fmla="*/ 94 w 210"/>
                <a:gd name="T85" fmla="*/ 186 h 200"/>
                <a:gd name="T86" fmla="*/ 98 w 210"/>
                <a:gd name="T87" fmla="*/ 176 h 200"/>
                <a:gd name="T88" fmla="*/ 102 w 210"/>
                <a:gd name="T89" fmla="*/ 170 h 200"/>
                <a:gd name="T90" fmla="*/ 106 w 210"/>
                <a:gd name="T91" fmla="*/ 166 h 200"/>
                <a:gd name="T92" fmla="*/ 114 w 210"/>
                <a:gd name="T93" fmla="*/ 164 h 200"/>
                <a:gd name="T94" fmla="*/ 130 w 210"/>
                <a:gd name="T95" fmla="*/ 162 h 200"/>
                <a:gd name="T96" fmla="*/ 148 w 210"/>
                <a:gd name="T97" fmla="*/ 156 h 200"/>
                <a:gd name="T98" fmla="*/ 154 w 210"/>
                <a:gd name="T99" fmla="*/ 150 h 200"/>
                <a:gd name="T100" fmla="*/ 162 w 210"/>
                <a:gd name="T101" fmla="*/ 150 h 200"/>
                <a:gd name="T102" fmla="*/ 176 w 210"/>
                <a:gd name="T103" fmla="*/ 148 h 200"/>
                <a:gd name="T104" fmla="*/ 180 w 210"/>
                <a:gd name="T105" fmla="*/ 148 h 200"/>
                <a:gd name="T106" fmla="*/ 186 w 210"/>
                <a:gd name="T107" fmla="*/ 142 h 200"/>
                <a:gd name="T108" fmla="*/ 196 w 210"/>
                <a:gd name="T109" fmla="*/ 132 h 200"/>
                <a:gd name="T110" fmla="*/ 202 w 210"/>
                <a:gd name="T111" fmla="*/ 120 h 200"/>
                <a:gd name="T112" fmla="*/ 208 w 210"/>
                <a:gd name="T113" fmla="*/ 92 h 200"/>
                <a:gd name="T114" fmla="*/ 202 w 210"/>
                <a:gd name="T115" fmla="*/ 74 h 200"/>
                <a:gd name="T116" fmla="*/ 170 w 210"/>
                <a:gd name="T117" fmla="*/ 5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0" h="200">
                  <a:moveTo>
                    <a:pt x="94" y="0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0" y="118"/>
                  </a:lnTo>
                  <a:lnTo>
                    <a:pt x="80" y="120"/>
                  </a:lnTo>
                  <a:lnTo>
                    <a:pt x="82" y="124"/>
                  </a:lnTo>
                  <a:lnTo>
                    <a:pt x="82" y="128"/>
                  </a:lnTo>
                  <a:lnTo>
                    <a:pt x="76" y="136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2" y="132"/>
                  </a:lnTo>
                  <a:lnTo>
                    <a:pt x="20" y="134"/>
                  </a:lnTo>
                  <a:lnTo>
                    <a:pt x="18" y="134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4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6" y="150"/>
                  </a:lnTo>
                  <a:lnTo>
                    <a:pt x="4" y="154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4"/>
                  </a:lnTo>
                  <a:lnTo>
                    <a:pt x="2" y="168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2" y="176"/>
                  </a:lnTo>
                  <a:lnTo>
                    <a:pt x="4" y="176"/>
                  </a:lnTo>
                  <a:lnTo>
                    <a:pt x="6" y="178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14" y="180"/>
                  </a:lnTo>
                  <a:lnTo>
                    <a:pt x="18" y="182"/>
                  </a:lnTo>
                  <a:lnTo>
                    <a:pt x="22" y="182"/>
                  </a:lnTo>
                  <a:lnTo>
                    <a:pt x="22" y="182"/>
                  </a:lnTo>
                  <a:lnTo>
                    <a:pt x="24" y="182"/>
                  </a:lnTo>
                  <a:lnTo>
                    <a:pt x="28" y="182"/>
                  </a:lnTo>
                  <a:lnTo>
                    <a:pt x="30" y="182"/>
                  </a:lnTo>
                  <a:lnTo>
                    <a:pt x="30" y="180"/>
                  </a:lnTo>
                  <a:lnTo>
                    <a:pt x="30" y="176"/>
                  </a:lnTo>
                  <a:lnTo>
                    <a:pt x="32" y="176"/>
                  </a:lnTo>
                  <a:lnTo>
                    <a:pt x="32" y="176"/>
                  </a:lnTo>
                  <a:lnTo>
                    <a:pt x="36" y="174"/>
                  </a:lnTo>
                  <a:lnTo>
                    <a:pt x="38" y="174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4" y="180"/>
                  </a:lnTo>
                  <a:lnTo>
                    <a:pt x="44" y="182"/>
                  </a:lnTo>
                  <a:lnTo>
                    <a:pt x="46" y="186"/>
                  </a:lnTo>
                  <a:lnTo>
                    <a:pt x="48" y="190"/>
                  </a:lnTo>
                  <a:lnTo>
                    <a:pt x="50" y="194"/>
                  </a:lnTo>
                  <a:lnTo>
                    <a:pt x="56" y="198"/>
                  </a:lnTo>
                  <a:lnTo>
                    <a:pt x="56" y="198"/>
                  </a:lnTo>
                  <a:lnTo>
                    <a:pt x="60" y="200"/>
                  </a:lnTo>
                  <a:lnTo>
                    <a:pt x="64" y="200"/>
                  </a:lnTo>
                  <a:lnTo>
                    <a:pt x="70" y="198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6" y="194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4" y="196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88" y="198"/>
                  </a:lnTo>
                  <a:lnTo>
                    <a:pt x="90" y="196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0"/>
                  </a:lnTo>
                  <a:lnTo>
                    <a:pt x="94" y="186"/>
                  </a:lnTo>
                  <a:lnTo>
                    <a:pt x="96" y="180"/>
                  </a:lnTo>
                  <a:lnTo>
                    <a:pt x="98" y="176"/>
                  </a:lnTo>
                  <a:lnTo>
                    <a:pt x="100" y="172"/>
                  </a:lnTo>
                  <a:lnTo>
                    <a:pt x="102" y="170"/>
                  </a:lnTo>
                  <a:lnTo>
                    <a:pt x="102" y="168"/>
                  </a:lnTo>
                  <a:lnTo>
                    <a:pt x="106" y="166"/>
                  </a:lnTo>
                  <a:lnTo>
                    <a:pt x="108" y="164"/>
                  </a:lnTo>
                  <a:lnTo>
                    <a:pt x="114" y="164"/>
                  </a:lnTo>
                  <a:lnTo>
                    <a:pt x="120" y="164"/>
                  </a:lnTo>
                  <a:lnTo>
                    <a:pt x="130" y="162"/>
                  </a:lnTo>
                  <a:lnTo>
                    <a:pt x="140" y="160"/>
                  </a:lnTo>
                  <a:lnTo>
                    <a:pt x="148" y="156"/>
                  </a:lnTo>
                  <a:lnTo>
                    <a:pt x="152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6" y="148"/>
                  </a:lnTo>
                  <a:lnTo>
                    <a:pt x="176" y="148"/>
                  </a:lnTo>
                  <a:lnTo>
                    <a:pt x="180" y="148"/>
                  </a:lnTo>
                  <a:lnTo>
                    <a:pt x="182" y="146"/>
                  </a:lnTo>
                  <a:lnTo>
                    <a:pt x="186" y="142"/>
                  </a:lnTo>
                  <a:lnTo>
                    <a:pt x="192" y="138"/>
                  </a:lnTo>
                  <a:lnTo>
                    <a:pt x="196" y="132"/>
                  </a:lnTo>
                  <a:lnTo>
                    <a:pt x="200" y="124"/>
                  </a:lnTo>
                  <a:lnTo>
                    <a:pt x="202" y="120"/>
                  </a:lnTo>
                  <a:lnTo>
                    <a:pt x="204" y="108"/>
                  </a:lnTo>
                  <a:lnTo>
                    <a:pt x="208" y="92"/>
                  </a:lnTo>
                  <a:lnTo>
                    <a:pt x="210" y="72"/>
                  </a:lnTo>
                  <a:lnTo>
                    <a:pt x="202" y="74"/>
                  </a:lnTo>
                  <a:lnTo>
                    <a:pt x="198" y="58"/>
                  </a:lnTo>
                  <a:lnTo>
                    <a:pt x="170" y="58"/>
                  </a:lnTo>
                  <a:lnTo>
                    <a:pt x="9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0" name="Freeform 118"/>
            <p:cNvSpPr/>
            <p:nvPr/>
          </p:nvSpPr>
          <p:spPr bwMode="gray">
            <a:xfrm>
              <a:off x="1169" y="2688"/>
              <a:ext cx="138" cy="150"/>
            </a:xfrm>
            <a:custGeom>
              <a:avLst/>
              <a:gdLst>
                <a:gd name="T0" fmla="*/ 0 w 138"/>
                <a:gd name="T1" fmla="*/ 150 h 150"/>
                <a:gd name="T2" fmla="*/ 0 w 138"/>
                <a:gd name="T3" fmla="*/ 0 h 150"/>
                <a:gd name="T4" fmla="*/ 2 w 138"/>
                <a:gd name="T5" fmla="*/ 0 h 150"/>
                <a:gd name="T6" fmla="*/ 6 w 138"/>
                <a:gd name="T7" fmla="*/ 2 h 150"/>
                <a:gd name="T8" fmla="*/ 12 w 138"/>
                <a:gd name="T9" fmla="*/ 2 h 150"/>
                <a:gd name="T10" fmla="*/ 18 w 138"/>
                <a:gd name="T11" fmla="*/ 2 h 150"/>
                <a:gd name="T12" fmla="*/ 22 w 138"/>
                <a:gd name="T13" fmla="*/ 2 h 150"/>
                <a:gd name="T14" fmla="*/ 26 w 138"/>
                <a:gd name="T15" fmla="*/ 4 h 150"/>
                <a:gd name="T16" fmla="*/ 28 w 138"/>
                <a:gd name="T17" fmla="*/ 4 h 150"/>
                <a:gd name="T18" fmla="*/ 30 w 138"/>
                <a:gd name="T19" fmla="*/ 6 h 150"/>
                <a:gd name="T20" fmla="*/ 34 w 138"/>
                <a:gd name="T21" fmla="*/ 8 h 150"/>
                <a:gd name="T22" fmla="*/ 38 w 138"/>
                <a:gd name="T23" fmla="*/ 10 h 150"/>
                <a:gd name="T24" fmla="*/ 44 w 138"/>
                <a:gd name="T25" fmla="*/ 10 h 150"/>
                <a:gd name="T26" fmla="*/ 68 w 138"/>
                <a:gd name="T27" fmla="*/ 4 h 150"/>
                <a:gd name="T28" fmla="*/ 68 w 138"/>
                <a:gd name="T29" fmla="*/ 4 h 150"/>
                <a:gd name="T30" fmla="*/ 70 w 138"/>
                <a:gd name="T31" fmla="*/ 4 h 150"/>
                <a:gd name="T32" fmla="*/ 72 w 138"/>
                <a:gd name="T33" fmla="*/ 2 h 150"/>
                <a:gd name="T34" fmla="*/ 76 w 138"/>
                <a:gd name="T35" fmla="*/ 2 h 150"/>
                <a:gd name="T36" fmla="*/ 80 w 138"/>
                <a:gd name="T37" fmla="*/ 4 h 150"/>
                <a:gd name="T38" fmla="*/ 86 w 138"/>
                <a:gd name="T39" fmla="*/ 6 h 150"/>
                <a:gd name="T40" fmla="*/ 86 w 138"/>
                <a:gd name="T41" fmla="*/ 6 h 150"/>
                <a:gd name="T42" fmla="*/ 86 w 138"/>
                <a:gd name="T43" fmla="*/ 10 h 150"/>
                <a:gd name="T44" fmla="*/ 86 w 138"/>
                <a:gd name="T45" fmla="*/ 14 h 150"/>
                <a:gd name="T46" fmla="*/ 88 w 138"/>
                <a:gd name="T47" fmla="*/ 20 h 150"/>
                <a:gd name="T48" fmla="*/ 92 w 138"/>
                <a:gd name="T49" fmla="*/ 26 h 150"/>
                <a:gd name="T50" fmla="*/ 92 w 138"/>
                <a:gd name="T51" fmla="*/ 30 h 150"/>
                <a:gd name="T52" fmla="*/ 98 w 138"/>
                <a:gd name="T53" fmla="*/ 40 h 150"/>
                <a:gd name="T54" fmla="*/ 106 w 138"/>
                <a:gd name="T55" fmla="*/ 56 h 150"/>
                <a:gd name="T56" fmla="*/ 114 w 138"/>
                <a:gd name="T57" fmla="*/ 74 h 150"/>
                <a:gd name="T58" fmla="*/ 122 w 138"/>
                <a:gd name="T59" fmla="*/ 92 h 150"/>
                <a:gd name="T60" fmla="*/ 130 w 138"/>
                <a:gd name="T61" fmla="*/ 108 h 150"/>
                <a:gd name="T62" fmla="*/ 136 w 138"/>
                <a:gd name="T63" fmla="*/ 122 h 150"/>
                <a:gd name="T64" fmla="*/ 138 w 138"/>
                <a:gd name="T65" fmla="*/ 128 h 150"/>
                <a:gd name="T66" fmla="*/ 138 w 138"/>
                <a:gd name="T67" fmla="*/ 130 h 150"/>
                <a:gd name="T68" fmla="*/ 136 w 138"/>
                <a:gd name="T69" fmla="*/ 132 h 150"/>
                <a:gd name="T70" fmla="*/ 132 w 138"/>
                <a:gd name="T71" fmla="*/ 138 h 150"/>
                <a:gd name="T72" fmla="*/ 126 w 138"/>
                <a:gd name="T73" fmla="*/ 142 h 150"/>
                <a:gd name="T74" fmla="*/ 120 w 138"/>
                <a:gd name="T75" fmla="*/ 146 h 150"/>
                <a:gd name="T76" fmla="*/ 110 w 138"/>
                <a:gd name="T77" fmla="*/ 150 h 150"/>
                <a:gd name="T78" fmla="*/ 0 w 138"/>
                <a:gd name="T7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150">
                  <a:moveTo>
                    <a:pt x="0" y="15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0"/>
                  </a:lnTo>
                  <a:lnTo>
                    <a:pt x="44" y="10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8" y="20"/>
                  </a:lnTo>
                  <a:lnTo>
                    <a:pt x="92" y="26"/>
                  </a:lnTo>
                  <a:lnTo>
                    <a:pt x="92" y="30"/>
                  </a:lnTo>
                  <a:lnTo>
                    <a:pt x="98" y="40"/>
                  </a:lnTo>
                  <a:lnTo>
                    <a:pt x="106" y="56"/>
                  </a:lnTo>
                  <a:lnTo>
                    <a:pt x="114" y="74"/>
                  </a:lnTo>
                  <a:lnTo>
                    <a:pt x="122" y="92"/>
                  </a:lnTo>
                  <a:lnTo>
                    <a:pt x="130" y="108"/>
                  </a:lnTo>
                  <a:lnTo>
                    <a:pt x="136" y="122"/>
                  </a:lnTo>
                  <a:lnTo>
                    <a:pt x="138" y="128"/>
                  </a:lnTo>
                  <a:lnTo>
                    <a:pt x="138" y="130"/>
                  </a:lnTo>
                  <a:lnTo>
                    <a:pt x="136" y="132"/>
                  </a:lnTo>
                  <a:lnTo>
                    <a:pt x="132" y="138"/>
                  </a:lnTo>
                  <a:lnTo>
                    <a:pt x="126" y="142"/>
                  </a:lnTo>
                  <a:lnTo>
                    <a:pt x="120" y="146"/>
                  </a:lnTo>
                  <a:lnTo>
                    <a:pt x="110" y="150"/>
                  </a:lnTo>
                  <a:lnTo>
                    <a:pt x="0" y="15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1" name="Freeform 119"/>
            <p:cNvSpPr/>
            <p:nvPr/>
          </p:nvSpPr>
          <p:spPr bwMode="gray">
            <a:xfrm>
              <a:off x="1255" y="2692"/>
              <a:ext cx="40" cy="50"/>
            </a:xfrm>
            <a:custGeom>
              <a:avLst/>
              <a:gdLst>
                <a:gd name="T0" fmla="*/ 0 w 40"/>
                <a:gd name="T1" fmla="*/ 0 h 50"/>
                <a:gd name="T2" fmla="*/ 0 w 40"/>
                <a:gd name="T3" fmla="*/ 8 h 50"/>
                <a:gd name="T4" fmla="*/ 0 w 40"/>
                <a:gd name="T5" fmla="*/ 10 h 50"/>
                <a:gd name="T6" fmla="*/ 2 w 40"/>
                <a:gd name="T7" fmla="*/ 12 h 50"/>
                <a:gd name="T8" fmla="*/ 2 w 40"/>
                <a:gd name="T9" fmla="*/ 16 h 50"/>
                <a:gd name="T10" fmla="*/ 4 w 40"/>
                <a:gd name="T11" fmla="*/ 20 h 50"/>
                <a:gd name="T12" fmla="*/ 6 w 40"/>
                <a:gd name="T13" fmla="*/ 24 h 50"/>
                <a:gd name="T14" fmla="*/ 8 w 40"/>
                <a:gd name="T15" fmla="*/ 28 h 50"/>
                <a:gd name="T16" fmla="*/ 10 w 40"/>
                <a:gd name="T17" fmla="*/ 30 h 50"/>
                <a:gd name="T18" fmla="*/ 14 w 40"/>
                <a:gd name="T19" fmla="*/ 34 h 50"/>
                <a:gd name="T20" fmla="*/ 16 w 40"/>
                <a:gd name="T21" fmla="*/ 38 h 50"/>
                <a:gd name="T22" fmla="*/ 22 w 40"/>
                <a:gd name="T23" fmla="*/ 42 h 50"/>
                <a:gd name="T24" fmla="*/ 26 w 40"/>
                <a:gd name="T25" fmla="*/ 44 h 50"/>
                <a:gd name="T26" fmla="*/ 30 w 40"/>
                <a:gd name="T27" fmla="*/ 48 h 50"/>
                <a:gd name="T28" fmla="*/ 32 w 40"/>
                <a:gd name="T29" fmla="*/ 50 h 50"/>
                <a:gd name="T30" fmla="*/ 32 w 40"/>
                <a:gd name="T31" fmla="*/ 50 h 50"/>
                <a:gd name="T32" fmla="*/ 34 w 40"/>
                <a:gd name="T33" fmla="*/ 50 h 50"/>
                <a:gd name="T34" fmla="*/ 36 w 40"/>
                <a:gd name="T35" fmla="*/ 48 h 50"/>
                <a:gd name="T36" fmla="*/ 38 w 40"/>
                <a:gd name="T37" fmla="*/ 44 h 50"/>
                <a:gd name="T38" fmla="*/ 40 w 40"/>
                <a:gd name="T39" fmla="*/ 32 h 50"/>
                <a:gd name="T40" fmla="*/ 38 w 40"/>
                <a:gd name="T41" fmla="*/ 28 h 50"/>
                <a:gd name="T42" fmla="*/ 32 w 40"/>
                <a:gd name="T43" fmla="*/ 18 h 50"/>
                <a:gd name="T44" fmla="*/ 26 w 40"/>
                <a:gd name="T45" fmla="*/ 8 h 50"/>
                <a:gd name="T46" fmla="*/ 22 w 40"/>
                <a:gd name="T47" fmla="*/ 0 h 50"/>
                <a:gd name="T48" fmla="*/ 22 w 40"/>
                <a:gd name="T49" fmla="*/ 0 h 50"/>
                <a:gd name="T50" fmla="*/ 18 w 40"/>
                <a:gd name="T51" fmla="*/ 0 h 50"/>
                <a:gd name="T52" fmla="*/ 12 w 40"/>
                <a:gd name="T53" fmla="*/ 0 h 50"/>
                <a:gd name="T54" fmla="*/ 8 w 40"/>
                <a:gd name="T55" fmla="*/ 0 h 50"/>
                <a:gd name="T56" fmla="*/ 2 w 40"/>
                <a:gd name="T57" fmla="*/ 0 h 50"/>
                <a:gd name="T58" fmla="*/ 0 w 40"/>
                <a:gd name="T5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5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4" y="34"/>
                  </a:lnTo>
                  <a:lnTo>
                    <a:pt x="16" y="38"/>
                  </a:lnTo>
                  <a:lnTo>
                    <a:pt x="22" y="42"/>
                  </a:lnTo>
                  <a:lnTo>
                    <a:pt x="26" y="44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4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2" y="18"/>
                  </a:lnTo>
                  <a:lnTo>
                    <a:pt x="26" y="8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2" name="Freeform 120"/>
            <p:cNvSpPr/>
            <p:nvPr/>
          </p:nvSpPr>
          <p:spPr bwMode="gray">
            <a:xfrm>
              <a:off x="1393" y="3266"/>
              <a:ext cx="86" cy="182"/>
            </a:xfrm>
            <a:custGeom>
              <a:avLst/>
              <a:gdLst>
                <a:gd name="T0" fmla="*/ 78 w 86"/>
                <a:gd name="T1" fmla="*/ 0 h 182"/>
                <a:gd name="T2" fmla="*/ 72 w 86"/>
                <a:gd name="T3" fmla="*/ 4 h 182"/>
                <a:gd name="T4" fmla="*/ 64 w 86"/>
                <a:gd name="T5" fmla="*/ 12 h 182"/>
                <a:gd name="T6" fmla="*/ 60 w 86"/>
                <a:gd name="T7" fmla="*/ 20 h 182"/>
                <a:gd name="T8" fmla="*/ 56 w 86"/>
                <a:gd name="T9" fmla="*/ 24 h 182"/>
                <a:gd name="T10" fmla="*/ 48 w 86"/>
                <a:gd name="T11" fmla="*/ 32 h 182"/>
                <a:gd name="T12" fmla="*/ 40 w 86"/>
                <a:gd name="T13" fmla="*/ 42 h 182"/>
                <a:gd name="T14" fmla="*/ 34 w 86"/>
                <a:gd name="T15" fmla="*/ 50 h 182"/>
                <a:gd name="T16" fmla="*/ 28 w 86"/>
                <a:gd name="T17" fmla="*/ 54 h 182"/>
                <a:gd name="T18" fmla="*/ 24 w 86"/>
                <a:gd name="T19" fmla="*/ 54 h 182"/>
                <a:gd name="T20" fmla="*/ 22 w 86"/>
                <a:gd name="T21" fmla="*/ 54 h 182"/>
                <a:gd name="T22" fmla="*/ 16 w 86"/>
                <a:gd name="T23" fmla="*/ 54 h 182"/>
                <a:gd name="T24" fmla="*/ 10 w 86"/>
                <a:gd name="T25" fmla="*/ 60 h 182"/>
                <a:gd name="T26" fmla="*/ 6 w 86"/>
                <a:gd name="T27" fmla="*/ 68 h 182"/>
                <a:gd name="T28" fmla="*/ 6 w 86"/>
                <a:gd name="T29" fmla="*/ 82 h 182"/>
                <a:gd name="T30" fmla="*/ 4 w 86"/>
                <a:gd name="T31" fmla="*/ 90 h 182"/>
                <a:gd name="T32" fmla="*/ 6 w 86"/>
                <a:gd name="T33" fmla="*/ 92 h 182"/>
                <a:gd name="T34" fmla="*/ 8 w 86"/>
                <a:gd name="T35" fmla="*/ 92 h 182"/>
                <a:gd name="T36" fmla="*/ 14 w 86"/>
                <a:gd name="T37" fmla="*/ 100 h 182"/>
                <a:gd name="T38" fmla="*/ 14 w 86"/>
                <a:gd name="T39" fmla="*/ 106 h 182"/>
                <a:gd name="T40" fmla="*/ 10 w 86"/>
                <a:gd name="T41" fmla="*/ 110 h 182"/>
                <a:gd name="T42" fmla="*/ 6 w 86"/>
                <a:gd name="T43" fmla="*/ 116 h 182"/>
                <a:gd name="T44" fmla="*/ 0 w 86"/>
                <a:gd name="T45" fmla="*/ 138 h 182"/>
                <a:gd name="T46" fmla="*/ 6 w 86"/>
                <a:gd name="T47" fmla="*/ 172 h 182"/>
                <a:gd name="T48" fmla="*/ 8 w 86"/>
                <a:gd name="T49" fmla="*/ 172 h 182"/>
                <a:gd name="T50" fmla="*/ 16 w 86"/>
                <a:gd name="T51" fmla="*/ 172 h 182"/>
                <a:gd name="T52" fmla="*/ 22 w 86"/>
                <a:gd name="T53" fmla="*/ 172 h 182"/>
                <a:gd name="T54" fmla="*/ 20 w 86"/>
                <a:gd name="T55" fmla="*/ 174 h 182"/>
                <a:gd name="T56" fmla="*/ 24 w 86"/>
                <a:gd name="T57" fmla="*/ 178 h 182"/>
                <a:gd name="T58" fmla="*/ 28 w 86"/>
                <a:gd name="T59" fmla="*/ 182 h 182"/>
                <a:gd name="T60" fmla="*/ 36 w 86"/>
                <a:gd name="T61" fmla="*/ 182 h 182"/>
                <a:gd name="T62" fmla="*/ 44 w 86"/>
                <a:gd name="T63" fmla="*/ 178 h 182"/>
                <a:gd name="T64" fmla="*/ 50 w 86"/>
                <a:gd name="T65" fmla="*/ 164 h 182"/>
                <a:gd name="T66" fmla="*/ 58 w 86"/>
                <a:gd name="T67" fmla="*/ 134 h 182"/>
                <a:gd name="T68" fmla="*/ 58 w 86"/>
                <a:gd name="T69" fmla="*/ 126 h 182"/>
                <a:gd name="T70" fmla="*/ 60 w 86"/>
                <a:gd name="T71" fmla="*/ 120 h 182"/>
                <a:gd name="T72" fmla="*/ 66 w 86"/>
                <a:gd name="T73" fmla="*/ 108 h 182"/>
                <a:gd name="T74" fmla="*/ 72 w 86"/>
                <a:gd name="T75" fmla="*/ 82 h 182"/>
                <a:gd name="T76" fmla="*/ 78 w 86"/>
                <a:gd name="T77" fmla="*/ 54 h 182"/>
                <a:gd name="T78" fmla="*/ 78 w 86"/>
                <a:gd name="T79" fmla="*/ 50 h 182"/>
                <a:gd name="T80" fmla="*/ 82 w 86"/>
                <a:gd name="T81" fmla="*/ 40 h 182"/>
                <a:gd name="T82" fmla="*/ 84 w 86"/>
                <a:gd name="T83" fmla="*/ 28 h 182"/>
                <a:gd name="T84" fmla="*/ 84 w 86"/>
                <a:gd name="T85" fmla="*/ 20 h 182"/>
                <a:gd name="T86" fmla="*/ 86 w 86"/>
                <a:gd name="T87" fmla="*/ 12 h 182"/>
                <a:gd name="T88" fmla="*/ 86 w 86"/>
                <a:gd name="T89" fmla="*/ 4 h 182"/>
                <a:gd name="T90" fmla="*/ 78 w 86"/>
                <a:gd name="T9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182">
                  <a:moveTo>
                    <a:pt x="78" y="0"/>
                  </a:move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4" y="12"/>
                  </a:lnTo>
                  <a:lnTo>
                    <a:pt x="62" y="20"/>
                  </a:lnTo>
                  <a:lnTo>
                    <a:pt x="60" y="20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2" y="28"/>
                  </a:lnTo>
                  <a:lnTo>
                    <a:pt x="48" y="32"/>
                  </a:lnTo>
                  <a:lnTo>
                    <a:pt x="44" y="36"/>
                  </a:lnTo>
                  <a:lnTo>
                    <a:pt x="40" y="42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0" y="54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0" y="60"/>
                  </a:lnTo>
                  <a:lnTo>
                    <a:pt x="8" y="64"/>
                  </a:lnTo>
                  <a:lnTo>
                    <a:pt x="6" y="68"/>
                  </a:lnTo>
                  <a:lnTo>
                    <a:pt x="6" y="76"/>
                  </a:lnTo>
                  <a:lnTo>
                    <a:pt x="6" y="82"/>
                  </a:lnTo>
                  <a:lnTo>
                    <a:pt x="6" y="88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4" y="100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2" y="108"/>
                  </a:lnTo>
                  <a:lnTo>
                    <a:pt x="10" y="110"/>
                  </a:lnTo>
                  <a:lnTo>
                    <a:pt x="8" y="112"/>
                  </a:lnTo>
                  <a:lnTo>
                    <a:pt x="6" y="116"/>
                  </a:lnTo>
                  <a:lnTo>
                    <a:pt x="2" y="124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6" y="172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2" y="172"/>
                  </a:lnTo>
                  <a:lnTo>
                    <a:pt x="16" y="172"/>
                  </a:lnTo>
                  <a:lnTo>
                    <a:pt x="20" y="17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0" y="174"/>
                  </a:lnTo>
                  <a:lnTo>
                    <a:pt x="22" y="176"/>
                  </a:lnTo>
                  <a:lnTo>
                    <a:pt x="24" y="178"/>
                  </a:lnTo>
                  <a:lnTo>
                    <a:pt x="26" y="180"/>
                  </a:lnTo>
                  <a:lnTo>
                    <a:pt x="28" y="182"/>
                  </a:lnTo>
                  <a:lnTo>
                    <a:pt x="32" y="182"/>
                  </a:lnTo>
                  <a:lnTo>
                    <a:pt x="36" y="182"/>
                  </a:lnTo>
                  <a:lnTo>
                    <a:pt x="40" y="182"/>
                  </a:lnTo>
                  <a:lnTo>
                    <a:pt x="44" y="178"/>
                  </a:lnTo>
                  <a:lnTo>
                    <a:pt x="46" y="172"/>
                  </a:lnTo>
                  <a:lnTo>
                    <a:pt x="50" y="164"/>
                  </a:lnTo>
                  <a:lnTo>
                    <a:pt x="56" y="146"/>
                  </a:lnTo>
                  <a:lnTo>
                    <a:pt x="58" y="134"/>
                  </a:lnTo>
                  <a:lnTo>
                    <a:pt x="60" y="128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0"/>
                  </a:lnTo>
                  <a:lnTo>
                    <a:pt x="62" y="114"/>
                  </a:lnTo>
                  <a:lnTo>
                    <a:pt x="66" y="108"/>
                  </a:lnTo>
                  <a:lnTo>
                    <a:pt x="70" y="98"/>
                  </a:lnTo>
                  <a:lnTo>
                    <a:pt x="72" y="82"/>
                  </a:lnTo>
                  <a:lnTo>
                    <a:pt x="76" y="66"/>
                  </a:lnTo>
                  <a:lnTo>
                    <a:pt x="78" y="54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4"/>
                  </a:lnTo>
                  <a:lnTo>
                    <a:pt x="82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6" y="8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7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3" name="Freeform 121"/>
            <p:cNvSpPr/>
            <p:nvPr/>
          </p:nvSpPr>
          <p:spPr bwMode="gray">
            <a:xfrm>
              <a:off x="2677" y="3726"/>
              <a:ext cx="58" cy="56"/>
            </a:xfrm>
            <a:custGeom>
              <a:avLst/>
              <a:gdLst>
                <a:gd name="T0" fmla="*/ 10 w 58"/>
                <a:gd name="T1" fmla="*/ 2 h 56"/>
                <a:gd name="T2" fmla="*/ 10 w 58"/>
                <a:gd name="T3" fmla="*/ 2 h 56"/>
                <a:gd name="T4" fmla="*/ 8 w 58"/>
                <a:gd name="T5" fmla="*/ 2 h 56"/>
                <a:gd name="T6" fmla="*/ 6 w 58"/>
                <a:gd name="T7" fmla="*/ 2 h 56"/>
                <a:gd name="T8" fmla="*/ 4 w 58"/>
                <a:gd name="T9" fmla="*/ 4 h 56"/>
                <a:gd name="T10" fmla="*/ 2 w 58"/>
                <a:gd name="T11" fmla="*/ 6 h 56"/>
                <a:gd name="T12" fmla="*/ 0 w 58"/>
                <a:gd name="T13" fmla="*/ 8 h 56"/>
                <a:gd name="T14" fmla="*/ 0 w 58"/>
                <a:gd name="T15" fmla="*/ 14 h 56"/>
                <a:gd name="T16" fmla="*/ 6 w 58"/>
                <a:gd name="T17" fmla="*/ 30 h 56"/>
                <a:gd name="T18" fmla="*/ 6 w 58"/>
                <a:gd name="T19" fmla="*/ 30 h 56"/>
                <a:gd name="T20" fmla="*/ 8 w 58"/>
                <a:gd name="T21" fmla="*/ 32 h 56"/>
                <a:gd name="T22" fmla="*/ 10 w 58"/>
                <a:gd name="T23" fmla="*/ 36 h 56"/>
                <a:gd name="T24" fmla="*/ 14 w 58"/>
                <a:gd name="T25" fmla="*/ 40 h 56"/>
                <a:gd name="T26" fmla="*/ 14 w 58"/>
                <a:gd name="T27" fmla="*/ 44 h 56"/>
                <a:gd name="T28" fmla="*/ 18 w 58"/>
                <a:gd name="T29" fmla="*/ 46 h 56"/>
                <a:gd name="T30" fmla="*/ 22 w 58"/>
                <a:gd name="T31" fmla="*/ 50 h 56"/>
                <a:gd name="T32" fmla="*/ 26 w 58"/>
                <a:gd name="T33" fmla="*/ 52 h 56"/>
                <a:gd name="T34" fmla="*/ 32 w 58"/>
                <a:gd name="T35" fmla="*/ 54 h 56"/>
                <a:gd name="T36" fmla="*/ 36 w 58"/>
                <a:gd name="T37" fmla="*/ 56 h 56"/>
                <a:gd name="T38" fmla="*/ 40 w 58"/>
                <a:gd name="T39" fmla="*/ 54 h 56"/>
                <a:gd name="T40" fmla="*/ 42 w 58"/>
                <a:gd name="T41" fmla="*/ 52 h 56"/>
                <a:gd name="T42" fmla="*/ 46 w 58"/>
                <a:gd name="T43" fmla="*/ 50 h 56"/>
                <a:gd name="T44" fmla="*/ 50 w 58"/>
                <a:gd name="T45" fmla="*/ 44 h 56"/>
                <a:gd name="T46" fmla="*/ 54 w 58"/>
                <a:gd name="T47" fmla="*/ 40 h 56"/>
                <a:gd name="T48" fmla="*/ 56 w 58"/>
                <a:gd name="T49" fmla="*/ 34 h 56"/>
                <a:gd name="T50" fmla="*/ 58 w 58"/>
                <a:gd name="T51" fmla="*/ 30 h 56"/>
                <a:gd name="T52" fmla="*/ 56 w 58"/>
                <a:gd name="T53" fmla="*/ 24 h 56"/>
                <a:gd name="T54" fmla="*/ 56 w 58"/>
                <a:gd name="T55" fmla="*/ 18 h 56"/>
                <a:gd name="T56" fmla="*/ 56 w 58"/>
                <a:gd name="T57" fmla="*/ 12 h 56"/>
                <a:gd name="T58" fmla="*/ 56 w 58"/>
                <a:gd name="T59" fmla="*/ 8 h 56"/>
                <a:gd name="T60" fmla="*/ 56 w 58"/>
                <a:gd name="T61" fmla="*/ 6 h 56"/>
                <a:gd name="T62" fmla="*/ 54 w 58"/>
                <a:gd name="T63" fmla="*/ 6 h 56"/>
                <a:gd name="T64" fmla="*/ 52 w 58"/>
                <a:gd name="T65" fmla="*/ 4 h 56"/>
                <a:gd name="T66" fmla="*/ 50 w 58"/>
                <a:gd name="T67" fmla="*/ 2 h 56"/>
                <a:gd name="T68" fmla="*/ 46 w 58"/>
                <a:gd name="T69" fmla="*/ 0 h 56"/>
                <a:gd name="T70" fmla="*/ 42 w 58"/>
                <a:gd name="T71" fmla="*/ 0 h 56"/>
                <a:gd name="T72" fmla="*/ 40 w 58"/>
                <a:gd name="T73" fmla="*/ 0 h 56"/>
                <a:gd name="T74" fmla="*/ 38 w 58"/>
                <a:gd name="T75" fmla="*/ 2 h 56"/>
                <a:gd name="T76" fmla="*/ 36 w 58"/>
                <a:gd name="T77" fmla="*/ 4 h 56"/>
                <a:gd name="T78" fmla="*/ 34 w 58"/>
                <a:gd name="T79" fmla="*/ 8 h 56"/>
                <a:gd name="T80" fmla="*/ 32 w 58"/>
                <a:gd name="T81" fmla="*/ 10 h 56"/>
                <a:gd name="T82" fmla="*/ 32 w 58"/>
                <a:gd name="T83" fmla="*/ 10 h 56"/>
                <a:gd name="T84" fmla="*/ 16 w 58"/>
                <a:gd name="T85" fmla="*/ 2 h 56"/>
                <a:gd name="T86" fmla="*/ 10 w 58"/>
                <a:gd name="T87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8" h="56">
                  <a:moveTo>
                    <a:pt x="10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0" y="36"/>
                  </a:lnTo>
                  <a:lnTo>
                    <a:pt x="14" y="40"/>
                  </a:lnTo>
                  <a:lnTo>
                    <a:pt x="14" y="44"/>
                  </a:lnTo>
                  <a:lnTo>
                    <a:pt x="18" y="46"/>
                  </a:lnTo>
                  <a:lnTo>
                    <a:pt x="22" y="50"/>
                  </a:lnTo>
                  <a:lnTo>
                    <a:pt x="26" y="52"/>
                  </a:lnTo>
                  <a:lnTo>
                    <a:pt x="32" y="54"/>
                  </a:lnTo>
                  <a:lnTo>
                    <a:pt x="36" y="56"/>
                  </a:lnTo>
                  <a:lnTo>
                    <a:pt x="40" y="54"/>
                  </a:lnTo>
                  <a:lnTo>
                    <a:pt x="42" y="52"/>
                  </a:lnTo>
                  <a:lnTo>
                    <a:pt x="46" y="50"/>
                  </a:lnTo>
                  <a:lnTo>
                    <a:pt x="50" y="44"/>
                  </a:lnTo>
                  <a:lnTo>
                    <a:pt x="54" y="40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56" y="24"/>
                  </a:lnTo>
                  <a:lnTo>
                    <a:pt x="56" y="18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4"/>
                  </a:lnTo>
                  <a:lnTo>
                    <a:pt x="34" y="8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16" y="2"/>
                  </a:lnTo>
                  <a:lnTo>
                    <a:pt x="10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4" name="Freeform 122"/>
            <p:cNvSpPr/>
            <p:nvPr/>
          </p:nvSpPr>
          <p:spPr bwMode="gray">
            <a:xfrm>
              <a:off x="2731" y="3138"/>
              <a:ext cx="70" cy="54"/>
            </a:xfrm>
            <a:custGeom>
              <a:avLst/>
              <a:gdLst>
                <a:gd name="T0" fmla="*/ 2 w 70"/>
                <a:gd name="T1" fmla="*/ 44 h 54"/>
                <a:gd name="T2" fmla="*/ 34 w 70"/>
                <a:gd name="T3" fmla="*/ 28 h 54"/>
                <a:gd name="T4" fmla="*/ 34 w 70"/>
                <a:gd name="T5" fmla="*/ 28 h 54"/>
                <a:gd name="T6" fmla="*/ 38 w 70"/>
                <a:gd name="T7" fmla="*/ 26 h 54"/>
                <a:gd name="T8" fmla="*/ 40 w 70"/>
                <a:gd name="T9" fmla="*/ 22 h 54"/>
                <a:gd name="T10" fmla="*/ 44 w 70"/>
                <a:gd name="T11" fmla="*/ 18 h 54"/>
                <a:gd name="T12" fmla="*/ 48 w 70"/>
                <a:gd name="T13" fmla="*/ 14 h 54"/>
                <a:gd name="T14" fmla="*/ 52 w 70"/>
                <a:gd name="T15" fmla="*/ 10 h 54"/>
                <a:gd name="T16" fmla="*/ 54 w 70"/>
                <a:gd name="T17" fmla="*/ 4 h 54"/>
                <a:gd name="T18" fmla="*/ 54 w 70"/>
                <a:gd name="T19" fmla="*/ 0 h 54"/>
                <a:gd name="T20" fmla="*/ 64 w 70"/>
                <a:gd name="T21" fmla="*/ 0 h 54"/>
                <a:gd name="T22" fmla="*/ 70 w 70"/>
                <a:gd name="T23" fmla="*/ 8 h 54"/>
                <a:gd name="T24" fmla="*/ 68 w 70"/>
                <a:gd name="T25" fmla="*/ 12 h 54"/>
                <a:gd name="T26" fmla="*/ 64 w 70"/>
                <a:gd name="T27" fmla="*/ 22 h 54"/>
                <a:gd name="T28" fmla="*/ 56 w 70"/>
                <a:gd name="T29" fmla="*/ 32 h 54"/>
                <a:gd name="T30" fmla="*/ 46 w 70"/>
                <a:gd name="T31" fmla="*/ 42 h 54"/>
                <a:gd name="T32" fmla="*/ 28 w 70"/>
                <a:gd name="T33" fmla="*/ 50 h 54"/>
                <a:gd name="T34" fmla="*/ 16 w 70"/>
                <a:gd name="T35" fmla="*/ 54 h 54"/>
                <a:gd name="T36" fmla="*/ 10 w 70"/>
                <a:gd name="T37" fmla="*/ 54 h 54"/>
                <a:gd name="T38" fmla="*/ 10 w 70"/>
                <a:gd name="T39" fmla="*/ 54 h 54"/>
                <a:gd name="T40" fmla="*/ 8 w 70"/>
                <a:gd name="T41" fmla="*/ 54 h 54"/>
                <a:gd name="T42" fmla="*/ 6 w 70"/>
                <a:gd name="T43" fmla="*/ 54 h 54"/>
                <a:gd name="T44" fmla="*/ 4 w 70"/>
                <a:gd name="T45" fmla="*/ 52 h 54"/>
                <a:gd name="T46" fmla="*/ 2 w 70"/>
                <a:gd name="T47" fmla="*/ 52 h 54"/>
                <a:gd name="T48" fmla="*/ 0 w 70"/>
                <a:gd name="T49" fmla="*/ 50 h 54"/>
                <a:gd name="T50" fmla="*/ 0 w 70"/>
                <a:gd name="T51" fmla="*/ 48 h 54"/>
                <a:gd name="T52" fmla="*/ 2 w 70"/>
                <a:gd name="T53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4">
                  <a:moveTo>
                    <a:pt x="2" y="44"/>
                  </a:moveTo>
                  <a:lnTo>
                    <a:pt x="34" y="28"/>
                  </a:lnTo>
                  <a:lnTo>
                    <a:pt x="34" y="28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44" y="18"/>
                  </a:lnTo>
                  <a:lnTo>
                    <a:pt x="48" y="14"/>
                  </a:lnTo>
                  <a:lnTo>
                    <a:pt x="52" y="10"/>
                  </a:lnTo>
                  <a:lnTo>
                    <a:pt x="54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22"/>
                  </a:lnTo>
                  <a:lnTo>
                    <a:pt x="56" y="32"/>
                  </a:lnTo>
                  <a:lnTo>
                    <a:pt x="46" y="42"/>
                  </a:lnTo>
                  <a:lnTo>
                    <a:pt x="28" y="50"/>
                  </a:lnTo>
                  <a:lnTo>
                    <a:pt x="16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8" y="54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2" y="4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5" name="Freeform 123"/>
            <p:cNvSpPr/>
            <p:nvPr/>
          </p:nvSpPr>
          <p:spPr bwMode="gray">
            <a:xfrm>
              <a:off x="2957" y="3706"/>
              <a:ext cx="74" cy="110"/>
            </a:xfrm>
            <a:custGeom>
              <a:avLst/>
              <a:gdLst>
                <a:gd name="T0" fmla="*/ 8 w 74"/>
                <a:gd name="T1" fmla="*/ 0 h 110"/>
                <a:gd name="T2" fmla="*/ 4 w 74"/>
                <a:gd name="T3" fmla="*/ 2 h 110"/>
                <a:gd name="T4" fmla="*/ 2 w 74"/>
                <a:gd name="T5" fmla="*/ 4 h 110"/>
                <a:gd name="T6" fmla="*/ 2 w 74"/>
                <a:gd name="T7" fmla="*/ 12 h 110"/>
                <a:gd name="T8" fmla="*/ 8 w 74"/>
                <a:gd name="T9" fmla="*/ 20 h 110"/>
                <a:gd name="T10" fmla="*/ 14 w 74"/>
                <a:gd name="T11" fmla="*/ 30 h 110"/>
                <a:gd name="T12" fmla="*/ 20 w 74"/>
                <a:gd name="T13" fmla="*/ 38 h 110"/>
                <a:gd name="T14" fmla="*/ 22 w 74"/>
                <a:gd name="T15" fmla="*/ 40 h 110"/>
                <a:gd name="T16" fmla="*/ 22 w 74"/>
                <a:gd name="T17" fmla="*/ 54 h 110"/>
                <a:gd name="T18" fmla="*/ 18 w 74"/>
                <a:gd name="T19" fmla="*/ 74 h 110"/>
                <a:gd name="T20" fmla="*/ 18 w 74"/>
                <a:gd name="T21" fmla="*/ 78 h 110"/>
                <a:gd name="T22" fmla="*/ 22 w 74"/>
                <a:gd name="T23" fmla="*/ 84 h 110"/>
                <a:gd name="T24" fmla="*/ 28 w 74"/>
                <a:gd name="T25" fmla="*/ 92 h 110"/>
                <a:gd name="T26" fmla="*/ 32 w 74"/>
                <a:gd name="T27" fmla="*/ 102 h 110"/>
                <a:gd name="T28" fmla="*/ 36 w 74"/>
                <a:gd name="T29" fmla="*/ 110 h 110"/>
                <a:gd name="T30" fmla="*/ 38 w 74"/>
                <a:gd name="T31" fmla="*/ 110 h 110"/>
                <a:gd name="T32" fmla="*/ 40 w 74"/>
                <a:gd name="T33" fmla="*/ 102 h 110"/>
                <a:gd name="T34" fmla="*/ 46 w 74"/>
                <a:gd name="T35" fmla="*/ 90 h 110"/>
                <a:gd name="T36" fmla="*/ 54 w 74"/>
                <a:gd name="T37" fmla="*/ 82 h 110"/>
                <a:gd name="T38" fmla="*/ 60 w 74"/>
                <a:gd name="T39" fmla="*/ 78 h 110"/>
                <a:gd name="T40" fmla="*/ 66 w 74"/>
                <a:gd name="T41" fmla="*/ 68 h 110"/>
                <a:gd name="T42" fmla="*/ 70 w 74"/>
                <a:gd name="T43" fmla="*/ 58 h 110"/>
                <a:gd name="T44" fmla="*/ 72 w 74"/>
                <a:gd name="T45" fmla="*/ 50 h 110"/>
                <a:gd name="T46" fmla="*/ 72 w 74"/>
                <a:gd name="T47" fmla="*/ 50 h 110"/>
                <a:gd name="T48" fmla="*/ 64 w 74"/>
                <a:gd name="T49" fmla="*/ 52 h 110"/>
                <a:gd name="T50" fmla="*/ 54 w 74"/>
                <a:gd name="T51" fmla="*/ 52 h 110"/>
                <a:gd name="T52" fmla="*/ 46 w 74"/>
                <a:gd name="T53" fmla="*/ 48 h 110"/>
                <a:gd name="T54" fmla="*/ 38 w 74"/>
                <a:gd name="T55" fmla="*/ 40 h 110"/>
                <a:gd name="T56" fmla="*/ 34 w 74"/>
                <a:gd name="T57" fmla="*/ 32 h 110"/>
                <a:gd name="T58" fmla="*/ 32 w 74"/>
                <a:gd name="T59" fmla="*/ 28 h 110"/>
                <a:gd name="T60" fmla="*/ 18 w 74"/>
                <a:gd name="T61" fmla="*/ 10 h 110"/>
                <a:gd name="T62" fmla="*/ 18 w 74"/>
                <a:gd name="T63" fmla="*/ 6 h 110"/>
                <a:gd name="T64" fmla="*/ 12 w 74"/>
                <a:gd name="T65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110">
                  <a:moveTo>
                    <a:pt x="10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6"/>
                  </a:lnTo>
                  <a:lnTo>
                    <a:pt x="14" y="30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54"/>
                  </a:lnTo>
                  <a:lnTo>
                    <a:pt x="20" y="6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8"/>
                  </a:lnTo>
                  <a:lnTo>
                    <a:pt x="18" y="80"/>
                  </a:lnTo>
                  <a:lnTo>
                    <a:pt x="22" y="84"/>
                  </a:lnTo>
                  <a:lnTo>
                    <a:pt x="24" y="88"/>
                  </a:lnTo>
                  <a:lnTo>
                    <a:pt x="28" y="92"/>
                  </a:lnTo>
                  <a:lnTo>
                    <a:pt x="30" y="96"/>
                  </a:lnTo>
                  <a:lnTo>
                    <a:pt x="32" y="102"/>
                  </a:lnTo>
                  <a:lnTo>
                    <a:pt x="34" y="106"/>
                  </a:lnTo>
                  <a:lnTo>
                    <a:pt x="36" y="110"/>
                  </a:lnTo>
                  <a:lnTo>
                    <a:pt x="36" y="110"/>
                  </a:lnTo>
                  <a:lnTo>
                    <a:pt x="38" y="110"/>
                  </a:lnTo>
                  <a:lnTo>
                    <a:pt x="38" y="106"/>
                  </a:lnTo>
                  <a:lnTo>
                    <a:pt x="40" y="102"/>
                  </a:lnTo>
                  <a:lnTo>
                    <a:pt x="44" y="96"/>
                  </a:lnTo>
                  <a:lnTo>
                    <a:pt x="46" y="90"/>
                  </a:lnTo>
                  <a:lnTo>
                    <a:pt x="50" y="86"/>
                  </a:lnTo>
                  <a:lnTo>
                    <a:pt x="54" y="82"/>
                  </a:lnTo>
                  <a:lnTo>
                    <a:pt x="56" y="80"/>
                  </a:lnTo>
                  <a:lnTo>
                    <a:pt x="60" y="78"/>
                  </a:lnTo>
                  <a:lnTo>
                    <a:pt x="64" y="74"/>
                  </a:lnTo>
                  <a:lnTo>
                    <a:pt x="66" y="68"/>
                  </a:lnTo>
                  <a:lnTo>
                    <a:pt x="68" y="64"/>
                  </a:lnTo>
                  <a:lnTo>
                    <a:pt x="70" y="58"/>
                  </a:lnTo>
                  <a:lnTo>
                    <a:pt x="72" y="54"/>
                  </a:lnTo>
                  <a:lnTo>
                    <a:pt x="72" y="50"/>
                  </a:lnTo>
                  <a:lnTo>
                    <a:pt x="74" y="50"/>
                  </a:lnTo>
                  <a:lnTo>
                    <a:pt x="72" y="50"/>
                  </a:lnTo>
                  <a:lnTo>
                    <a:pt x="68" y="50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4" y="52"/>
                  </a:lnTo>
                  <a:lnTo>
                    <a:pt x="48" y="50"/>
                  </a:lnTo>
                  <a:lnTo>
                    <a:pt x="46" y="48"/>
                  </a:lnTo>
                  <a:lnTo>
                    <a:pt x="42" y="44"/>
                  </a:lnTo>
                  <a:lnTo>
                    <a:pt x="38" y="40"/>
                  </a:lnTo>
                  <a:lnTo>
                    <a:pt x="36" y="36"/>
                  </a:lnTo>
                  <a:lnTo>
                    <a:pt x="34" y="32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6" name="Freeform 124"/>
            <p:cNvSpPr/>
            <p:nvPr/>
          </p:nvSpPr>
          <p:spPr bwMode="gray">
            <a:xfrm>
              <a:off x="2887" y="3810"/>
              <a:ext cx="92" cy="104"/>
            </a:xfrm>
            <a:custGeom>
              <a:avLst/>
              <a:gdLst>
                <a:gd name="T0" fmla="*/ 4 w 92"/>
                <a:gd name="T1" fmla="*/ 80 h 104"/>
                <a:gd name="T2" fmla="*/ 4 w 92"/>
                <a:gd name="T3" fmla="*/ 80 h 104"/>
                <a:gd name="T4" fmla="*/ 2 w 92"/>
                <a:gd name="T5" fmla="*/ 82 h 104"/>
                <a:gd name="T6" fmla="*/ 0 w 92"/>
                <a:gd name="T7" fmla="*/ 84 h 104"/>
                <a:gd name="T8" fmla="*/ 0 w 92"/>
                <a:gd name="T9" fmla="*/ 88 h 104"/>
                <a:gd name="T10" fmla="*/ 0 w 92"/>
                <a:gd name="T11" fmla="*/ 90 h 104"/>
                <a:gd name="T12" fmla="*/ 0 w 92"/>
                <a:gd name="T13" fmla="*/ 94 h 104"/>
                <a:gd name="T14" fmla="*/ 4 w 92"/>
                <a:gd name="T15" fmla="*/ 96 h 104"/>
                <a:gd name="T16" fmla="*/ 10 w 92"/>
                <a:gd name="T17" fmla="*/ 98 h 104"/>
                <a:gd name="T18" fmla="*/ 16 w 92"/>
                <a:gd name="T19" fmla="*/ 100 h 104"/>
                <a:gd name="T20" fmla="*/ 22 w 92"/>
                <a:gd name="T21" fmla="*/ 102 h 104"/>
                <a:gd name="T22" fmla="*/ 28 w 92"/>
                <a:gd name="T23" fmla="*/ 104 h 104"/>
                <a:gd name="T24" fmla="*/ 34 w 92"/>
                <a:gd name="T25" fmla="*/ 104 h 104"/>
                <a:gd name="T26" fmla="*/ 36 w 92"/>
                <a:gd name="T27" fmla="*/ 104 h 104"/>
                <a:gd name="T28" fmla="*/ 40 w 92"/>
                <a:gd name="T29" fmla="*/ 102 h 104"/>
                <a:gd name="T30" fmla="*/ 44 w 92"/>
                <a:gd name="T31" fmla="*/ 98 h 104"/>
                <a:gd name="T32" fmla="*/ 48 w 92"/>
                <a:gd name="T33" fmla="*/ 94 h 104"/>
                <a:gd name="T34" fmla="*/ 50 w 92"/>
                <a:gd name="T35" fmla="*/ 90 h 104"/>
                <a:gd name="T36" fmla="*/ 52 w 92"/>
                <a:gd name="T37" fmla="*/ 86 h 104"/>
                <a:gd name="T38" fmla="*/ 52 w 92"/>
                <a:gd name="T39" fmla="*/ 82 h 104"/>
                <a:gd name="T40" fmla="*/ 52 w 92"/>
                <a:gd name="T41" fmla="*/ 78 h 104"/>
                <a:gd name="T42" fmla="*/ 50 w 92"/>
                <a:gd name="T43" fmla="*/ 74 h 104"/>
                <a:gd name="T44" fmla="*/ 52 w 92"/>
                <a:gd name="T45" fmla="*/ 70 h 104"/>
                <a:gd name="T46" fmla="*/ 54 w 92"/>
                <a:gd name="T47" fmla="*/ 66 h 104"/>
                <a:gd name="T48" fmla="*/ 58 w 92"/>
                <a:gd name="T49" fmla="*/ 64 h 104"/>
                <a:gd name="T50" fmla="*/ 62 w 92"/>
                <a:gd name="T51" fmla="*/ 60 h 104"/>
                <a:gd name="T52" fmla="*/ 66 w 92"/>
                <a:gd name="T53" fmla="*/ 54 h 104"/>
                <a:gd name="T54" fmla="*/ 70 w 92"/>
                <a:gd name="T55" fmla="*/ 50 h 104"/>
                <a:gd name="T56" fmla="*/ 72 w 92"/>
                <a:gd name="T57" fmla="*/ 46 h 104"/>
                <a:gd name="T58" fmla="*/ 74 w 92"/>
                <a:gd name="T59" fmla="*/ 44 h 104"/>
                <a:gd name="T60" fmla="*/ 74 w 92"/>
                <a:gd name="T61" fmla="*/ 42 h 104"/>
                <a:gd name="T62" fmla="*/ 80 w 92"/>
                <a:gd name="T63" fmla="*/ 30 h 104"/>
                <a:gd name="T64" fmla="*/ 82 w 92"/>
                <a:gd name="T65" fmla="*/ 28 h 104"/>
                <a:gd name="T66" fmla="*/ 84 w 92"/>
                <a:gd name="T67" fmla="*/ 26 h 104"/>
                <a:gd name="T68" fmla="*/ 86 w 92"/>
                <a:gd name="T69" fmla="*/ 24 h 104"/>
                <a:gd name="T70" fmla="*/ 88 w 92"/>
                <a:gd name="T71" fmla="*/ 20 h 104"/>
                <a:gd name="T72" fmla="*/ 90 w 92"/>
                <a:gd name="T73" fmla="*/ 16 h 104"/>
                <a:gd name="T74" fmla="*/ 92 w 92"/>
                <a:gd name="T75" fmla="*/ 12 h 104"/>
                <a:gd name="T76" fmla="*/ 92 w 92"/>
                <a:gd name="T77" fmla="*/ 8 h 104"/>
                <a:gd name="T78" fmla="*/ 90 w 92"/>
                <a:gd name="T79" fmla="*/ 6 h 104"/>
                <a:gd name="T80" fmla="*/ 86 w 92"/>
                <a:gd name="T81" fmla="*/ 4 h 104"/>
                <a:gd name="T82" fmla="*/ 82 w 92"/>
                <a:gd name="T83" fmla="*/ 2 h 104"/>
                <a:gd name="T84" fmla="*/ 78 w 92"/>
                <a:gd name="T85" fmla="*/ 0 h 104"/>
                <a:gd name="T86" fmla="*/ 74 w 92"/>
                <a:gd name="T87" fmla="*/ 0 h 104"/>
                <a:gd name="T88" fmla="*/ 70 w 92"/>
                <a:gd name="T89" fmla="*/ 0 h 104"/>
                <a:gd name="T90" fmla="*/ 68 w 92"/>
                <a:gd name="T91" fmla="*/ 2 h 104"/>
                <a:gd name="T92" fmla="*/ 66 w 92"/>
                <a:gd name="T93" fmla="*/ 4 h 104"/>
                <a:gd name="T94" fmla="*/ 64 w 92"/>
                <a:gd name="T95" fmla="*/ 8 h 104"/>
                <a:gd name="T96" fmla="*/ 62 w 92"/>
                <a:gd name="T97" fmla="*/ 10 h 104"/>
                <a:gd name="T98" fmla="*/ 60 w 92"/>
                <a:gd name="T99" fmla="*/ 12 h 104"/>
                <a:gd name="T100" fmla="*/ 60 w 92"/>
                <a:gd name="T101" fmla="*/ 12 h 104"/>
                <a:gd name="T102" fmla="*/ 58 w 92"/>
                <a:gd name="T103" fmla="*/ 26 h 104"/>
                <a:gd name="T104" fmla="*/ 42 w 92"/>
                <a:gd name="T105" fmla="*/ 36 h 104"/>
                <a:gd name="T106" fmla="*/ 32 w 92"/>
                <a:gd name="T107" fmla="*/ 44 h 104"/>
                <a:gd name="T108" fmla="*/ 20 w 92"/>
                <a:gd name="T109" fmla="*/ 62 h 104"/>
                <a:gd name="T110" fmla="*/ 14 w 92"/>
                <a:gd name="T111" fmla="*/ 72 h 104"/>
                <a:gd name="T112" fmla="*/ 14 w 92"/>
                <a:gd name="T113" fmla="*/ 72 h 104"/>
                <a:gd name="T114" fmla="*/ 12 w 92"/>
                <a:gd name="T115" fmla="*/ 72 h 104"/>
                <a:gd name="T116" fmla="*/ 8 w 92"/>
                <a:gd name="T117" fmla="*/ 72 h 104"/>
                <a:gd name="T118" fmla="*/ 6 w 92"/>
                <a:gd name="T119" fmla="*/ 76 h 104"/>
                <a:gd name="T120" fmla="*/ 4 w 92"/>
                <a:gd name="T121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104">
                  <a:moveTo>
                    <a:pt x="4" y="80"/>
                  </a:moveTo>
                  <a:lnTo>
                    <a:pt x="4" y="80"/>
                  </a:lnTo>
                  <a:lnTo>
                    <a:pt x="2" y="82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4" y="96"/>
                  </a:lnTo>
                  <a:lnTo>
                    <a:pt x="10" y="98"/>
                  </a:lnTo>
                  <a:lnTo>
                    <a:pt x="16" y="100"/>
                  </a:lnTo>
                  <a:lnTo>
                    <a:pt x="22" y="102"/>
                  </a:lnTo>
                  <a:lnTo>
                    <a:pt x="28" y="104"/>
                  </a:lnTo>
                  <a:lnTo>
                    <a:pt x="34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2" y="86"/>
                  </a:lnTo>
                  <a:lnTo>
                    <a:pt x="52" y="82"/>
                  </a:lnTo>
                  <a:lnTo>
                    <a:pt x="52" y="78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4" y="66"/>
                  </a:lnTo>
                  <a:lnTo>
                    <a:pt x="58" y="64"/>
                  </a:lnTo>
                  <a:lnTo>
                    <a:pt x="62" y="60"/>
                  </a:lnTo>
                  <a:lnTo>
                    <a:pt x="66" y="54"/>
                  </a:lnTo>
                  <a:lnTo>
                    <a:pt x="70" y="50"/>
                  </a:lnTo>
                  <a:lnTo>
                    <a:pt x="72" y="46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80" y="30"/>
                  </a:lnTo>
                  <a:lnTo>
                    <a:pt x="82" y="28"/>
                  </a:lnTo>
                  <a:lnTo>
                    <a:pt x="84" y="26"/>
                  </a:lnTo>
                  <a:lnTo>
                    <a:pt x="86" y="24"/>
                  </a:lnTo>
                  <a:lnTo>
                    <a:pt x="88" y="20"/>
                  </a:lnTo>
                  <a:lnTo>
                    <a:pt x="90" y="16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6" y="4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8" y="26"/>
                  </a:lnTo>
                  <a:lnTo>
                    <a:pt x="42" y="36"/>
                  </a:lnTo>
                  <a:lnTo>
                    <a:pt x="32" y="44"/>
                  </a:lnTo>
                  <a:lnTo>
                    <a:pt x="20" y="6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2" y="72"/>
                  </a:lnTo>
                  <a:lnTo>
                    <a:pt x="8" y="72"/>
                  </a:lnTo>
                  <a:lnTo>
                    <a:pt x="6" y="76"/>
                  </a:lnTo>
                  <a:lnTo>
                    <a:pt x="4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7" name="Freeform 125"/>
            <p:cNvSpPr/>
            <p:nvPr/>
          </p:nvSpPr>
          <p:spPr bwMode="gray">
            <a:xfrm>
              <a:off x="2363" y="2868"/>
              <a:ext cx="36" cy="96"/>
            </a:xfrm>
            <a:custGeom>
              <a:avLst/>
              <a:gdLst>
                <a:gd name="T0" fmla="*/ 20 w 36"/>
                <a:gd name="T1" fmla="*/ 0 h 96"/>
                <a:gd name="T2" fmla="*/ 20 w 36"/>
                <a:gd name="T3" fmla="*/ 0 h 96"/>
                <a:gd name="T4" fmla="*/ 16 w 36"/>
                <a:gd name="T5" fmla="*/ 0 h 96"/>
                <a:gd name="T6" fmla="*/ 12 w 36"/>
                <a:gd name="T7" fmla="*/ 0 h 96"/>
                <a:gd name="T8" fmla="*/ 8 w 36"/>
                <a:gd name="T9" fmla="*/ 2 h 96"/>
                <a:gd name="T10" fmla="*/ 4 w 36"/>
                <a:gd name="T11" fmla="*/ 4 h 96"/>
                <a:gd name="T12" fmla="*/ 2 w 36"/>
                <a:gd name="T13" fmla="*/ 8 h 96"/>
                <a:gd name="T14" fmla="*/ 2 w 36"/>
                <a:gd name="T15" fmla="*/ 12 h 96"/>
                <a:gd name="T16" fmla="*/ 0 w 36"/>
                <a:gd name="T17" fmla="*/ 26 h 96"/>
                <a:gd name="T18" fmla="*/ 0 w 36"/>
                <a:gd name="T19" fmla="*/ 40 h 96"/>
                <a:gd name="T20" fmla="*/ 2 w 36"/>
                <a:gd name="T21" fmla="*/ 48 h 96"/>
                <a:gd name="T22" fmla="*/ 2 w 36"/>
                <a:gd name="T23" fmla="*/ 52 h 96"/>
                <a:gd name="T24" fmla="*/ 4 w 36"/>
                <a:gd name="T25" fmla="*/ 54 h 96"/>
                <a:gd name="T26" fmla="*/ 4 w 36"/>
                <a:gd name="T27" fmla="*/ 54 h 96"/>
                <a:gd name="T28" fmla="*/ 4 w 36"/>
                <a:gd name="T29" fmla="*/ 54 h 96"/>
                <a:gd name="T30" fmla="*/ 4 w 36"/>
                <a:gd name="T31" fmla="*/ 56 h 96"/>
                <a:gd name="T32" fmla="*/ 2 w 36"/>
                <a:gd name="T33" fmla="*/ 58 h 96"/>
                <a:gd name="T34" fmla="*/ 2 w 36"/>
                <a:gd name="T35" fmla="*/ 60 h 96"/>
                <a:gd name="T36" fmla="*/ 0 w 36"/>
                <a:gd name="T37" fmla="*/ 64 h 96"/>
                <a:gd name="T38" fmla="*/ 0 w 36"/>
                <a:gd name="T39" fmla="*/ 66 h 96"/>
                <a:gd name="T40" fmla="*/ 2 w 36"/>
                <a:gd name="T41" fmla="*/ 70 h 96"/>
                <a:gd name="T42" fmla="*/ 4 w 36"/>
                <a:gd name="T43" fmla="*/ 76 h 96"/>
                <a:gd name="T44" fmla="*/ 6 w 36"/>
                <a:gd name="T45" fmla="*/ 82 h 96"/>
                <a:gd name="T46" fmla="*/ 10 w 36"/>
                <a:gd name="T47" fmla="*/ 88 h 96"/>
                <a:gd name="T48" fmla="*/ 12 w 36"/>
                <a:gd name="T49" fmla="*/ 92 h 96"/>
                <a:gd name="T50" fmla="*/ 14 w 36"/>
                <a:gd name="T51" fmla="*/ 94 h 96"/>
                <a:gd name="T52" fmla="*/ 16 w 36"/>
                <a:gd name="T53" fmla="*/ 96 h 96"/>
                <a:gd name="T54" fmla="*/ 18 w 36"/>
                <a:gd name="T55" fmla="*/ 94 h 96"/>
                <a:gd name="T56" fmla="*/ 22 w 36"/>
                <a:gd name="T57" fmla="*/ 90 h 96"/>
                <a:gd name="T58" fmla="*/ 24 w 36"/>
                <a:gd name="T59" fmla="*/ 88 h 96"/>
                <a:gd name="T60" fmla="*/ 24 w 36"/>
                <a:gd name="T61" fmla="*/ 84 h 96"/>
                <a:gd name="T62" fmla="*/ 24 w 36"/>
                <a:gd name="T63" fmla="*/ 78 h 96"/>
                <a:gd name="T64" fmla="*/ 24 w 36"/>
                <a:gd name="T65" fmla="*/ 72 h 96"/>
                <a:gd name="T66" fmla="*/ 24 w 36"/>
                <a:gd name="T67" fmla="*/ 66 h 96"/>
                <a:gd name="T68" fmla="*/ 24 w 36"/>
                <a:gd name="T69" fmla="*/ 60 h 96"/>
                <a:gd name="T70" fmla="*/ 24 w 36"/>
                <a:gd name="T71" fmla="*/ 56 h 96"/>
                <a:gd name="T72" fmla="*/ 24 w 36"/>
                <a:gd name="T73" fmla="*/ 56 h 96"/>
                <a:gd name="T74" fmla="*/ 30 w 36"/>
                <a:gd name="T75" fmla="*/ 42 h 96"/>
                <a:gd name="T76" fmla="*/ 30 w 36"/>
                <a:gd name="T77" fmla="*/ 40 h 96"/>
                <a:gd name="T78" fmla="*/ 30 w 36"/>
                <a:gd name="T79" fmla="*/ 36 h 96"/>
                <a:gd name="T80" fmla="*/ 30 w 36"/>
                <a:gd name="T81" fmla="*/ 32 h 96"/>
                <a:gd name="T82" fmla="*/ 30 w 36"/>
                <a:gd name="T83" fmla="*/ 28 h 96"/>
                <a:gd name="T84" fmla="*/ 32 w 36"/>
                <a:gd name="T85" fmla="*/ 24 h 96"/>
                <a:gd name="T86" fmla="*/ 32 w 36"/>
                <a:gd name="T87" fmla="*/ 24 h 96"/>
                <a:gd name="T88" fmla="*/ 34 w 36"/>
                <a:gd name="T89" fmla="*/ 22 h 96"/>
                <a:gd name="T90" fmla="*/ 34 w 36"/>
                <a:gd name="T91" fmla="*/ 20 h 96"/>
                <a:gd name="T92" fmla="*/ 34 w 36"/>
                <a:gd name="T93" fmla="*/ 16 h 96"/>
                <a:gd name="T94" fmla="*/ 34 w 36"/>
                <a:gd name="T95" fmla="*/ 10 h 96"/>
                <a:gd name="T96" fmla="*/ 34 w 36"/>
                <a:gd name="T97" fmla="*/ 6 h 96"/>
                <a:gd name="T98" fmla="*/ 34 w 36"/>
                <a:gd name="T99" fmla="*/ 2 h 96"/>
                <a:gd name="T100" fmla="*/ 36 w 36"/>
                <a:gd name="T101" fmla="*/ 0 h 96"/>
                <a:gd name="T102" fmla="*/ 34 w 36"/>
                <a:gd name="T103" fmla="*/ 0 h 96"/>
                <a:gd name="T104" fmla="*/ 32 w 36"/>
                <a:gd name="T105" fmla="*/ 0 h 96"/>
                <a:gd name="T106" fmla="*/ 28 w 36"/>
                <a:gd name="T107" fmla="*/ 2 h 96"/>
                <a:gd name="T108" fmla="*/ 24 w 36"/>
                <a:gd name="T109" fmla="*/ 2 h 96"/>
                <a:gd name="T110" fmla="*/ 20 w 36"/>
                <a:gd name="T1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96">
                  <a:moveTo>
                    <a:pt x="20" y="0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10" y="88"/>
                  </a:lnTo>
                  <a:lnTo>
                    <a:pt x="12" y="92"/>
                  </a:lnTo>
                  <a:lnTo>
                    <a:pt x="14" y="94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8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30" y="42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16"/>
                  </a:lnTo>
                  <a:lnTo>
                    <a:pt x="34" y="10"/>
                  </a:lnTo>
                  <a:lnTo>
                    <a:pt x="34" y="6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2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8" name="Freeform 126"/>
            <p:cNvSpPr/>
            <p:nvPr/>
          </p:nvSpPr>
          <p:spPr bwMode="gray">
            <a:xfrm>
              <a:off x="2331" y="2968"/>
              <a:ext cx="32" cy="34"/>
            </a:xfrm>
            <a:custGeom>
              <a:avLst/>
              <a:gdLst>
                <a:gd name="T0" fmla="*/ 2 w 32"/>
                <a:gd name="T1" fmla="*/ 28 h 34"/>
                <a:gd name="T2" fmla="*/ 2 w 32"/>
                <a:gd name="T3" fmla="*/ 28 h 34"/>
                <a:gd name="T4" fmla="*/ 0 w 32"/>
                <a:gd name="T5" fmla="*/ 30 h 34"/>
                <a:gd name="T6" fmla="*/ 0 w 32"/>
                <a:gd name="T7" fmla="*/ 30 h 34"/>
                <a:gd name="T8" fmla="*/ 2 w 32"/>
                <a:gd name="T9" fmla="*/ 32 h 34"/>
                <a:gd name="T10" fmla="*/ 4 w 32"/>
                <a:gd name="T11" fmla="*/ 34 h 34"/>
                <a:gd name="T12" fmla="*/ 6 w 32"/>
                <a:gd name="T13" fmla="*/ 32 h 34"/>
                <a:gd name="T14" fmla="*/ 10 w 32"/>
                <a:gd name="T15" fmla="*/ 32 h 34"/>
                <a:gd name="T16" fmla="*/ 12 w 32"/>
                <a:gd name="T17" fmla="*/ 30 h 34"/>
                <a:gd name="T18" fmla="*/ 16 w 32"/>
                <a:gd name="T19" fmla="*/ 26 h 34"/>
                <a:gd name="T20" fmla="*/ 20 w 32"/>
                <a:gd name="T21" fmla="*/ 24 h 34"/>
                <a:gd name="T22" fmla="*/ 22 w 32"/>
                <a:gd name="T23" fmla="*/ 22 h 34"/>
                <a:gd name="T24" fmla="*/ 22 w 32"/>
                <a:gd name="T25" fmla="*/ 22 h 34"/>
                <a:gd name="T26" fmla="*/ 22 w 32"/>
                <a:gd name="T27" fmla="*/ 22 h 34"/>
                <a:gd name="T28" fmla="*/ 24 w 32"/>
                <a:gd name="T29" fmla="*/ 20 h 34"/>
                <a:gd name="T30" fmla="*/ 26 w 32"/>
                <a:gd name="T31" fmla="*/ 16 h 34"/>
                <a:gd name="T32" fmla="*/ 28 w 32"/>
                <a:gd name="T33" fmla="*/ 12 h 34"/>
                <a:gd name="T34" fmla="*/ 30 w 32"/>
                <a:gd name="T35" fmla="*/ 10 h 34"/>
                <a:gd name="T36" fmla="*/ 32 w 32"/>
                <a:gd name="T37" fmla="*/ 6 h 34"/>
                <a:gd name="T38" fmla="*/ 32 w 32"/>
                <a:gd name="T39" fmla="*/ 4 h 34"/>
                <a:gd name="T40" fmla="*/ 32 w 32"/>
                <a:gd name="T41" fmla="*/ 4 h 34"/>
                <a:gd name="T42" fmla="*/ 32 w 32"/>
                <a:gd name="T43" fmla="*/ 2 h 34"/>
                <a:gd name="T44" fmla="*/ 30 w 32"/>
                <a:gd name="T45" fmla="*/ 0 h 34"/>
                <a:gd name="T46" fmla="*/ 28 w 32"/>
                <a:gd name="T47" fmla="*/ 0 h 34"/>
                <a:gd name="T48" fmla="*/ 26 w 32"/>
                <a:gd name="T49" fmla="*/ 0 h 34"/>
                <a:gd name="T50" fmla="*/ 22 w 32"/>
                <a:gd name="T51" fmla="*/ 2 h 34"/>
                <a:gd name="T52" fmla="*/ 20 w 32"/>
                <a:gd name="T53" fmla="*/ 6 h 34"/>
                <a:gd name="T54" fmla="*/ 16 w 32"/>
                <a:gd name="T55" fmla="*/ 10 h 34"/>
                <a:gd name="T56" fmla="*/ 12 w 32"/>
                <a:gd name="T57" fmla="*/ 14 h 34"/>
                <a:gd name="T58" fmla="*/ 8 w 32"/>
                <a:gd name="T59" fmla="*/ 20 h 34"/>
                <a:gd name="T60" fmla="*/ 4 w 32"/>
                <a:gd name="T61" fmla="*/ 24 h 34"/>
                <a:gd name="T62" fmla="*/ 2 w 32"/>
                <a:gd name="T63" fmla="*/ 26 h 34"/>
                <a:gd name="T64" fmla="*/ 2 w 32"/>
                <a:gd name="T65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4">
                  <a:moveTo>
                    <a:pt x="2" y="28"/>
                  </a:move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6"/>
                  </a:lnTo>
                  <a:lnTo>
                    <a:pt x="16" y="10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2" y="2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59" name="Freeform 127"/>
            <p:cNvSpPr/>
            <p:nvPr/>
          </p:nvSpPr>
          <p:spPr bwMode="gray">
            <a:xfrm>
              <a:off x="2391" y="2992"/>
              <a:ext cx="60" cy="46"/>
            </a:xfrm>
            <a:custGeom>
              <a:avLst/>
              <a:gdLst>
                <a:gd name="T0" fmla="*/ 42 w 60"/>
                <a:gd name="T1" fmla="*/ 2 h 46"/>
                <a:gd name="T2" fmla="*/ 30 w 60"/>
                <a:gd name="T3" fmla="*/ 8 h 46"/>
                <a:gd name="T4" fmla="*/ 20 w 60"/>
                <a:gd name="T5" fmla="*/ 10 h 46"/>
                <a:gd name="T6" fmla="*/ 6 w 60"/>
                <a:gd name="T7" fmla="*/ 16 h 46"/>
                <a:gd name="T8" fmla="*/ 6 w 60"/>
                <a:gd name="T9" fmla="*/ 18 h 46"/>
                <a:gd name="T10" fmla="*/ 4 w 60"/>
                <a:gd name="T11" fmla="*/ 20 h 46"/>
                <a:gd name="T12" fmla="*/ 2 w 60"/>
                <a:gd name="T13" fmla="*/ 22 h 46"/>
                <a:gd name="T14" fmla="*/ 2 w 60"/>
                <a:gd name="T15" fmla="*/ 26 h 46"/>
                <a:gd name="T16" fmla="*/ 0 w 60"/>
                <a:gd name="T17" fmla="*/ 30 h 46"/>
                <a:gd name="T18" fmla="*/ 0 w 60"/>
                <a:gd name="T19" fmla="*/ 32 h 46"/>
                <a:gd name="T20" fmla="*/ 0 w 60"/>
                <a:gd name="T21" fmla="*/ 34 h 46"/>
                <a:gd name="T22" fmla="*/ 2 w 60"/>
                <a:gd name="T23" fmla="*/ 36 h 46"/>
                <a:gd name="T24" fmla="*/ 8 w 60"/>
                <a:gd name="T25" fmla="*/ 34 h 46"/>
                <a:gd name="T26" fmla="*/ 12 w 60"/>
                <a:gd name="T27" fmla="*/ 34 h 46"/>
                <a:gd name="T28" fmla="*/ 16 w 60"/>
                <a:gd name="T29" fmla="*/ 32 h 46"/>
                <a:gd name="T30" fmla="*/ 20 w 60"/>
                <a:gd name="T31" fmla="*/ 32 h 46"/>
                <a:gd name="T32" fmla="*/ 20 w 60"/>
                <a:gd name="T33" fmla="*/ 32 h 46"/>
                <a:gd name="T34" fmla="*/ 20 w 60"/>
                <a:gd name="T35" fmla="*/ 32 h 46"/>
                <a:gd name="T36" fmla="*/ 20 w 60"/>
                <a:gd name="T37" fmla="*/ 34 h 46"/>
                <a:gd name="T38" fmla="*/ 20 w 60"/>
                <a:gd name="T39" fmla="*/ 38 h 46"/>
                <a:gd name="T40" fmla="*/ 22 w 60"/>
                <a:gd name="T41" fmla="*/ 40 h 46"/>
                <a:gd name="T42" fmla="*/ 24 w 60"/>
                <a:gd name="T43" fmla="*/ 42 h 46"/>
                <a:gd name="T44" fmla="*/ 26 w 60"/>
                <a:gd name="T45" fmla="*/ 44 h 46"/>
                <a:gd name="T46" fmla="*/ 30 w 60"/>
                <a:gd name="T47" fmla="*/ 44 h 46"/>
                <a:gd name="T48" fmla="*/ 32 w 60"/>
                <a:gd name="T49" fmla="*/ 46 h 46"/>
                <a:gd name="T50" fmla="*/ 36 w 60"/>
                <a:gd name="T51" fmla="*/ 46 h 46"/>
                <a:gd name="T52" fmla="*/ 40 w 60"/>
                <a:gd name="T53" fmla="*/ 46 h 46"/>
                <a:gd name="T54" fmla="*/ 42 w 60"/>
                <a:gd name="T55" fmla="*/ 46 h 46"/>
                <a:gd name="T56" fmla="*/ 44 w 60"/>
                <a:gd name="T57" fmla="*/ 42 h 46"/>
                <a:gd name="T58" fmla="*/ 44 w 60"/>
                <a:gd name="T59" fmla="*/ 38 h 46"/>
                <a:gd name="T60" fmla="*/ 44 w 60"/>
                <a:gd name="T61" fmla="*/ 34 h 46"/>
                <a:gd name="T62" fmla="*/ 42 w 60"/>
                <a:gd name="T63" fmla="*/ 32 h 46"/>
                <a:gd name="T64" fmla="*/ 42 w 60"/>
                <a:gd name="T65" fmla="*/ 30 h 46"/>
                <a:gd name="T66" fmla="*/ 44 w 60"/>
                <a:gd name="T67" fmla="*/ 28 h 46"/>
                <a:gd name="T68" fmla="*/ 46 w 60"/>
                <a:gd name="T69" fmla="*/ 28 h 46"/>
                <a:gd name="T70" fmla="*/ 48 w 60"/>
                <a:gd name="T71" fmla="*/ 30 h 46"/>
                <a:gd name="T72" fmla="*/ 50 w 60"/>
                <a:gd name="T73" fmla="*/ 32 h 46"/>
                <a:gd name="T74" fmla="*/ 52 w 60"/>
                <a:gd name="T75" fmla="*/ 34 h 46"/>
                <a:gd name="T76" fmla="*/ 54 w 60"/>
                <a:gd name="T77" fmla="*/ 36 h 46"/>
                <a:gd name="T78" fmla="*/ 56 w 60"/>
                <a:gd name="T79" fmla="*/ 34 h 46"/>
                <a:gd name="T80" fmla="*/ 58 w 60"/>
                <a:gd name="T81" fmla="*/ 30 h 46"/>
                <a:gd name="T82" fmla="*/ 60 w 60"/>
                <a:gd name="T83" fmla="*/ 24 h 46"/>
                <a:gd name="T84" fmla="*/ 60 w 60"/>
                <a:gd name="T85" fmla="*/ 20 h 46"/>
                <a:gd name="T86" fmla="*/ 60 w 60"/>
                <a:gd name="T87" fmla="*/ 16 h 46"/>
                <a:gd name="T88" fmla="*/ 58 w 60"/>
                <a:gd name="T89" fmla="*/ 12 h 46"/>
                <a:gd name="T90" fmla="*/ 56 w 60"/>
                <a:gd name="T91" fmla="*/ 8 h 46"/>
                <a:gd name="T92" fmla="*/ 52 w 60"/>
                <a:gd name="T93" fmla="*/ 4 h 46"/>
                <a:gd name="T94" fmla="*/ 48 w 60"/>
                <a:gd name="T95" fmla="*/ 2 h 46"/>
                <a:gd name="T96" fmla="*/ 46 w 60"/>
                <a:gd name="T97" fmla="*/ 0 h 46"/>
                <a:gd name="T98" fmla="*/ 42 w 60"/>
                <a:gd name="T9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46">
                  <a:moveTo>
                    <a:pt x="42" y="2"/>
                  </a:moveTo>
                  <a:lnTo>
                    <a:pt x="30" y="8"/>
                  </a:lnTo>
                  <a:lnTo>
                    <a:pt x="20" y="10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6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6" y="44"/>
                  </a:lnTo>
                  <a:lnTo>
                    <a:pt x="30" y="44"/>
                  </a:lnTo>
                  <a:lnTo>
                    <a:pt x="32" y="46"/>
                  </a:lnTo>
                  <a:lnTo>
                    <a:pt x="36" y="46"/>
                  </a:lnTo>
                  <a:lnTo>
                    <a:pt x="40" y="46"/>
                  </a:lnTo>
                  <a:lnTo>
                    <a:pt x="42" y="46"/>
                  </a:lnTo>
                  <a:lnTo>
                    <a:pt x="44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4" y="28"/>
                  </a:lnTo>
                  <a:lnTo>
                    <a:pt x="46" y="28"/>
                  </a:lnTo>
                  <a:lnTo>
                    <a:pt x="48" y="30"/>
                  </a:lnTo>
                  <a:lnTo>
                    <a:pt x="50" y="32"/>
                  </a:lnTo>
                  <a:lnTo>
                    <a:pt x="52" y="34"/>
                  </a:lnTo>
                  <a:lnTo>
                    <a:pt x="54" y="3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0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2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0" name="Freeform 128"/>
            <p:cNvSpPr/>
            <p:nvPr/>
          </p:nvSpPr>
          <p:spPr bwMode="gray">
            <a:xfrm>
              <a:off x="2249" y="3020"/>
              <a:ext cx="108" cy="96"/>
            </a:xfrm>
            <a:custGeom>
              <a:avLst/>
              <a:gdLst>
                <a:gd name="T0" fmla="*/ 70 w 108"/>
                <a:gd name="T1" fmla="*/ 46 h 96"/>
                <a:gd name="T2" fmla="*/ 90 w 108"/>
                <a:gd name="T3" fmla="*/ 46 h 96"/>
                <a:gd name="T4" fmla="*/ 100 w 108"/>
                <a:gd name="T5" fmla="*/ 44 h 96"/>
                <a:gd name="T6" fmla="*/ 86 w 108"/>
                <a:gd name="T7" fmla="*/ 38 h 96"/>
                <a:gd name="T8" fmla="*/ 108 w 108"/>
                <a:gd name="T9" fmla="*/ 30 h 96"/>
                <a:gd name="T10" fmla="*/ 108 w 108"/>
                <a:gd name="T11" fmla="*/ 26 h 96"/>
                <a:gd name="T12" fmla="*/ 104 w 108"/>
                <a:gd name="T13" fmla="*/ 22 h 96"/>
                <a:gd name="T14" fmla="*/ 98 w 108"/>
                <a:gd name="T15" fmla="*/ 16 h 96"/>
                <a:gd name="T16" fmla="*/ 92 w 108"/>
                <a:gd name="T17" fmla="*/ 10 h 96"/>
                <a:gd name="T18" fmla="*/ 90 w 108"/>
                <a:gd name="T19" fmla="*/ 6 h 96"/>
                <a:gd name="T20" fmla="*/ 88 w 108"/>
                <a:gd name="T21" fmla="*/ 4 h 96"/>
                <a:gd name="T22" fmla="*/ 84 w 108"/>
                <a:gd name="T23" fmla="*/ 0 h 96"/>
                <a:gd name="T24" fmla="*/ 78 w 108"/>
                <a:gd name="T25" fmla="*/ 2 h 96"/>
                <a:gd name="T26" fmla="*/ 72 w 108"/>
                <a:gd name="T27" fmla="*/ 4 h 96"/>
                <a:gd name="T28" fmla="*/ 66 w 108"/>
                <a:gd name="T29" fmla="*/ 10 h 96"/>
                <a:gd name="T30" fmla="*/ 58 w 108"/>
                <a:gd name="T31" fmla="*/ 14 h 96"/>
                <a:gd name="T32" fmla="*/ 48 w 108"/>
                <a:gd name="T33" fmla="*/ 38 h 96"/>
                <a:gd name="T34" fmla="*/ 42 w 108"/>
                <a:gd name="T35" fmla="*/ 40 h 96"/>
                <a:gd name="T36" fmla="*/ 36 w 108"/>
                <a:gd name="T37" fmla="*/ 46 h 96"/>
                <a:gd name="T38" fmla="*/ 30 w 108"/>
                <a:gd name="T39" fmla="*/ 48 h 96"/>
                <a:gd name="T40" fmla="*/ 24 w 108"/>
                <a:gd name="T41" fmla="*/ 54 h 96"/>
                <a:gd name="T42" fmla="*/ 18 w 108"/>
                <a:gd name="T43" fmla="*/ 60 h 96"/>
                <a:gd name="T44" fmla="*/ 16 w 108"/>
                <a:gd name="T45" fmla="*/ 64 h 96"/>
                <a:gd name="T46" fmla="*/ 0 w 108"/>
                <a:gd name="T47" fmla="*/ 88 h 96"/>
                <a:gd name="T48" fmla="*/ 2 w 108"/>
                <a:gd name="T49" fmla="*/ 90 h 96"/>
                <a:gd name="T50" fmla="*/ 10 w 108"/>
                <a:gd name="T51" fmla="*/ 94 h 96"/>
                <a:gd name="T52" fmla="*/ 16 w 108"/>
                <a:gd name="T53" fmla="*/ 96 h 96"/>
                <a:gd name="T54" fmla="*/ 22 w 108"/>
                <a:gd name="T55" fmla="*/ 90 h 96"/>
                <a:gd name="T56" fmla="*/ 24 w 108"/>
                <a:gd name="T57" fmla="*/ 86 h 96"/>
                <a:gd name="T58" fmla="*/ 28 w 108"/>
                <a:gd name="T59" fmla="*/ 82 h 96"/>
                <a:gd name="T60" fmla="*/ 32 w 108"/>
                <a:gd name="T61" fmla="*/ 80 h 96"/>
                <a:gd name="T62" fmla="*/ 46 w 108"/>
                <a:gd name="T63" fmla="*/ 74 h 96"/>
                <a:gd name="T64" fmla="*/ 62 w 108"/>
                <a:gd name="T65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96">
                  <a:moveTo>
                    <a:pt x="62" y="56"/>
                  </a:moveTo>
                  <a:lnTo>
                    <a:pt x="70" y="46"/>
                  </a:lnTo>
                  <a:lnTo>
                    <a:pt x="84" y="46"/>
                  </a:lnTo>
                  <a:lnTo>
                    <a:pt x="90" y="46"/>
                  </a:lnTo>
                  <a:lnTo>
                    <a:pt x="96" y="44"/>
                  </a:lnTo>
                  <a:lnTo>
                    <a:pt x="100" y="44"/>
                  </a:lnTo>
                  <a:lnTo>
                    <a:pt x="102" y="42"/>
                  </a:lnTo>
                  <a:lnTo>
                    <a:pt x="86" y="38"/>
                  </a:lnTo>
                  <a:lnTo>
                    <a:pt x="108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98" y="16"/>
                  </a:lnTo>
                  <a:lnTo>
                    <a:pt x="96" y="14"/>
                  </a:lnTo>
                  <a:lnTo>
                    <a:pt x="92" y="10"/>
                  </a:lnTo>
                  <a:lnTo>
                    <a:pt x="90" y="8"/>
                  </a:lnTo>
                  <a:lnTo>
                    <a:pt x="90" y="6"/>
                  </a:lnTo>
                  <a:lnTo>
                    <a:pt x="88" y="6"/>
                  </a:lnTo>
                  <a:lnTo>
                    <a:pt x="88" y="4"/>
                  </a:lnTo>
                  <a:lnTo>
                    <a:pt x="86" y="2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6"/>
                  </a:lnTo>
                  <a:lnTo>
                    <a:pt x="66" y="10"/>
                  </a:lnTo>
                  <a:lnTo>
                    <a:pt x="62" y="12"/>
                  </a:lnTo>
                  <a:lnTo>
                    <a:pt x="58" y="14"/>
                  </a:lnTo>
                  <a:lnTo>
                    <a:pt x="48" y="36"/>
                  </a:lnTo>
                  <a:lnTo>
                    <a:pt x="48" y="38"/>
                  </a:lnTo>
                  <a:lnTo>
                    <a:pt x="46" y="38"/>
                  </a:lnTo>
                  <a:lnTo>
                    <a:pt x="42" y="40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10" y="94"/>
                  </a:lnTo>
                  <a:lnTo>
                    <a:pt x="14" y="96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32" y="80"/>
                  </a:lnTo>
                  <a:lnTo>
                    <a:pt x="38" y="78"/>
                  </a:lnTo>
                  <a:lnTo>
                    <a:pt x="46" y="74"/>
                  </a:lnTo>
                  <a:lnTo>
                    <a:pt x="54" y="70"/>
                  </a:lnTo>
                  <a:lnTo>
                    <a:pt x="62" y="5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1" name="Freeform 129"/>
            <p:cNvSpPr/>
            <p:nvPr/>
          </p:nvSpPr>
          <p:spPr bwMode="gray">
            <a:xfrm>
              <a:off x="2229" y="3062"/>
              <a:ext cx="120" cy="110"/>
            </a:xfrm>
            <a:custGeom>
              <a:avLst/>
              <a:gdLst>
                <a:gd name="T0" fmla="*/ 102 w 120"/>
                <a:gd name="T1" fmla="*/ 32 h 110"/>
                <a:gd name="T2" fmla="*/ 104 w 120"/>
                <a:gd name="T3" fmla="*/ 34 h 110"/>
                <a:gd name="T4" fmla="*/ 112 w 120"/>
                <a:gd name="T5" fmla="*/ 36 h 110"/>
                <a:gd name="T6" fmla="*/ 120 w 120"/>
                <a:gd name="T7" fmla="*/ 42 h 110"/>
                <a:gd name="T8" fmla="*/ 116 w 120"/>
                <a:gd name="T9" fmla="*/ 46 h 110"/>
                <a:gd name="T10" fmla="*/ 114 w 120"/>
                <a:gd name="T11" fmla="*/ 48 h 110"/>
                <a:gd name="T12" fmla="*/ 106 w 120"/>
                <a:gd name="T13" fmla="*/ 50 h 110"/>
                <a:gd name="T14" fmla="*/ 102 w 120"/>
                <a:gd name="T15" fmla="*/ 54 h 110"/>
                <a:gd name="T16" fmla="*/ 100 w 120"/>
                <a:gd name="T17" fmla="*/ 56 h 110"/>
                <a:gd name="T18" fmla="*/ 94 w 120"/>
                <a:gd name="T19" fmla="*/ 70 h 110"/>
                <a:gd name="T20" fmla="*/ 88 w 120"/>
                <a:gd name="T21" fmla="*/ 76 h 110"/>
                <a:gd name="T22" fmla="*/ 86 w 120"/>
                <a:gd name="T23" fmla="*/ 80 h 110"/>
                <a:gd name="T24" fmla="*/ 84 w 120"/>
                <a:gd name="T25" fmla="*/ 84 h 110"/>
                <a:gd name="T26" fmla="*/ 82 w 120"/>
                <a:gd name="T27" fmla="*/ 94 h 110"/>
                <a:gd name="T28" fmla="*/ 78 w 120"/>
                <a:gd name="T29" fmla="*/ 102 h 110"/>
                <a:gd name="T30" fmla="*/ 74 w 120"/>
                <a:gd name="T31" fmla="*/ 106 h 110"/>
                <a:gd name="T32" fmla="*/ 66 w 120"/>
                <a:gd name="T33" fmla="*/ 108 h 110"/>
                <a:gd name="T34" fmla="*/ 60 w 120"/>
                <a:gd name="T35" fmla="*/ 100 h 110"/>
                <a:gd name="T36" fmla="*/ 50 w 120"/>
                <a:gd name="T37" fmla="*/ 98 h 110"/>
                <a:gd name="T38" fmla="*/ 46 w 120"/>
                <a:gd name="T39" fmla="*/ 96 h 110"/>
                <a:gd name="T40" fmla="*/ 40 w 120"/>
                <a:gd name="T41" fmla="*/ 96 h 110"/>
                <a:gd name="T42" fmla="*/ 34 w 120"/>
                <a:gd name="T43" fmla="*/ 96 h 110"/>
                <a:gd name="T44" fmla="*/ 26 w 120"/>
                <a:gd name="T45" fmla="*/ 94 h 110"/>
                <a:gd name="T46" fmla="*/ 22 w 120"/>
                <a:gd name="T47" fmla="*/ 90 h 110"/>
                <a:gd name="T48" fmla="*/ 16 w 120"/>
                <a:gd name="T49" fmla="*/ 86 h 110"/>
                <a:gd name="T50" fmla="*/ 6 w 120"/>
                <a:gd name="T51" fmla="*/ 82 h 110"/>
                <a:gd name="T52" fmla="*/ 0 w 120"/>
                <a:gd name="T53" fmla="*/ 78 h 110"/>
                <a:gd name="T54" fmla="*/ 0 w 120"/>
                <a:gd name="T55" fmla="*/ 74 h 110"/>
                <a:gd name="T56" fmla="*/ 4 w 120"/>
                <a:gd name="T57" fmla="*/ 72 h 110"/>
                <a:gd name="T58" fmla="*/ 2 w 120"/>
                <a:gd name="T59" fmla="*/ 60 h 110"/>
                <a:gd name="T60" fmla="*/ 2 w 120"/>
                <a:gd name="T61" fmla="*/ 52 h 110"/>
                <a:gd name="T62" fmla="*/ 6 w 120"/>
                <a:gd name="T63" fmla="*/ 44 h 110"/>
                <a:gd name="T64" fmla="*/ 8 w 120"/>
                <a:gd name="T65" fmla="*/ 42 h 110"/>
                <a:gd name="T66" fmla="*/ 20 w 120"/>
                <a:gd name="T67" fmla="*/ 46 h 110"/>
                <a:gd name="T68" fmla="*/ 22 w 120"/>
                <a:gd name="T69" fmla="*/ 48 h 110"/>
                <a:gd name="T70" fmla="*/ 28 w 120"/>
                <a:gd name="T71" fmla="*/ 52 h 110"/>
                <a:gd name="T72" fmla="*/ 36 w 120"/>
                <a:gd name="T73" fmla="*/ 52 h 110"/>
                <a:gd name="T74" fmla="*/ 44 w 120"/>
                <a:gd name="T75" fmla="*/ 44 h 110"/>
                <a:gd name="T76" fmla="*/ 48 w 120"/>
                <a:gd name="T77" fmla="*/ 42 h 110"/>
                <a:gd name="T78" fmla="*/ 56 w 120"/>
                <a:gd name="T79" fmla="*/ 38 h 110"/>
                <a:gd name="T80" fmla="*/ 62 w 120"/>
                <a:gd name="T81" fmla="*/ 34 h 110"/>
                <a:gd name="T82" fmla="*/ 70 w 120"/>
                <a:gd name="T83" fmla="*/ 30 h 110"/>
                <a:gd name="T84" fmla="*/ 74 w 120"/>
                <a:gd name="T85" fmla="*/ 28 h 110"/>
                <a:gd name="T86" fmla="*/ 90 w 120"/>
                <a:gd name="T87" fmla="*/ 4 h 110"/>
                <a:gd name="T88" fmla="*/ 94 w 120"/>
                <a:gd name="T89" fmla="*/ 4 h 110"/>
                <a:gd name="T90" fmla="*/ 106 w 120"/>
                <a:gd name="T91" fmla="*/ 4 h 110"/>
                <a:gd name="T92" fmla="*/ 116 w 120"/>
                <a:gd name="T93" fmla="*/ 2 h 110"/>
                <a:gd name="T94" fmla="*/ 120 w 120"/>
                <a:gd name="T95" fmla="*/ 2 h 110"/>
                <a:gd name="T96" fmla="*/ 116 w 120"/>
                <a:gd name="T97" fmla="*/ 6 h 110"/>
                <a:gd name="T98" fmla="*/ 108 w 120"/>
                <a:gd name="T99" fmla="*/ 12 h 110"/>
                <a:gd name="T100" fmla="*/ 102 w 120"/>
                <a:gd name="T101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0" h="110">
                  <a:moveTo>
                    <a:pt x="102" y="28"/>
                  </a:moveTo>
                  <a:lnTo>
                    <a:pt x="102" y="32"/>
                  </a:lnTo>
                  <a:lnTo>
                    <a:pt x="102" y="34"/>
                  </a:lnTo>
                  <a:lnTo>
                    <a:pt x="104" y="34"/>
                  </a:lnTo>
                  <a:lnTo>
                    <a:pt x="106" y="34"/>
                  </a:lnTo>
                  <a:lnTo>
                    <a:pt x="112" y="36"/>
                  </a:lnTo>
                  <a:lnTo>
                    <a:pt x="116" y="38"/>
                  </a:lnTo>
                  <a:lnTo>
                    <a:pt x="120" y="42"/>
                  </a:lnTo>
                  <a:lnTo>
                    <a:pt x="118" y="44"/>
                  </a:lnTo>
                  <a:lnTo>
                    <a:pt x="116" y="46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08" y="48"/>
                  </a:lnTo>
                  <a:lnTo>
                    <a:pt x="106" y="50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0" y="74"/>
                  </a:lnTo>
                  <a:lnTo>
                    <a:pt x="88" y="76"/>
                  </a:lnTo>
                  <a:lnTo>
                    <a:pt x="86" y="78"/>
                  </a:lnTo>
                  <a:lnTo>
                    <a:pt x="86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2" y="90"/>
                  </a:lnTo>
                  <a:lnTo>
                    <a:pt x="82" y="94"/>
                  </a:lnTo>
                  <a:lnTo>
                    <a:pt x="80" y="98"/>
                  </a:lnTo>
                  <a:lnTo>
                    <a:pt x="78" y="102"/>
                  </a:lnTo>
                  <a:lnTo>
                    <a:pt x="76" y="104"/>
                  </a:lnTo>
                  <a:lnTo>
                    <a:pt x="74" y="106"/>
                  </a:lnTo>
                  <a:lnTo>
                    <a:pt x="70" y="108"/>
                  </a:lnTo>
                  <a:lnTo>
                    <a:pt x="66" y="108"/>
                  </a:lnTo>
                  <a:lnTo>
                    <a:pt x="64" y="110"/>
                  </a:lnTo>
                  <a:lnTo>
                    <a:pt x="60" y="10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0" y="96"/>
                  </a:lnTo>
                  <a:lnTo>
                    <a:pt x="46" y="96"/>
                  </a:lnTo>
                  <a:lnTo>
                    <a:pt x="42" y="96"/>
                  </a:lnTo>
                  <a:lnTo>
                    <a:pt x="40" y="96"/>
                  </a:lnTo>
                  <a:lnTo>
                    <a:pt x="38" y="96"/>
                  </a:lnTo>
                  <a:lnTo>
                    <a:pt x="34" y="96"/>
                  </a:lnTo>
                  <a:lnTo>
                    <a:pt x="30" y="96"/>
                  </a:lnTo>
                  <a:lnTo>
                    <a:pt x="26" y="94"/>
                  </a:lnTo>
                  <a:lnTo>
                    <a:pt x="24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2" y="52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28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2" y="48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8" y="42"/>
                  </a:lnTo>
                  <a:lnTo>
                    <a:pt x="50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2" y="34"/>
                  </a:lnTo>
                  <a:lnTo>
                    <a:pt x="66" y="32"/>
                  </a:lnTo>
                  <a:lnTo>
                    <a:pt x="70" y="30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82" y="14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6" y="4"/>
                  </a:lnTo>
                  <a:lnTo>
                    <a:pt x="112" y="4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2" y="8"/>
                  </a:lnTo>
                  <a:lnTo>
                    <a:pt x="108" y="12"/>
                  </a:lnTo>
                  <a:lnTo>
                    <a:pt x="102" y="14"/>
                  </a:lnTo>
                  <a:lnTo>
                    <a:pt x="102" y="2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2" name="Freeform 130"/>
            <p:cNvSpPr/>
            <p:nvPr/>
          </p:nvSpPr>
          <p:spPr bwMode="gray">
            <a:xfrm>
              <a:off x="2633" y="3146"/>
              <a:ext cx="128" cy="108"/>
            </a:xfrm>
            <a:custGeom>
              <a:avLst/>
              <a:gdLst>
                <a:gd name="T0" fmla="*/ 78 w 128"/>
                <a:gd name="T1" fmla="*/ 40 h 108"/>
                <a:gd name="T2" fmla="*/ 78 w 128"/>
                <a:gd name="T3" fmla="*/ 38 h 108"/>
                <a:gd name="T4" fmla="*/ 76 w 128"/>
                <a:gd name="T5" fmla="*/ 36 h 108"/>
                <a:gd name="T6" fmla="*/ 72 w 128"/>
                <a:gd name="T7" fmla="*/ 36 h 108"/>
                <a:gd name="T8" fmla="*/ 70 w 128"/>
                <a:gd name="T9" fmla="*/ 34 h 108"/>
                <a:gd name="T10" fmla="*/ 68 w 128"/>
                <a:gd name="T11" fmla="*/ 32 h 108"/>
                <a:gd name="T12" fmla="*/ 62 w 128"/>
                <a:gd name="T13" fmla="*/ 28 h 108"/>
                <a:gd name="T14" fmla="*/ 58 w 128"/>
                <a:gd name="T15" fmla="*/ 24 h 108"/>
                <a:gd name="T16" fmla="*/ 52 w 128"/>
                <a:gd name="T17" fmla="*/ 20 h 108"/>
                <a:gd name="T18" fmla="*/ 46 w 128"/>
                <a:gd name="T19" fmla="*/ 16 h 108"/>
                <a:gd name="T20" fmla="*/ 42 w 128"/>
                <a:gd name="T21" fmla="*/ 12 h 108"/>
                <a:gd name="T22" fmla="*/ 40 w 128"/>
                <a:gd name="T23" fmla="*/ 10 h 108"/>
                <a:gd name="T24" fmla="*/ 38 w 128"/>
                <a:gd name="T25" fmla="*/ 10 h 108"/>
                <a:gd name="T26" fmla="*/ 34 w 128"/>
                <a:gd name="T27" fmla="*/ 10 h 108"/>
                <a:gd name="T28" fmla="*/ 26 w 128"/>
                <a:gd name="T29" fmla="*/ 8 h 108"/>
                <a:gd name="T30" fmla="*/ 14 w 128"/>
                <a:gd name="T31" fmla="*/ 4 h 108"/>
                <a:gd name="T32" fmla="*/ 4 w 128"/>
                <a:gd name="T33" fmla="*/ 0 h 108"/>
                <a:gd name="T34" fmla="*/ 0 w 128"/>
                <a:gd name="T35" fmla="*/ 80 h 108"/>
                <a:gd name="T36" fmla="*/ 12 w 128"/>
                <a:gd name="T37" fmla="*/ 86 h 108"/>
                <a:gd name="T38" fmla="*/ 28 w 128"/>
                <a:gd name="T39" fmla="*/ 80 h 108"/>
                <a:gd name="T40" fmla="*/ 28 w 128"/>
                <a:gd name="T41" fmla="*/ 78 h 108"/>
                <a:gd name="T42" fmla="*/ 28 w 128"/>
                <a:gd name="T43" fmla="*/ 76 h 108"/>
                <a:gd name="T44" fmla="*/ 30 w 128"/>
                <a:gd name="T45" fmla="*/ 74 h 108"/>
                <a:gd name="T46" fmla="*/ 34 w 128"/>
                <a:gd name="T47" fmla="*/ 72 h 108"/>
                <a:gd name="T48" fmla="*/ 38 w 128"/>
                <a:gd name="T49" fmla="*/ 68 h 108"/>
                <a:gd name="T50" fmla="*/ 42 w 128"/>
                <a:gd name="T51" fmla="*/ 68 h 108"/>
                <a:gd name="T52" fmla="*/ 46 w 128"/>
                <a:gd name="T53" fmla="*/ 66 h 108"/>
                <a:gd name="T54" fmla="*/ 52 w 128"/>
                <a:gd name="T55" fmla="*/ 68 h 108"/>
                <a:gd name="T56" fmla="*/ 76 w 128"/>
                <a:gd name="T57" fmla="*/ 82 h 108"/>
                <a:gd name="T58" fmla="*/ 86 w 128"/>
                <a:gd name="T59" fmla="*/ 94 h 108"/>
                <a:gd name="T60" fmla="*/ 104 w 128"/>
                <a:gd name="T61" fmla="*/ 102 h 108"/>
                <a:gd name="T62" fmla="*/ 126 w 128"/>
                <a:gd name="T63" fmla="*/ 108 h 108"/>
                <a:gd name="T64" fmla="*/ 128 w 128"/>
                <a:gd name="T65" fmla="*/ 108 h 108"/>
                <a:gd name="T66" fmla="*/ 128 w 128"/>
                <a:gd name="T67" fmla="*/ 106 h 108"/>
                <a:gd name="T68" fmla="*/ 128 w 128"/>
                <a:gd name="T69" fmla="*/ 104 h 108"/>
                <a:gd name="T70" fmla="*/ 128 w 128"/>
                <a:gd name="T71" fmla="*/ 100 h 108"/>
                <a:gd name="T72" fmla="*/ 126 w 128"/>
                <a:gd name="T73" fmla="*/ 98 h 108"/>
                <a:gd name="T74" fmla="*/ 124 w 128"/>
                <a:gd name="T75" fmla="*/ 94 h 108"/>
                <a:gd name="T76" fmla="*/ 120 w 128"/>
                <a:gd name="T77" fmla="*/ 92 h 108"/>
                <a:gd name="T78" fmla="*/ 116 w 128"/>
                <a:gd name="T79" fmla="*/ 88 h 108"/>
                <a:gd name="T80" fmla="*/ 110 w 128"/>
                <a:gd name="T81" fmla="*/ 84 h 108"/>
                <a:gd name="T82" fmla="*/ 106 w 128"/>
                <a:gd name="T83" fmla="*/ 80 h 108"/>
                <a:gd name="T84" fmla="*/ 102 w 128"/>
                <a:gd name="T85" fmla="*/ 76 h 108"/>
                <a:gd name="T86" fmla="*/ 98 w 128"/>
                <a:gd name="T87" fmla="*/ 72 h 108"/>
                <a:gd name="T88" fmla="*/ 96 w 128"/>
                <a:gd name="T89" fmla="*/ 70 h 108"/>
                <a:gd name="T90" fmla="*/ 96 w 128"/>
                <a:gd name="T91" fmla="*/ 70 h 108"/>
                <a:gd name="T92" fmla="*/ 80 w 128"/>
                <a:gd name="T93" fmla="*/ 60 h 108"/>
                <a:gd name="T94" fmla="*/ 96 w 128"/>
                <a:gd name="T95" fmla="*/ 54 h 108"/>
                <a:gd name="T96" fmla="*/ 92 w 128"/>
                <a:gd name="T97" fmla="*/ 46 h 108"/>
                <a:gd name="T98" fmla="*/ 90 w 128"/>
                <a:gd name="T99" fmla="*/ 46 h 108"/>
                <a:gd name="T100" fmla="*/ 88 w 128"/>
                <a:gd name="T101" fmla="*/ 44 h 108"/>
                <a:gd name="T102" fmla="*/ 84 w 128"/>
                <a:gd name="T103" fmla="*/ 44 h 108"/>
                <a:gd name="T104" fmla="*/ 80 w 128"/>
                <a:gd name="T105" fmla="*/ 42 h 108"/>
                <a:gd name="T106" fmla="*/ 78 w 128"/>
                <a:gd name="T107" fmla="*/ 42 h 108"/>
                <a:gd name="T108" fmla="*/ 78 w 128"/>
                <a:gd name="T109" fmla="*/ 4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108">
                  <a:moveTo>
                    <a:pt x="78" y="40"/>
                  </a:moveTo>
                  <a:lnTo>
                    <a:pt x="78" y="38"/>
                  </a:lnTo>
                  <a:lnTo>
                    <a:pt x="76" y="36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2" y="28"/>
                  </a:lnTo>
                  <a:lnTo>
                    <a:pt x="58" y="24"/>
                  </a:lnTo>
                  <a:lnTo>
                    <a:pt x="52" y="20"/>
                  </a:lnTo>
                  <a:lnTo>
                    <a:pt x="46" y="16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6" y="8"/>
                  </a:lnTo>
                  <a:lnTo>
                    <a:pt x="14" y="4"/>
                  </a:lnTo>
                  <a:lnTo>
                    <a:pt x="4" y="0"/>
                  </a:lnTo>
                  <a:lnTo>
                    <a:pt x="0" y="80"/>
                  </a:lnTo>
                  <a:lnTo>
                    <a:pt x="12" y="86"/>
                  </a:lnTo>
                  <a:lnTo>
                    <a:pt x="28" y="80"/>
                  </a:lnTo>
                  <a:lnTo>
                    <a:pt x="28" y="78"/>
                  </a:lnTo>
                  <a:lnTo>
                    <a:pt x="28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38" y="68"/>
                  </a:lnTo>
                  <a:lnTo>
                    <a:pt x="42" y="68"/>
                  </a:lnTo>
                  <a:lnTo>
                    <a:pt x="46" y="66"/>
                  </a:lnTo>
                  <a:lnTo>
                    <a:pt x="52" y="68"/>
                  </a:lnTo>
                  <a:lnTo>
                    <a:pt x="76" y="82"/>
                  </a:lnTo>
                  <a:lnTo>
                    <a:pt x="86" y="94"/>
                  </a:lnTo>
                  <a:lnTo>
                    <a:pt x="104" y="102"/>
                  </a:lnTo>
                  <a:lnTo>
                    <a:pt x="126" y="108"/>
                  </a:lnTo>
                  <a:lnTo>
                    <a:pt x="128" y="108"/>
                  </a:lnTo>
                  <a:lnTo>
                    <a:pt x="128" y="106"/>
                  </a:lnTo>
                  <a:lnTo>
                    <a:pt x="128" y="104"/>
                  </a:lnTo>
                  <a:lnTo>
                    <a:pt x="128" y="100"/>
                  </a:lnTo>
                  <a:lnTo>
                    <a:pt x="126" y="98"/>
                  </a:lnTo>
                  <a:lnTo>
                    <a:pt x="124" y="94"/>
                  </a:lnTo>
                  <a:lnTo>
                    <a:pt x="120" y="92"/>
                  </a:lnTo>
                  <a:lnTo>
                    <a:pt x="116" y="88"/>
                  </a:lnTo>
                  <a:lnTo>
                    <a:pt x="110" y="84"/>
                  </a:lnTo>
                  <a:lnTo>
                    <a:pt x="106" y="80"/>
                  </a:lnTo>
                  <a:lnTo>
                    <a:pt x="102" y="76"/>
                  </a:lnTo>
                  <a:lnTo>
                    <a:pt x="98" y="72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80" y="60"/>
                  </a:lnTo>
                  <a:lnTo>
                    <a:pt x="96" y="54"/>
                  </a:lnTo>
                  <a:lnTo>
                    <a:pt x="92" y="46"/>
                  </a:lnTo>
                  <a:lnTo>
                    <a:pt x="90" y="46"/>
                  </a:lnTo>
                  <a:lnTo>
                    <a:pt x="88" y="44"/>
                  </a:lnTo>
                  <a:lnTo>
                    <a:pt x="84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8" y="4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3" name="Freeform 131"/>
            <p:cNvSpPr/>
            <p:nvPr/>
          </p:nvSpPr>
          <p:spPr bwMode="gray">
            <a:xfrm>
              <a:off x="2513" y="3118"/>
              <a:ext cx="122" cy="108"/>
            </a:xfrm>
            <a:custGeom>
              <a:avLst/>
              <a:gdLst>
                <a:gd name="T0" fmla="*/ 122 w 122"/>
                <a:gd name="T1" fmla="*/ 28 h 108"/>
                <a:gd name="T2" fmla="*/ 114 w 122"/>
                <a:gd name="T3" fmla="*/ 24 h 108"/>
                <a:gd name="T4" fmla="*/ 102 w 122"/>
                <a:gd name="T5" fmla="*/ 18 h 108"/>
                <a:gd name="T6" fmla="*/ 92 w 122"/>
                <a:gd name="T7" fmla="*/ 14 h 108"/>
                <a:gd name="T8" fmla="*/ 80 w 122"/>
                <a:gd name="T9" fmla="*/ 14 h 108"/>
                <a:gd name="T10" fmla="*/ 72 w 122"/>
                <a:gd name="T11" fmla="*/ 20 h 108"/>
                <a:gd name="T12" fmla="*/ 72 w 122"/>
                <a:gd name="T13" fmla="*/ 20 h 108"/>
                <a:gd name="T14" fmla="*/ 72 w 122"/>
                <a:gd name="T15" fmla="*/ 24 h 108"/>
                <a:gd name="T16" fmla="*/ 72 w 122"/>
                <a:gd name="T17" fmla="*/ 28 h 108"/>
                <a:gd name="T18" fmla="*/ 70 w 122"/>
                <a:gd name="T19" fmla="*/ 32 h 108"/>
                <a:gd name="T20" fmla="*/ 70 w 122"/>
                <a:gd name="T21" fmla="*/ 36 h 108"/>
                <a:gd name="T22" fmla="*/ 66 w 122"/>
                <a:gd name="T23" fmla="*/ 40 h 108"/>
                <a:gd name="T24" fmla="*/ 64 w 122"/>
                <a:gd name="T25" fmla="*/ 42 h 108"/>
                <a:gd name="T26" fmla="*/ 58 w 122"/>
                <a:gd name="T27" fmla="*/ 42 h 108"/>
                <a:gd name="T28" fmla="*/ 52 w 122"/>
                <a:gd name="T29" fmla="*/ 42 h 108"/>
                <a:gd name="T30" fmla="*/ 48 w 122"/>
                <a:gd name="T31" fmla="*/ 40 h 108"/>
                <a:gd name="T32" fmla="*/ 42 w 122"/>
                <a:gd name="T33" fmla="*/ 38 h 108"/>
                <a:gd name="T34" fmla="*/ 40 w 122"/>
                <a:gd name="T35" fmla="*/ 32 h 108"/>
                <a:gd name="T36" fmla="*/ 38 w 122"/>
                <a:gd name="T37" fmla="*/ 28 h 108"/>
                <a:gd name="T38" fmla="*/ 34 w 122"/>
                <a:gd name="T39" fmla="*/ 22 h 108"/>
                <a:gd name="T40" fmla="*/ 34 w 122"/>
                <a:gd name="T41" fmla="*/ 18 h 108"/>
                <a:gd name="T42" fmla="*/ 32 w 122"/>
                <a:gd name="T43" fmla="*/ 14 h 108"/>
                <a:gd name="T44" fmla="*/ 32 w 122"/>
                <a:gd name="T45" fmla="*/ 12 h 108"/>
                <a:gd name="T46" fmla="*/ 30 w 122"/>
                <a:gd name="T47" fmla="*/ 12 h 108"/>
                <a:gd name="T48" fmla="*/ 28 w 122"/>
                <a:gd name="T49" fmla="*/ 10 h 108"/>
                <a:gd name="T50" fmla="*/ 26 w 122"/>
                <a:gd name="T51" fmla="*/ 6 h 108"/>
                <a:gd name="T52" fmla="*/ 22 w 122"/>
                <a:gd name="T53" fmla="*/ 4 h 108"/>
                <a:gd name="T54" fmla="*/ 18 w 122"/>
                <a:gd name="T55" fmla="*/ 2 h 108"/>
                <a:gd name="T56" fmla="*/ 12 w 122"/>
                <a:gd name="T57" fmla="*/ 0 h 108"/>
                <a:gd name="T58" fmla="*/ 8 w 122"/>
                <a:gd name="T59" fmla="*/ 2 h 108"/>
                <a:gd name="T60" fmla="*/ 2 w 122"/>
                <a:gd name="T61" fmla="*/ 4 h 108"/>
                <a:gd name="T62" fmla="*/ 2 w 122"/>
                <a:gd name="T63" fmla="*/ 6 h 108"/>
                <a:gd name="T64" fmla="*/ 0 w 122"/>
                <a:gd name="T65" fmla="*/ 8 h 108"/>
                <a:gd name="T66" fmla="*/ 0 w 122"/>
                <a:gd name="T67" fmla="*/ 10 h 108"/>
                <a:gd name="T68" fmla="*/ 2 w 122"/>
                <a:gd name="T69" fmla="*/ 14 h 108"/>
                <a:gd name="T70" fmla="*/ 6 w 122"/>
                <a:gd name="T71" fmla="*/ 18 h 108"/>
                <a:gd name="T72" fmla="*/ 10 w 122"/>
                <a:gd name="T73" fmla="*/ 26 h 108"/>
                <a:gd name="T74" fmla="*/ 12 w 122"/>
                <a:gd name="T75" fmla="*/ 32 h 108"/>
                <a:gd name="T76" fmla="*/ 14 w 122"/>
                <a:gd name="T77" fmla="*/ 38 h 108"/>
                <a:gd name="T78" fmla="*/ 14 w 122"/>
                <a:gd name="T79" fmla="*/ 42 h 108"/>
                <a:gd name="T80" fmla="*/ 16 w 122"/>
                <a:gd name="T81" fmla="*/ 46 h 108"/>
                <a:gd name="T82" fmla="*/ 18 w 122"/>
                <a:gd name="T83" fmla="*/ 48 h 108"/>
                <a:gd name="T84" fmla="*/ 20 w 122"/>
                <a:gd name="T85" fmla="*/ 50 h 108"/>
                <a:gd name="T86" fmla="*/ 24 w 122"/>
                <a:gd name="T87" fmla="*/ 50 h 108"/>
                <a:gd name="T88" fmla="*/ 28 w 122"/>
                <a:gd name="T89" fmla="*/ 48 h 108"/>
                <a:gd name="T90" fmla="*/ 34 w 122"/>
                <a:gd name="T91" fmla="*/ 48 h 108"/>
                <a:gd name="T92" fmla="*/ 38 w 122"/>
                <a:gd name="T93" fmla="*/ 50 h 108"/>
                <a:gd name="T94" fmla="*/ 42 w 122"/>
                <a:gd name="T95" fmla="*/ 52 h 108"/>
                <a:gd name="T96" fmla="*/ 46 w 122"/>
                <a:gd name="T97" fmla="*/ 54 h 108"/>
                <a:gd name="T98" fmla="*/ 50 w 122"/>
                <a:gd name="T99" fmla="*/ 54 h 108"/>
                <a:gd name="T100" fmla="*/ 56 w 122"/>
                <a:gd name="T101" fmla="*/ 56 h 108"/>
                <a:gd name="T102" fmla="*/ 62 w 122"/>
                <a:gd name="T103" fmla="*/ 56 h 108"/>
                <a:gd name="T104" fmla="*/ 68 w 122"/>
                <a:gd name="T105" fmla="*/ 58 h 108"/>
                <a:gd name="T106" fmla="*/ 70 w 122"/>
                <a:gd name="T107" fmla="*/ 58 h 108"/>
                <a:gd name="T108" fmla="*/ 72 w 122"/>
                <a:gd name="T109" fmla="*/ 58 h 108"/>
                <a:gd name="T110" fmla="*/ 88 w 122"/>
                <a:gd name="T111" fmla="*/ 72 h 108"/>
                <a:gd name="T112" fmla="*/ 98 w 122"/>
                <a:gd name="T113" fmla="*/ 90 h 108"/>
                <a:gd name="T114" fmla="*/ 114 w 122"/>
                <a:gd name="T115" fmla="*/ 104 h 108"/>
                <a:gd name="T116" fmla="*/ 118 w 122"/>
                <a:gd name="T117" fmla="*/ 108 h 108"/>
                <a:gd name="T118" fmla="*/ 122 w 122"/>
                <a:gd name="T119" fmla="*/ 2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" h="108">
                  <a:moveTo>
                    <a:pt x="122" y="28"/>
                  </a:moveTo>
                  <a:lnTo>
                    <a:pt x="114" y="24"/>
                  </a:lnTo>
                  <a:lnTo>
                    <a:pt x="102" y="18"/>
                  </a:lnTo>
                  <a:lnTo>
                    <a:pt x="92" y="14"/>
                  </a:lnTo>
                  <a:lnTo>
                    <a:pt x="80" y="1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4"/>
                  </a:lnTo>
                  <a:lnTo>
                    <a:pt x="72" y="28"/>
                  </a:lnTo>
                  <a:lnTo>
                    <a:pt x="70" y="32"/>
                  </a:lnTo>
                  <a:lnTo>
                    <a:pt x="70" y="36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58" y="42"/>
                  </a:lnTo>
                  <a:lnTo>
                    <a:pt x="52" y="42"/>
                  </a:lnTo>
                  <a:lnTo>
                    <a:pt x="48" y="40"/>
                  </a:lnTo>
                  <a:lnTo>
                    <a:pt x="42" y="38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10" y="26"/>
                  </a:lnTo>
                  <a:lnTo>
                    <a:pt x="12" y="32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16" y="46"/>
                  </a:lnTo>
                  <a:lnTo>
                    <a:pt x="18" y="48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8" y="48"/>
                  </a:lnTo>
                  <a:lnTo>
                    <a:pt x="34" y="48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46" y="54"/>
                  </a:lnTo>
                  <a:lnTo>
                    <a:pt x="50" y="54"/>
                  </a:lnTo>
                  <a:lnTo>
                    <a:pt x="56" y="56"/>
                  </a:lnTo>
                  <a:lnTo>
                    <a:pt x="62" y="56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8"/>
                  </a:lnTo>
                  <a:lnTo>
                    <a:pt x="88" y="72"/>
                  </a:lnTo>
                  <a:lnTo>
                    <a:pt x="98" y="90"/>
                  </a:lnTo>
                  <a:lnTo>
                    <a:pt x="114" y="104"/>
                  </a:lnTo>
                  <a:lnTo>
                    <a:pt x="118" y="108"/>
                  </a:lnTo>
                  <a:lnTo>
                    <a:pt x="122" y="2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4" name="Freeform 132"/>
            <p:cNvSpPr/>
            <p:nvPr/>
          </p:nvSpPr>
          <p:spPr bwMode="gray">
            <a:xfrm>
              <a:off x="2285" y="3296"/>
              <a:ext cx="508" cy="408"/>
            </a:xfrm>
            <a:custGeom>
              <a:avLst/>
              <a:gdLst>
                <a:gd name="T0" fmla="*/ 98 w 508"/>
                <a:gd name="T1" fmla="*/ 124 h 408"/>
                <a:gd name="T2" fmla="*/ 110 w 508"/>
                <a:gd name="T3" fmla="*/ 100 h 408"/>
                <a:gd name="T4" fmla="*/ 128 w 508"/>
                <a:gd name="T5" fmla="*/ 86 h 408"/>
                <a:gd name="T6" fmla="*/ 134 w 508"/>
                <a:gd name="T7" fmla="*/ 70 h 408"/>
                <a:gd name="T8" fmla="*/ 170 w 508"/>
                <a:gd name="T9" fmla="*/ 48 h 408"/>
                <a:gd name="T10" fmla="*/ 190 w 508"/>
                <a:gd name="T11" fmla="*/ 60 h 408"/>
                <a:gd name="T12" fmla="*/ 202 w 508"/>
                <a:gd name="T13" fmla="*/ 56 h 408"/>
                <a:gd name="T14" fmla="*/ 196 w 508"/>
                <a:gd name="T15" fmla="*/ 44 h 408"/>
                <a:gd name="T16" fmla="*/ 204 w 508"/>
                <a:gd name="T17" fmla="*/ 28 h 408"/>
                <a:gd name="T18" fmla="*/ 230 w 508"/>
                <a:gd name="T19" fmla="*/ 18 h 408"/>
                <a:gd name="T20" fmla="*/ 222 w 508"/>
                <a:gd name="T21" fmla="*/ 8 h 408"/>
                <a:gd name="T22" fmla="*/ 238 w 508"/>
                <a:gd name="T23" fmla="*/ 0 h 408"/>
                <a:gd name="T24" fmla="*/ 246 w 508"/>
                <a:gd name="T25" fmla="*/ 8 h 408"/>
                <a:gd name="T26" fmla="*/ 252 w 508"/>
                <a:gd name="T27" fmla="*/ 12 h 408"/>
                <a:gd name="T28" fmla="*/ 256 w 508"/>
                <a:gd name="T29" fmla="*/ 4 h 408"/>
                <a:gd name="T30" fmla="*/ 268 w 508"/>
                <a:gd name="T31" fmla="*/ 20 h 408"/>
                <a:gd name="T32" fmla="*/ 298 w 508"/>
                <a:gd name="T33" fmla="*/ 18 h 408"/>
                <a:gd name="T34" fmla="*/ 300 w 508"/>
                <a:gd name="T35" fmla="*/ 32 h 408"/>
                <a:gd name="T36" fmla="*/ 286 w 508"/>
                <a:gd name="T37" fmla="*/ 52 h 408"/>
                <a:gd name="T38" fmla="*/ 326 w 508"/>
                <a:gd name="T39" fmla="*/ 82 h 408"/>
                <a:gd name="T40" fmla="*/ 344 w 508"/>
                <a:gd name="T41" fmla="*/ 78 h 408"/>
                <a:gd name="T42" fmla="*/ 358 w 508"/>
                <a:gd name="T43" fmla="*/ 10 h 408"/>
                <a:gd name="T44" fmla="*/ 364 w 508"/>
                <a:gd name="T45" fmla="*/ 0 h 408"/>
                <a:gd name="T46" fmla="*/ 378 w 508"/>
                <a:gd name="T47" fmla="*/ 20 h 408"/>
                <a:gd name="T48" fmla="*/ 376 w 508"/>
                <a:gd name="T49" fmla="*/ 36 h 408"/>
                <a:gd name="T50" fmla="*/ 390 w 508"/>
                <a:gd name="T51" fmla="*/ 42 h 408"/>
                <a:gd name="T52" fmla="*/ 404 w 508"/>
                <a:gd name="T53" fmla="*/ 66 h 408"/>
                <a:gd name="T54" fmla="*/ 412 w 508"/>
                <a:gd name="T55" fmla="*/ 80 h 408"/>
                <a:gd name="T56" fmla="*/ 424 w 508"/>
                <a:gd name="T57" fmla="*/ 100 h 408"/>
                <a:gd name="T58" fmla="*/ 454 w 508"/>
                <a:gd name="T59" fmla="*/ 136 h 408"/>
                <a:gd name="T60" fmla="*/ 506 w 508"/>
                <a:gd name="T61" fmla="*/ 210 h 408"/>
                <a:gd name="T62" fmla="*/ 508 w 508"/>
                <a:gd name="T63" fmla="*/ 272 h 408"/>
                <a:gd name="T64" fmla="*/ 488 w 508"/>
                <a:gd name="T65" fmla="*/ 294 h 408"/>
                <a:gd name="T66" fmla="*/ 472 w 508"/>
                <a:gd name="T67" fmla="*/ 332 h 408"/>
                <a:gd name="T68" fmla="*/ 460 w 508"/>
                <a:gd name="T69" fmla="*/ 352 h 408"/>
                <a:gd name="T70" fmla="*/ 460 w 508"/>
                <a:gd name="T71" fmla="*/ 384 h 408"/>
                <a:gd name="T72" fmla="*/ 414 w 508"/>
                <a:gd name="T73" fmla="*/ 408 h 408"/>
                <a:gd name="T74" fmla="*/ 394 w 508"/>
                <a:gd name="T75" fmla="*/ 392 h 408"/>
                <a:gd name="T76" fmla="*/ 376 w 508"/>
                <a:gd name="T77" fmla="*/ 396 h 408"/>
                <a:gd name="T78" fmla="*/ 344 w 508"/>
                <a:gd name="T79" fmla="*/ 388 h 408"/>
                <a:gd name="T80" fmla="*/ 274 w 508"/>
                <a:gd name="T81" fmla="*/ 318 h 408"/>
                <a:gd name="T82" fmla="*/ 214 w 508"/>
                <a:gd name="T83" fmla="*/ 294 h 408"/>
                <a:gd name="T84" fmla="*/ 134 w 508"/>
                <a:gd name="T85" fmla="*/ 326 h 408"/>
                <a:gd name="T86" fmla="*/ 120 w 508"/>
                <a:gd name="T87" fmla="*/ 340 h 408"/>
                <a:gd name="T88" fmla="*/ 80 w 508"/>
                <a:gd name="T89" fmla="*/ 338 h 408"/>
                <a:gd name="T90" fmla="*/ 64 w 508"/>
                <a:gd name="T91" fmla="*/ 352 h 408"/>
                <a:gd name="T92" fmla="*/ 36 w 508"/>
                <a:gd name="T93" fmla="*/ 350 h 408"/>
                <a:gd name="T94" fmla="*/ 30 w 508"/>
                <a:gd name="T95" fmla="*/ 340 h 408"/>
                <a:gd name="T96" fmla="*/ 20 w 508"/>
                <a:gd name="T97" fmla="*/ 342 h 408"/>
                <a:gd name="T98" fmla="*/ 26 w 508"/>
                <a:gd name="T99" fmla="*/ 326 h 408"/>
                <a:gd name="T100" fmla="*/ 24 w 508"/>
                <a:gd name="T101" fmla="*/ 284 h 408"/>
                <a:gd name="T102" fmla="*/ 4 w 508"/>
                <a:gd name="T103" fmla="*/ 228 h 408"/>
                <a:gd name="T104" fmla="*/ 4 w 508"/>
                <a:gd name="T105" fmla="*/ 194 h 408"/>
                <a:gd name="T106" fmla="*/ 12 w 508"/>
                <a:gd name="T107" fmla="*/ 154 h 408"/>
                <a:gd name="T108" fmla="*/ 30 w 508"/>
                <a:gd name="T109" fmla="*/ 13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8" h="408">
                  <a:moveTo>
                    <a:pt x="30" y="138"/>
                  </a:moveTo>
                  <a:lnTo>
                    <a:pt x="60" y="136"/>
                  </a:lnTo>
                  <a:lnTo>
                    <a:pt x="92" y="130"/>
                  </a:lnTo>
                  <a:lnTo>
                    <a:pt x="92" y="130"/>
                  </a:lnTo>
                  <a:lnTo>
                    <a:pt x="94" y="128"/>
                  </a:lnTo>
                  <a:lnTo>
                    <a:pt x="98" y="124"/>
                  </a:lnTo>
                  <a:lnTo>
                    <a:pt x="100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8" y="108"/>
                  </a:lnTo>
                  <a:lnTo>
                    <a:pt x="110" y="104"/>
                  </a:lnTo>
                  <a:lnTo>
                    <a:pt x="110" y="100"/>
                  </a:lnTo>
                  <a:lnTo>
                    <a:pt x="110" y="96"/>
                  </a:lnTo>
                  <a:lnTo>
                    <a:pt x="112" y="92"/>
                  </a:lnTo>
                  <a:lnTo>
                    <a:pt x="114" y="88"/>
                  </a:lnTo>
                  <a:lnTo>
                    <a:pt x="118" y="86"/>
                  </a:lnTo>
                  <a:lnTo>
                    <a:pt x="122" y="86"/>
                  </a:lnTo>
                  <a:lnTo>
                    <a:pt x="128" y="86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28" y="80"/>
                  </a:lnTo>
                  <a:lnTo>
                    <a:pt x="130" y="76"/>
                  </a:lnTo>
                  <a:lnTo>
                    <a:pt x="130" y="72"/>
                  </a:lnTo>
                  <a:lnTo>
                    <a:pt x="134" y="70"/>
                  </a:lnTo>
                  <a:lnTo>
                    <a:pt x="136" y="70"/>
                  </a:lnTo>
                  <a:lnTo>
                    <a:pt x="140" y="66"/>
                  </a:lnTo>
                  <a:lnTo>
                    <a:pt x="146" y="56"/>
                  </a:lnTo>
                  <a:lnTo>
                    <a:pt x="156" y="48"/>
                  </a:lnTo>
                  <a:lnTo>
                    <a:pt x="170" y="48"/>
                  </a:lnTo>
                  <a:lnTo>
                    <a:pt x="170" y="48"/>
                  </a:lnTo>
                  <a:lnTo>
                    <a:pt x="172" y="50"/>
                  </a:lnTo>
                  <a:lnTo>
                    <a:pt x="176" y="52"/>
                  </a:lnTo>
                  <a:lnTo>
                    <a:pt x="180" y="54"/>
                  </a:lnTo>
                  <a:lnTo>
                    <a:pt x="182" y="56"/>
                  </a:lnTo>
                  <a:lnTo>
                    <a:pt x="186" y="58"/>
                  </a:lnTo>
                  <a:lnTo>
                    <a:pt x="190" y="60"/>
                  </a:lnTo>
                  <a:lnTo>
                    <a:pt x="194" y="60"/>
                  </a:lnTo>
                  <a:lnTo>
                    <a:pt x="196" y="60"/>
                  </a:lnTo>
                  <a:lnTo>
                    <a:pt x="198" y="62"/>
                  </a:lnTo>
                  <a:lnTo>
                    <a:pt x="198" y="60"/>
                  </a:lnTo>
                  <a:lnTo>
                    <a:pt x="200" y="58"/>
                  </a:lnTo>
                  <a:lnTo>
                    <a:pt x="202" y="56"/>
                  </a:lnTo>
                  <a:lnTo>
                    <a:pt x="202" y="54"/>
                  </a:lnTo>
                  <a:lnTo>
                    <a:pt x="202" y="52"/>
                  </a:lnTo>
                  <a:lnTo>
                    <a:pt x="200" y="50"/>
                  </a:lnTo>
                  <a:lnTo>
                    <a:pt x="198" y="48"/>
                  </a:lnTo>
                  <a:lnTo>
                    <a:pt x="196" y="46"/>
                  </a:lnTo>
                  <a:lnTo>
                    <a:pt x="196" y="44"/>
                  </a:lnTo>
                  <a:lnTo>
                    <a:pt x="198" y="42"/>
                  </a:lnTo>
                  <a:lnTo>
                    <a:pt x="202" y="40"/>
                  </a:lnTo>
                  <a:lnTo>
                    <a:pt x="204" y="32"/>
                  </a:lnTo>
                  <a:lnTo>
                    <a:pt x="202" y="32"/>
                  </a:lnTo>
                  <a:lnTo>
                    <a:pt x="204" y="30"/>
                  </a:lnTo>
                  <a:lnTo>
                    <a:pt x="204" y="28"/>
                  </a:lnTo>
                  <a:lnTo>
                    <a:pt x="206" y="24"/>
                  </a:lnTo>
                  <a:lnTo>
                    <a:pt x="208" y="22"/>
                  </a:lnTo>
                  <a:lnTo>
                    <a:pt x="212" y="20"/>
                  </a:lnTo>
                  <a:lnTo>
                    <a:pt x="228" y="20"/>
                  </a:lnTo>
                  <a:lnTo>
                    <a:pt x="228" y="18"/>
                  </a:lnTo>
                  <a:lnTo>
                    <a:pt x="230" y="18"/>
                  </a:lnTo>
                  <a:lnTo>
                    <a:pt x="232" y="16"/>
                  </a:lnTo>
                  <a:lnTo>
                    <a:pt x="232" y="14"/>
                  </a:lnTo>
                  <a:lnTo>
                    <a:pt x="232" y="10"/>
                  </a:lnTo>
                  <a:lnTo>
                    <a:pt x="222" y="10"/>
                  </a:lnTo>
                  <a:lnTo>
                    <a:pt x="222" y="10"/>
                  </a:lnTo>
                  <a:lnTo>
                    <a:pt x="222" y="8"/>
                  </a:lnTo>
                  <a:lnTo>
                    <a:pt x="224" y="6"/>
                  </a:lnTo>
                  <a:lnTo>
                    <a:pt x="224" y="4"/>
                  </a:lnTo>
                  <a:lnTo>
                    <a:pt x="228" y="2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6" y="2"/>
                  </a:lnTo>
                  <a:lnTo>
                    <a:pt x="248" y="2"/>
                  </a:lnTo>
                  <a:lnTo>
                    <a:pt x="246" y="6"/>
                  </a:lnTo>
                  <a:lnTo>
                    <a:pt x="246" y="8"/>
                  </a:lnTo>
                  <a:lnTo>
                    <a:pt x="244" y="8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46" y="10"/>
                  </a:lnTo>
                  <a:lnTo>
                    <a:pt x="248" y="12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4" y="10"/>
                  </a:lnTo>
                  <a:lnTo>
                    <a:pt x="254" y="8"/>
                  </a:lnTo>
                  <a:lnTo>
                    <a:pt x="254" y="6"/>
                  </a:lnTo>
                  <a:lnTo>
                    <a:pt x="254" y="4"/>
                  </a:lnTo>
                  <a:lnTo>
                    <a:pt x="256" y="4"/>
                  </a:lnTo>
                  <a:lnTo>
                    <a:pt x="258" y="4"/>
                  </a:lnTo>
                  <a:lnTo>
                    <a:pt x="262" y="6"/>
                  </a:lnTo>
                  <a:lnTo>
                    <a:pt x="264" y="12"/>
                  </a:lnTo>
                  <a:lnTo>
                    <a:pt x="266" y="16"/>
                  </a:lnTo>
                  <a:lnTo>
                    <a:pt x="268" y="18"/>
                  </a:lnTo>
                  <a:lnTo>
                    <a:pt x="268" y="20"/>
                  </a:lnTo>
                  <a:lnTo>
                    <a:pt x="280" y="14"/>
                  </a:lnTo>
                  <a:lnTo>
                    <a:pt x="282" y="14"/>
                  </a:lnTo>
                  <a:lnTo>
                    <a:pt x="284" y="14"/>
                  </a:lnTo>
                  <a:lnTo>
                    <a:pt x="290" y="14"/>
                  </a:lnTo>
                  <a:lnTo>
                    <a:pt x="294" y="16"/>
                  </a:lnTo>
                  <a:lnTo>
                    <a:pt x="298" y="18"/>
                  </a:lnTo>
                  <a:lnTo>
                    <a:pt x="300" y="20"/>
                  </a:lnTo>
                  <a:lnTo>
                    <a:pt x="302" y="24"/>
                  </a:lnTo>
                  <a:lnTo>
                    <a:pt x="304" y="28"/>
                  </a:lnTo>
                  <a:lnTo>
                    <a:pt x="302" y="30"/>
                  </a:lnTo>
                  <a:lnTo>
                    <a:pt x="302" y="32"/>
                  </a:lnTo>
                  <a:lnTo>
                    <a:pt x="300" y="32"/>
                  </a:lnTo>
                  <a:lnTo>
                    <a:pt x="298" y="34"/>
                  </a:lnTo>
                  <a:lnTo>
                    <a:pt x="294" y="36"/>
                  </a:lnTo>
                  <a:lnTo>
                    <a:pt x="292" y="40"/>
                  </a:lnTo>
                  <a:lnTo>
                    <a:pt x="290" y="44"/>
                  </a:lnTo>
                  <a:lnTo>
                    <a:pt x="288" y="48"/>
                  </a:lnTo>
                  <a:lnTo>
                    <a:pt x="286" y="52"/>
                  </a:lnTo>
                  <a:lnTo>
                    <a:pt x="286" y="54"/>
                  </a:lnTo>
                  <a:lnTo>
                    <a:pt x="290" y="56"/>
                  </a:lnTo>
                  <a:lnTo>
                    <a:pt x="298" y="62"/>
                  </a:lnTo>
                  <a:lnTo>
                    <a:pt x="308" y="70"/>
                  </a:lnTo>
                  <a:lnTo>
                    <a:pt x="318" y="76"/>
                  </a:lnTo>
                  <a:lnTo>
                    <a:pt x="326" y="82"/>
                  </a:lnTo>
                  <a:lnTo>
                    <a:pt x="330" y="82"/>
                  </a:lnTo>
                  <a:lnTo>
                    <a:pt x="330" y="84"/>
                  </a:lnTo>
                  <a:lnTo>
                    <a:pt x="334" y="84"/>
                  </a:lnTo>
                  <a:lnTo>
                    <a:pt x="336" y="84"/>
                  </a:lnTo>
                  <a:lnTo>
                    <a:pt x="340" y="82"/>
                  </a:lnTo>
                  <a:lnTo>
                    <a:pt x="344" y="78"/>
                  </a:lnTo>
                  <a:lnTo>
                    <a:pt x="348" y="70"/>
                  </a:lnTo>
                  <a:lnTo>
                    <a:pt x="352" y="58"/>
                  </a:lnTo>
                  <a:lnTo>
                    <a:pt x="354" y="48"/>
                  </a:lnTo>
                  <a:lnTo>
                    <a:pt x="356" y="42"/>
                  </a:lnTo>
                  <a:lnTo>
                    <a:pt x="358" y="12"/>
                  </a:lnTo>
                  <a:lnTo>
                    <a:pt x="358" y="10"/>
                  </a:lnTo>
                  <a:lnTo>
                    <a:pt x="358" y="10"/>
                  </a:lnTo>
                  <a:lnTo>
                    <a:pt x="358" y="6"/>
                  </a:lnTo>
                  <a:lnTo>
                    <a:pt x="358" y="4"/>
                  </a:lnTo>
                  <a:lnTo>
                    <a:pt x="360" y="2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4"/>
                  </a:lnTo>
                  <a:lnTo>
                    <a:pt x="376" y="6"/>
                  </a:lnTo>
                  <a:lnTo>
                    <a:pt x="376" y="12"/>
                  </a:lnTo>
                  <a:lnTo>
                    <a:pt x="378" y="16"/>
                  </a:lnTo>
                  <a:lnTo>
                    <a:pt x="378" y="20"/>
                  </a:lnTo>
                  <a:lnTo>
                    <a:pt x="378" y="22"/>
                  </a:lnTo>
                  <a:lnTo>
                    <a:pt x="378" y="24"/>
                  </a:lnTo>
                  <a:lnTo>
                    <a:pt x="376" y="24"/>
                  </a:lnTo>
                  <a:lnTo>
                    <a:pt x="376" y="28"/>
                  </a:lnTo>
                  <a:lnTo>
                    <a:pt x="376" y="32"/>
                  </a:lnTo>
                  <a:lnTo>
                    <a:pt x="376" y="36"/>
                  </a:lnTo>
                  <a:lnTo>
                    <a:pt x="378" y="40"/>
                  </a:lnTo>
                  <a:lnTo>
                    <a:pt x="378" y="42"/>
                  </a:lnTo>
                  <a:lnTo>
                    <a:pt x="382" y="42"/>
                  </a:lnTo>
                  <a:lnTo>
                    <a:pt x="384" y="42"/>
                  </a:lnTo>
                  <a:lnTo>
                    <a:pt x="388" y="42"/>
                  </a:lnTo>
                  <a:lnTo>
                    <a:pt x="390" y="42"/>
                  </a:lnTo>
                  <a:lnTo>
                    <a:pt x="392" y="44"/>
                  </a:lnTo>
                  <a:lnTo>
                    <a:pt x="394" y="46"/>
                  </a:lnTo>
                  <a:lnTo>
                    <a:pt x="396" y="50"/>
                  </a:lnTo>
                  <a:lnTo>
                    <a:pt x="398" y="56"/>
                  </a:lnTo>
                  <a:lnTo>
                    <a:pt x="402" y="62"/>
                  </a:lnTo>
                  <a:lnTo>
                    <a:pt x="404" y="66"/>
                  </a:lnTo>
                  <a:lnTo>
                    <a:pt x="408" y="68"/>
                  </a:lnTo>
                  <a:lnTo>
                    <a:pt x="408" y="68"/>
                  </a:lnTo>
                  <a:lnTo>
                    <a:pt x="408" y="70"/>
                  </a:lnTo>
                  <a:lnTo>
                    <a:pt x="410" y="72"/>
                  </a:lnTo>
                  <a:lnTo>
                    <a:pt x="410" y="76"/>
                  </a:lnTo>
                  <a:lnTo>
                    <a:pt x="412" y="80"/>
                  </a:lnTo>
                  <a:lnTo>
                    <a:pt x="414" y="84"/>
                  </a:lnTo>
                  <a:lnTo>
                    <a:pt x="416" y="88"/>
                  </a:lnTo>
                  <a:lnTo>
                    <a:pt x="416" y="92"/>
                  </a:lnTo>
                  <a:lnTo>
                    <a:pt x="418" y="94"/>
                  </a:lnTo>
                  <a:lnTo>
                    <a:pt x="420" y="98"/>
                  </a:lnTo>
                  <a:lnTo>
                    <a:pt x="424" y="100"/>
                  </a:lnTo>
                  <a:lnTo>
                    <a:pt x="426" y="104"/>
                  </a:lnTo>
                  <a:lnTo>
                    <a:pt x="430" y="108"/>
                  </a:lnTo>
                  <a:lnTo>
                    <a:pt x="434" y="112"/>
                  </a:lnTo>
                  <a:lnTo>
                    <a:pt x="436" y="114"/>
                  </a:lnTo>
                  <a:lnTo>
                    <a:pt x="436" y="114"/>
                  </a:lnTo>
                  <a:lnTo>
                    <a:pt x="454" y="136"/>
                  </a:lnTo>
                  <a:lnTo>
                    <a:pt x="454" y="144"/>
                  </a:lnTo>
                  <a:lnTo>
                    <a:pt x="488" y="170"/>
                  </a:lnTo>
                  <a:lnTo>
                    <a:pt x="490" y="174"/>
                  </a:lnTo>
                  <a:lnTo>
                    <a:pt x="496" y="182"/>
                  </a:lnTo>
                  <a:lnTo>
                    <a:pt x="502" y="194"/>
                  </a:lnTo>
                  <a:lnTo>
                    <a:pt x="506" y="210"/>
                  </a:lnTo>
                  <a:lnTo>
                    <a:pt x="506" y="224"/>
                  </a:lnTo>
                  <a:lnTo>
                    <a:pt x="508" y="240"/>
                  </a:lnTo>
                  <a:lnTo>
                    <a:pt x="508" y="256"/>
                  </a:lnTo>
                  <a:lnTo>
                    <a:pt x="508" y="268"/>
                  </a:lnTo>
                  <a:lnTo>
                    <a:pt x="508" y="272"/>
                  </a:lnTo>
                  <a:lnTo>
                    <a:pt x="508" y="272"/>
                  </a:lnTo>
                  <a:lnTo>
                    <a:pt x="508" y="276"/>
                  </a:lnTo>
                  <a:lnTo>
                    <a:pt x="504" y="280"/>
                  </a:lnTo>
                  <a:lnTo>
                    <a:pt x="502" y="284"/>
                  </a:lnTo>
                  <a:lnTo>
                    <a:pt x="498" y="288"/>
                  </a:lnTo>
                  <a:lnTo>
                    <a:pt x="494" y="292"/>
                  </a:lnTo>
                  <a:lnTo>
                    <a:pt x="488" y="294"/>
                  </a:lnTo>
                  <a:lnTo>
                    <a:pt x="480" y="312"/>
                  </a:lnTo>
                  <a:lnTo>
                    <a:pt x="480" y="312"/>
                  </a:lnTo>
                  <a:lnTo>
                    <a:pt x="478" y="316"/>
                  </a:lnTo>
                  <a:lnTo>
                    <a:pt x="476" y="322"/>
                  </a:lnTo>
                  <a:lnTo>
                    <a:pt x="474" y="326"/>
                  </a:lnTo>
                  <a:lnTo>
                    <a:pt x="472" y="332"/>
                  </a:lnTo>
                  <a:lnTo>
                    <a:pt x="470" y="336"/>
                  </a:lnTo>
                  <a:lnTo>
                    <a:pt x="466" y="338"/>
                  </a:lnTo>
                  <a:lnTo>
                    <a:pt x="462" y="340"/>
                  </a:lnTo>
                  <a:lnTo>
                    <a:pt x="460" y="344"/>
                  </a:lnTo>
                  <a:lnTo>
                    <a:pt x="460" y="346"/>
                  </a:lnTo>
                  <a:lnTo>
                    <a:pt x="460" y="352"/>
                  </a:lnTo>
                  <a:lnTo>
                    <a:pt x="462" y="358"/>
                  </a:lnTo>
                  <a:lnTo>
                    <a:pt x="464" y="364"/>
                  </a:lnTo>
                  <a:lnTo>
                    <a:pt x="466" y="370"/>
                  </a:lnTo>
                  <a:lnTo>
                    <a:pt x="466" y="376"/>
                  </a:lnTo>
                  <a:lnTo>
                    <a:pt x="464" y="380"/>
                  </a:lnTo>
                  <a:lnTo>
                    <a:pt x="460" y="384"/>
                  </a:lnTo>
                  <a:lnTo>
                    <a:pt x="452" y="388"/>
                  </a:lnTo>
                  <a:lnTo>
                    <a:pt x="440" y="394"/>
                  </a:lnTo>
                  <a:lnTo>
                    <a:pt x="430" y="402"/>
                  </a:lnTo>
                  <a:lnTo>
                    <a:pt x="420" y="406"/>
                  </a:lnTo>
                  <a:lnTo>
                    <a:pt x="416" y="408"/>
                  </a:lnTo>
                  <a:lnTo>
                    <a:pt x="414" y="408"/>
                  </a:lnTo>
                  <a:lnTo>
                    <a:pt x="412" y="406"/>
                  </a:lnTo>
                  <a:lnTo>
                    <a:pt x="408" y="404"/>
                  </a:lnTo>
                  <a:lnTo>
                    <a:pt x="402" y="400"/>
                  </a:lnTo>
                  <a:lnTo>
                    <a:pt x="398" y="396"/>
                  </a:lnTo>
                  <a:lnTo>
                    <a:pt x="396" y="392"/>
                  </a:lnTo>
                  <a:lnTo>
                    <a:pt x="394" y="392"/>
                  </a:lnTo>
                  <a:lnTo>
                    <a:pt x="392" y="392"/>
                  </a:lnTo>
                  <a:lnTo>
                    <a:pt x="390" y="392"/>
                  </a:lnTo>
                  <a:lnTo>
                    <a:pt x="386" y="394"/>
                  </a:lnTo>
                  <a:lnTo>
                    <a:pt x="384" y="396"/>
                  </a:lnTo>
                  <a:lnTo>
                    <a:pt x="380" y="396"/>
                  </a:lnTo>
                  <a:lnTo>
                    <a:pt x="376" y="396"/>
                  </a:lnTo>
                  <a:lnTo>
                    <a:pt x="372" y="396"/>
                  </a:lnTo>
                  <a:lnTo>
                    <a:pt x="368" y="394"/>
                  </a:lnTo>
                  <a:lnTo>
                    <a:pt x="366" y="394"/>
                  </a:lnTo>
                  <a:lnTo>
                    <a:pt x="364" y="392"/>
                  </a:lnTo>
                  <a:lnTo>
                    <a:pt x="346" y="392"/>
                  </a:lnTo>
                  <a:lnTo>
                    <a:pt x="344" y="388"/>
                  </a:lnTo>
                  <a:lnTo>
                    <a:pt x="338" y="380"/>
                  </a:lnTo>
                  <a:lnTo>
                    <a:pt x="334" y="366"/>
                  </a:lnTo>
                  <a:lnTo>
                    <a:pt x="330" y="354"/>
                  </a:lnTo>
                  <a:lnTo>
                    <a:pt x="318" y="334"/>
                  </a:lnTo>
                  <a:lnTo>
                    <a:pt x="292" y="332"/>
                  </a:lnTo>
                  <a:lnTo>
                    <a:pt x="274" y="318"/>
                  </a:lnTo>
                  <a:lnTo>
                    <a:pt x="272" y="316"/>
                  </a:lnTo>
                  <a:lnTo>
                    <a:pt x="266" y="310"/>
                  </a:lnTo>
                  <a:lnTo>
                    <a:pt x="256" y="304"/>
                  </a:lnTo>
                  <a:lnTo>
                    <a:pt x="240" y="296"/>
                  </a:lnTo>
                  <a:lnTo>
                    <a:pt x="220" y="292"/>
                  </a:lnTo>
                  <a:lnTo>
                    <a:pt x="214" y="294"/>
                  </a:lnTo>
                  <a:lnTo>
                    <a:pt x="204" y="296"/>
                  </a:lnTo>
                  <a:lnTo>
                    <a:pt x="190" y="300"/>
                  </a:lnTo>
                  <a:lnTo>
                    <a:pt x="178" y="304"/>
                  </a:lnTo>
                  <a:lnTo>
                    <a:pt x="144" y="324"/>
                  </a:lnTo>
                  <a:lnTo>
                    <a:pt x="136" y="324"/>
                  </a:lnTo>
                  <a:lnTo>
                    <a:pt x="134" y="326"/>
                  </a:lnTo>
                  <a:lnTo>
                    <a:pt x="134" y="328"/>
                  </a:lnTo>
                  <a:lnTo>
                    <a:pt x="132" y="332"/>
                  </a:lnTo>
                  <a:lnTo>
                    <a:pt x="130" y="334"/>
                  </a:lnTo>
                  <a:lnTo>
                    <a:pt x="128" y="338"/>
                  </a:lnTo>
                  <a:lnTo>
                    <a:pt x="124" y="340"/>
                  </a:lnTo>
                  <a:lnTo>
                    <a:pt x="120" y="340"/>
                  </a:lnTo>
                  <a:lnTo>
                    <a:pt x="116" y="340"/>
                  </a:lnTo>
                  <a:lnTo>
                    <a:pt x="110" y="340"/>
                  </a:lnTo>
                  <a:lnTo>
                    <a:pt x="106" y="340"/>
                  </a:lnTo>
                  <a:lnTo>
                    <a:pt x="104" y="338"/>
                  </a:lnTo>
                  <a:lnTo>
                    <a:pt x="102" y="338"/>
                  </a:lnTo>
                  <a:lnTo>
                    <a:pt x="80" y="338"/>
                  </a:lnTo>
                  <a:lnTo>
                    <a:pt x="78" y="338"/>
                  </a:lnTo>
                  <a:lnTo>
                    <a:pt x="76" y="340"/>
                  </a:lnTo>
                  <a:lnTo>
                    <a:pt x="74" y="342"/>
                  </a:lnTo>
                  <a:lnTo>
                    <a:pt x="70" y="344"/>
                  </a:lnTo>
                  <a:lnTo>
                    <a:pt x="68" y="346"/>
                  </a:lnTo>
                  <a:lnTo>
                    <a:pt x="64" y="352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48" y="352"/>
                  </a:lnTo>
                  <a:lnTo>
                    <a:pt x="44" y="352"/>
                  </a:lnTo>
                  <a:lnTo>
                    <a:pt x="40" y="352"/>
                  </a:lnTo>
                  <a:lnTo>
                    <a:pt x="36" y="350"/>
                  </a:lnTo>
                  <a:lnTo>
                    <a:pt x="34" y="350"/>
                  </a:lnTo>
                  <a:lnTo>
                    <a:pt x="32" y="348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2" y="342"/>
                  </a:lnTo>
                  <a:lnTo>
                    <a:pt x="30" y="340"/>
                  </a:lnTo>
                  <a:lnTo>
                    <a:pt x="30" y="342"/>
                  </a:lnTo>
                  <a:lnTo>
                    <a:pt x="28" y="342"/>
                  </a:lnTo>
                  <a:lnTo>
                    <a:pt x="26" y="344"/>
                  </a:lnTo>
                  <a:lnTo>
                    <a:pt x="24" y="344"/>
                  </a:lnTo>
                  <a:lnTo>
                    <a:pt x="22" y="344"/>
                  </a:lnTo>
                  <a:lnTo>
                    <a:pt x="20" y="342"/>
                  </a:lnTo>
                  <a:lnTo>
                    <a:pt x="18" y="342"/>
                  </a:lnTo>
                  <a:lnTo>
                    <a:pt x="16" y="338"/>
                  </a:lnTo>
                  <a:lnTo>
                    <a:pt x="16" y="336"/>
                  </a:lnTo>
                  <a:lnTo>
                    <a:pt x="16" y="332"/>
                  </a:lnTo>
                  <a:lnTo>
                    <a:pt x="20" y="330"/>
                  </a:lnTo>
                  <a:lnTo>
                    <a:pt x="26" y="326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28" y="296"/>
                  </a:lnTo>
                  <a:lnTo>
                    <a:pt x="28" y="292"/>
                  </a:lnTo>
                  <a:lnTo>
                    <a:pt x="26" y="288"/>
                  </a:lnTo>
                  <a:lnTo>
                    <a:pt x="24" y="284"/>
                  </a:lnTo>
                  <a:lnTo>
                    <a:pt x="22" y="280"/>
                  </a:lnTo>
                  <a:lnTo>
                    <a:pt x="22" y="278"/>
                  </a:lnTo>
                  <a:lnTo>
                    <a:pt x="18" y="272"/>
                  </a:lnTo>
                  <a:lnTo>
                    <a:pt x="12" y="258"/>
                  </a:lnTo>
                  <a:lnTo>
                    <a:pt x="8" y="242"/>
                  </a:lnTo>
                  <a:lnTo>
                    <a:pt x="4" y="228"/>
                  </a:lnTo>
                  <a:lnTo>
                    <a:pt x="4" y="218"/>
                  </a:lnTo>
                  <a:lnTo>
                    <a:pt x="8" y="214"/>
                  </a:lnTo>
                  <a:lnTo>
                    <a:pt x="8" y="208"/>
                  </a:lnTo>
                  <a:lnTo>
                    <a:pt x="8" y="202"/>
                  </a:lnTo>
                  <a:lnTo>
                    <a:pt x="6" y="196"/>
                  </a:lnTo>
                  <a:lnTo>
                    <a:pt x="4" y="194"/>
                  </a:lnTo>
                  <a:lnTo>
                    <a:pt x="2" y="188"/>
                  </a:lnTo>
                  <a:lnTo>
                    <a:pt x="0" y="178"/>
                  </a:lnTo>
                  <a:lnTo>
                    <a:pt x="0" y="168"/>
                  </a:lnTo>
                  <a:lnTo>
                    <a:pt x="4" y="160"/>
                  </a:lnTo>
                  <a:lnTo>
                    <a:pt x="8" y="158"/>
                  </a:lnTo>
                  <a:lnTo>
                    <a:pt x="12" y="154"/>
                  </a:lnTo>
                  <a:lnTo>
                    <a:pt x="16" y="150"/>
                  </a:lnTo>
                  <a:lnTo>
                    <a:pt x="20" y="148"/>
                  </a:lnTo>
                  <a:lnTo>
                    <a:pt x="24" y="144"/>
                  </a:lnTo>
                  <a:lnTo>
                    <a:pt x="28" y="140"/>
                  </a:lnTo>
                  <a:lnTo>
                    <a:pt x="30" y="138"/>
                  </a:lnTo>
                  <a:lnTo>
                    <a:pt x="30" y="13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5" name="Freeform 133"/>
            <p:cNvSpPr/>
            <p:nvPr/>
          </p:nvSpPr>
          <p:spPr bwMode="gray">
            <a:xfrm>
              <a:off x="2353" y="3084"/>
              <a:ext cx="82" cy="96"/>
            </a:xfrm>
            <a:custGeom>
              <a:avLst/>
              <a:gdLst>
                <a:gd name="T0" fmla="*/ 10 w 82"/>
                <a:gd name="T1" fmla="*/ 92 h 96"/>
                <a:gd name="T2" fmla="*/ 8 w 82"/>
                <a:gd name="T3" fmla="*/ 86 h 96"/>
                <a:gd name="T4" fmla="*/ 8 w 82"/>
                <a:gd name="T5" fmla="*/ 78 h 96"/>
                <a:gd name="T6" fmla="*/ 10 w 82"/>
                <a:gd name="T7" fmla="*/ 68 h 96"/>
                <a:gd name="T8" fmla="*/ 12 w 82"/>
                <a:gd name="T9" fmla="*/ 62 h 96"/>
                <a:gd name="T10" fmla="*/ 10 w 82"/>
                <a:gd name="T11" fmla="*/ 56 h 96"/>
                <a:gd name="T12" fmla="*/ 6 w 82"/>
                <a:gd name="T13" fmla="*/ 52 h 96"/>
                <a:gd name="T14" fmla="*/ 2 w 82"/>
                <a:gd name="T15" fmla="*/ 52 h 96"/>
                <a:gd name="T16" fmla="*/ 0 w 82"/>
                <a:gd name="T17" fmla="*/ 46 h 96"/>
                <a:gd name="T18" fmla="*/ 4 w 82"/>
                <a:gd name="T19" fmla="*/ 38 h 96"/>
                <a:gd name="T20" fmla="*/ 8 w 82"/>
                <a:gd name="T21" fmla="*/ 32 h 96"/>
                <a:gd name="T22" fmla="*/ 8 w 82"/>
                <a:gd name="T23" fmla="*/ 30 h 96"/>
                <a:gd name="T24" fmla="*/ 8 w 82"/>
                <a:gd name="T25" fmla="*/ 24 h 96"/>
                <a:gd name="T26" fmla="*/ 10 w 82"/>
                <a:gd name="T27" fmla="*/ 18 h 96"/>
                <a:gd name="T28" fmla="*/ 14 w 82"/>
                <a:gd name="T29" fmla="*/ 18 h 96"/>
                <a:gd name="T30" fmla="*/ 18 w 82"/>
                <a:gd name="T31" fmla="*/ 16 h 96"/>
                <a:gd name="T32" fmla="*/ 20 w 82"/>
                <a:gd name="T33" fmla="*/ 12 h 96"/>
                <a:gd name="T34" fmla="*/ 24 w 82"/>
                <a:gd name="T35" fmla="*/ 8 h 96"/>
                <a:gd name="T36" fmla="*/ 34 w 82"/>
                <a:gd name="T37" fmla="*/ 2 h 96"/>
                <a:gd name="T38" fmla="*/ 44 w 82"/>
                <a:gd name="T39" fmla="*/ 0 h 96"/>
                <a:gd name="T40" fmla="*/ 52 w 82"/>
                <a:gd name="T41" fmla="*/ 0 h 96"/>
                <a:gd name="T42" fmla="*/ 62 w 82"/>
                <a:gd name="T43" fmla="*/ 2 h 96"/>
                <a:gd name="T44" fmla="*/ 68 w 82"/>
                <a:gd name="T45" fmla="*/ 4 h 96"/>
                <a:gd name="T46" fmla="*/ 72 w 82"/>
                <a:gd name="T47" fmla="*/ 6 h 96"/>
                <a:gd name="T48" fmla="*/ 76 w 82"/>
                <a:gd name="T49" fmla="*/ 6 h 96"/>
                <a:gd name="T50" fmla="*/ 78 w 82"/>
                <a:gd name="T51" fmla="*/ 4 h 96"/>
                <a:gd name="T52" fmla="*/ 82 w 82"/>
                <a:gd name="T53" fmla="*/ 10 h 96"/>
                <a:gd name="T54" fmla="*/ 82 w 82"/>
                <a:gd name="T55" fmla="*/ 18 h 96"/>
                <a:gd name="T56" fmla="*/ 74 w 82"/>
                <a:gd name="T57" fmla="*/ 22 h 96"/>
                <a:gd name="T58" fmla="*/ 68 w 82"/>
                <a:gd name="T59" fmla="*/ 22 h 96"/>
                <a:gd name="T60" fmla="*/ 64 w 82"/>
                <a:gd name="T61" fmla="*/ 16 h 96"/>
                <a:gd name="T62" fmla="*/ 60 w 82"/>
                <a:gd name="T63" fmla="*/ 12 h 96"/>
                <a:gd name="T64" fmla="*/ 54 w 82"/>
                <a:gd name="T65" fmla="*/ 8 h 96"/>
                <a:gd name="T66" fmla="*/ 46 w 82"/>
                <a:gd name="T67" fmla="*/ 6 h 96"/>
                <a:gd name="T68" fmla="*/ 36 w 82"/>
                <a:gd name="T69" fmla="*/ 10 h 96"/>
                <a:gd name="T70" fmla="*/ 26 w 82"/>
                <a:gd name="T71" fmla="*/ 16 h 96"/>
                <a:gd name="T72" fmla="*/ 22 w 82"/>
                <a:gd name="T73" fmla="*/ 22 h 96"/>
                <a:gd name="T74" fmla="*/ 22 w 82"/>
                <a:gd name="T75" fmla="*/ 28 h 96"/>
                <a:gd name="T76" fmla="*/ 20 w 82"/>
                <a:gd name="T77" fmla="*/ 34 h 96"/>
                <a:gd name="T78" fmla="*/ 20 w 82"/>
                <a:gd name="T79" fmla="*/ 38 h 96"/>
                <a:gd name="T80" fmla="*/ 24 w 82"/>
                <a:gd name="T81" fmla="*/ 38 h 96"/>
                <a:gd name="T82" fmla="*/ 34 w 82"/>
                <a:gd name="T83" fmla="*/ 36 h 96"/>
                <a:gd name="T84" fmla="*/ 42 w 82"/>
                <a:gd name="T85" fmla="*/ 34 h 96"/>
                <a:gd name="T86" fmla="*/ 44 w 82"/>
                <a:gd name="T87" fmla="*/ 30 h 96"/>
                <a:gd name="T88" fmla="*/ 50 w 82"/>
                <a:gd name="T89" fmla="*/ 28 h 96"/>
                <a:gd name="T90" fmla="*/ 54 w 82"/>
                <a:gd name="T91" fmla="*/ 28 h 96"/>
                <a:gd name="T92" fmla="*/ 54 w 82"/>
                <a:gd name="T93" fmla="*/ 32 h 96"/>
                <a:gd name="T94" fmla="*/ 54 w 82"/>
                <a:gd name="T95" fmla="*/ 36 h 96"/>
                <a:gd name="T96" fmla="*/ 50 w 82"/>
                <a:gd name="T97" fmla="*/ 38 h 96"/>
                <a:gd name="T98" fmla="*/ 42 w 82"/>
                <a:gd name="T99" fmla="*/ 40 h 96"/>
                <a:gd name="T100" fmla="*/ 36 w 82"/>
                <a:gd name="T101" fmla="*/ 44 h 96"/>
                <a:gd name="T102" fmla="*/ 32 w 82"/>
                <a:gd name="T103" fmla="*/ 44 h 96"/>
                <a:gd name="T104" fmla="*/ 32 w 82"/>
                <a:gd name="T105" fmla="*/ 46 h 96"/>
                <a:gd name="T106" fmla="*/ 32 w 82"/>
                <a:gd name="T107" fmla="*/ 50 h 96"/>
                <a:gd name="T108" fmla="*/ 36 w 82"/>
                <a:gd name="T109" fmla="*/ 52 h 96"/>
                <a:gd name="T110" fmla="*/ 42 w 82"/>
                <a:gd name="T111" fmla="*/ 58 h 96"/>
                <a:gd name="T112" fmla="*/ 46 w 82"/>
                <a:gd name="T113" fmla="*/ 66 h 96"/>
                <a:gd name="T114" fmla="*/ 46 w 82"/>
                <a:gd name="T115" fmla="*/ 70 h 96"/>
                <a:gd name="T116" fmla="*/ 62 w 82"/>
                <a:gd name="T117" fmla="*/ 90 h 96"/>
                <a:gd name="T118" fmla="*/ 38 w 82"/>
                <a:gd name="T119" fmla="*/ 96 h 96"/>
                <a:gd name="T120" fmla="*/ 34 w 82"/>
                <a:gd name="T121" fmla="*/ 64 h 96"/>
                <a:gd name="T122" fmla="*/ 28 w 82"/>
                <a:gd name="T123" fmla="*/ 58 h 96"/>
                <a:gd name="T124" fmla="*/ 24 w 82"/>
                <a:gd name="T125" fmla="*/ 7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" h="96">
                  <a:moveTo>
                    <a:pt x="16" y="88"/>
                  </a:moveTo>
                  <a:lnTo>
                    <a:pt x="10" y="92"/>
                  </a:lnTo>
                  <a:lnTo>
                    <a:pt x="10" y="90"/>
                  </a:lnTo>
                  <a:lnTo>
                    <a:pt x="8" y="86"/>
                  </a:lnTo>
                  <a:lnTo>
                    <a:pt x="8" y="82"/>
                  </a:lnTo>
                  <a:lnTo>
                    <a:pt x="8" y="78"/>
                  </a:lnTo>
                  <a:lnTo>
                    <a:pt x="8" y="72"/>
                  </a:lnTo>
                  <a:lnTo>
                    <a:pt x="10" y="68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0" y="56"/>
                  </a:lnTo>
                  <a:lnTo>
                    <a:pt x="8" y="54"/>
                  </a:lnTo>
                  <a:lnTo>
                    <a:pt x="6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4" y="38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2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6"/>
                  </a:lnTo>
                  <a:lnTo>
                    <a:pt x="72" y="6"/>
                  </a:lnTo>
                  <a:lnTo>
                    <a:pt x="74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8" y="4"/>
                  </a:lnTo>
                  <a:lnTo>
                    <a:pt x="80" y="6"/>
                  </a:lnTo>
                  <a:lnTo>
                    <a:pt x="82" y="10"/>
                  </a:lnTo>
                  <a:lnTo>
                    <a:pt x="82" y="14"/>
                  </a:lnTo>
                  <a:lnTo>
                    <a:pt x="82" y="18"/>
                  </a:lnTo>
                  <a:lnTo>
                    <a:pt x="78" y="20"/>
                  </a:lnTo>
                  <a:lnTo>
                    <a:pt x="74" y="22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4" y="16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0" y="8"/>
                  </a:lnTo>
                  <a:lnTo>
                    <a:pt x="36" y="10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4" y="38"/>
                  </a:lnTo>
                  <a:lnTo>
                    <a:pt x="28" y="36"/>
                  </a:lnTo>
                  <a:lnTo>
                    <a:pt x="34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8" y="28"/>
                  </a:lnTo>
                  <a:lnTo>
                    <a:pt x="50" y="28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4" y="30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2" y="38"/>
                  </a:lnTo>
                  <a:lnTo>
                    <a:pt x="50" y="38"/>
                  </a:lnTo>
                  <a:lnTo>
                    <a:pt x="46" y="40"/>
                  </a:lnTo>
                  <a:lnTo>
                    <a:pt x="42" y="40"/>
                  </a:lnTo>
                  <a:lnTo>
                    <a:pt x="38" y="42"/>
                  </a:lnTo>
                  <a:lnTo>
                    <a:pt x="36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6" y="52"/>
                  </a:lnTo>
                  <a:lnTo>
                    <a:pt x="40" y="54"/>
                  </a:lnTo>
                  <a:lnTo>
                    <a:pt x="42" y="58"/>
                  </a:lnTo>
                  <a:lnTo>
                    <a:pt x="44" y="62"/>
                  </a:lnTo>
                  <a:lnTo>
                    <a:pt x="46" y="66"/>
                  </a:lnTo>
                  <a:lnTo>
                    <a:pt x="46" y="68"/>
                  </a:lnTo>
                  <a:lnTo>
                    <a:pt x="46" y="70"/>
                  </a:lnTo>
                  <a:lnTo>
                    <a:pt x="58" y="76"/>
                  </a:lnTo>
                  <a:lnTo>
                    <a:pt x="62" y="90"/>
                  </a:lnTo>
                  <a:lnTo>
                    <a:pt x="46" y="92"/>
                  </a:lnTo>
                  <a:lnTo>
                    <a:pt x="38" y="96"/>
                  </a:lnTo>
                  <a:lnTo>
                    <a:pt x="34" y="80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28" y="58"/>
                  </a:lnTo>
                  <a:lnTo>
                    <a:pt x="24" y="58"/>
                  </a:lnTo>
                  <a:lnTo>
                    <a:pt x="24" y="78"/>
                  </a:lnTo>
                  <a:lnTo>
                    <a:pt x="16" y="8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6" name="Freeform 134"/>
            <p:cNvSpPr/>
            <p:nvPr/>
          </p:nvSpPr>
          <p:spPr bwMode="gray">
            <a:xfrm>
              <a:off x="2047" y="3042"/>
              <a:ext cx="136" cy="148"/>
            </a:xfrm>
            <a:custGeom>
              <a:avLst/>
              <a:gdLst>
                <a:gd name="T0" fmla="*/ 2 w 136"/>
                <a:gd name="T1" fmla="*/ 2 h 148"/>
                <a:gd name="T2" fmla="*/ 8 w 136"/>
                <a:gd name="T3" fmla="*/ 4 h 148"/>
                <a:gd name="T4" fmla="*/ 18 w 136"/>
                <a:gd name="T5" fmla="*/ 2 h 148"/>
                <a:gd name="T6" fmla="*/ 24 w 136"/>
                <a:gd name="T7" fmla="*/ 0 h 148"/>
                <a:gd name="T8" fmla="*/ 32 w 136"/>
                <a:gd name="T9" fmla="*/ 4 h 148"/>
                <a:gd name="T10" fmla="*/ 38 w 136"/>
                <a:gd name="T11" fmla="*/ 14 h 148"/>
                <a:gd name="T12" fmla="*/ 42 w 136"/>
                <a:gd name="T13" fmla="*/ 18 h 148"/>
                <a:gd name="T14" fmla="*/ 42 w 136"/>
                <a:gd name="T15" fmla="*/ 20 h 148"/>
                <a:gd name="T16" fmla="*/ 66 w 136"/>
                <a:gd name="T17" fmla="*/ 42 h 148"/>
                <a:gd name="T18" fmla="*/ 72 w 136"/>
                <a:gd name="T19" fmla="*/ 42 h 148"/>
                <a:gd name="T20" fmla="*/ 92 w 136"/>
                <a:gd name="T21" fmla="*/ 60 h 148"/>
                <a:gd name="T22" fmla="*/ 110 w 136"/>
                <a:gd name="T23" fmla="*/ 74 h 148"/>
                <a:gd name="T24" fmla="*/ 108 w 136"/>
                <a:gd name="T25" fmla="*/ 74 h 148"/>
                <a:gd name="T26" fmla="*/ 104 w 136"/>
                <a:gd name="T27" fmla="*/ 76 h 148"/>
                <a:gd name="T28" fmla="*/ 104 w 136"/>
                <a:gd name="T29" fmla="*/ 78 h 148"/>
                <a:gd name="T30" fmla="*/ 114 w 136"/>
                <a:gd name="T31" fmla="*/ 88 h 148"/>
                <a:gd name="T32" fmla="*/ 126 w 136"/>
                <a:gd name="T33" fmla="*/ 100 h 148"/>
                <a:gd name="T34" fmla="*/ 128 w 136"/>
                <a:gd name="T35" fmla="*/ 102 h 148"/>
                <a:gd name="T36" fmla="*/ 132 w 136"/>
                <a:gd name="T37" fmla="*/ 108 h 148"/>
                <a:gd name="T38" fmla="*/ 136 w 136"/>
                <a:gd name="T39" fmla="*/ 116 h 148"/>
                <a:gd name="T40" fmla="*/ 134 w 136"/>
                <a:gd name="T41" fmla="*/ 116 h 148"/>
                <a:gd name="T42" fmla="*/ 134 w 136"/>
                <a:gd name="T43" fmla="*/ 120 h 148"/>
                <a:gd name="T44" fmla="*/ 136 w 136"/>
                <a:gd name="T45" fmla="*/ 128 h 148"/>
                <a:gd name="T46" fmla="*/ 136 w 136"/>
                <a:gd name="T47" fmla="*/ 132 h 148"/>
                <a:gd name="T48" fmla="*/ 136 w 136"/>
                <a:gd name="T49" fmla="*/ 140 h 148"/>
                <a:gd name="T50" fmla="*/ 132 w 136"/>
                <a:gd name="T51" fmla="*/ 146 h 148"/>
                <a:gd name="T52" fmla="*/ 126 w 136"/>
                <a:gd name="T53" fmla="*/ 148 h 148"/>
                <a:gd name="T54" fmla="*/ 122 w 136"/>
                <a:gd name="T55" fmla="*/ 148 h 148"/>
                <a:gd name="T56" fmla="*/ 100 w 136"/>
                <a:gd name="T57" fmla="*/ 138 h 148"/>
                <a:gd name="T58" fmla="*/ 82 w 136"/>
                <a:gd name="T59" fmla="*/ 116 h 148"/>
                <a:gd name="T60" fmla="*/ 62 w 136"/>
                <a:gd name="T61" fmla="*/ 88 h 148"/>
                <a:gd name="T62" fmla="*/ 52 w 136"/>
                <a:gd name="T63" fmla="*/ 68 h 148"/>
                <a:gd name="T64" fmla="*/ 44 w 136"/>
                <a:gd name="T65" fmla="*/ 60 h 148"/>
                <a:gd name="T66" fmla="*/ 40 w 136"/>
                <a:gd name="T67" fmla="*/ 54 h 148"/>
                <a:gd name="T68" fmla="*/ 34 w 136"/>
                <a:gd name="T69" fmla="*/ 46 h 148"/>
                <a:gd name="T70" fmla="*/ 14 w 136"/>
                <a:gd name="T71" fmla="*/ 18 h 148"/>
                <a:gd name="T72" fmla="*/ 12 w 136"/>
                <a:gd name="T73" fmla="*/ 16 h 148"/>
                <a:gd name="T74" fmla="*/ 6 w 136"/>
                <a:gd name="T75" fmla="*/ 12 h 148"/>
                <a:gd name="T76" fmla="*/ 0 w 136"/>
                <a:gd name="T77" fmla="*/ 6 h 148"/>
                <a:gd name="T78" fmla="*/ 0 w 136"/>
                <a:gd name="T7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" h="148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38" y="14"/>
                  </a:lnTo>
                  <a:lnTo>
                    <a:pt x="40" y="16"/>
                  </a:lnTo>
                  <a:lnTo>
                    <a:pt x="42" y="18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2" y="42"/>
                  </a:lnTo>
                  <a:lnTo>
                    <a:pt x="82" y="50"/>
                  </a:lnTo>
                  <a:lnTo>
                    <a:pt x="92" y="60"/>
                  </a:lnTo>
                  <a:lnTo>
                    <a:pt x="104" y="68"/>
                  </a:lnTo>
                  <a:lnTo>
                    <a:pt x="110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6" y="74"/>
                  </a:lnTo>
                  <a:lnTo>
                    <a:pt x="104" y="76"/>
                  </a:lnTo>
                  <a:lnTo>
                    <a:pt x="102" y="76"/>
                  </a:lnTo>
                  <a:lnTo>
                    <a:pt x="104" y="78"/>
                  </a:lnTo>
                  <a:lnTo>
                    <a:pt x="106" y="82"/>
                  </a:lnTo>
                  <a:lnTo>
                    <a:pt x="114" y="88"/>
                  </a:lnTo>
                  <a:lnTo>
                    <a:pt x="114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8" y="102"/>
                  </a:lnTo>
                  <a:lnTo>
                    <a:pt x="130" y="104"/>
                  </a:lnTo>
                  <a:lnTo>
                    <a:pt x="132" y="108"/>
                  </a:lnTo>
                  <a:lnTo>
                    <a:pt x="134" y="112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4" y="116"/>
                  </a:lnTo>
                  <a:lnTo>
                    <a:pt x="134" y="118"/>
                  </a:lnTo>
                  <a:lnTo>
                    <a:pt x="134" y="120"/>
                  </a:lnTo>
                  <a:lnTo>
                    <a:pt x="134" y="124"/>
                  </a:lnTo>
                  <a:lnTo>
                    <a:pt x="136" y="128"/>
                  </a:lnTo>
                  <a:lnTo>
                    <a:pt x="136" y="130"/>
                  </a:lnTo>
                  <a:lnTo>
                    <a:pt x="136" y="132"/>
                  </a:lnTo>
                  <a:lnTo>
                    <a:pt x="136" y="136"/>
                  </a:lnTo>
                  <a:lnTo>
                    <a:pt x="136" y="140"/>
                  </a:lnTo>
                  <a:lnTo>
                    <a:pt x="134" y="144"/>
                  </a:lnTo>
                  <a:lnTo>
                    <a:pt x="132" y="146"/>
                  </a:lnTo>
                  <a:lnTo>
                    <a:pt x="128" y="148"/>
                  </a:lnTo>
                  <a:lnTo>
                    <a:pt x="126" y="148"/>
                  </a:lnTo>
                  <a:lnTo>
                    <a:pt x="122" y="148"/>
                  </a:lnTo>
                  <a:lnTo>
                    <a:pt x="122" y="148"/>
                  </a:lnTo>
                  <a:lnTo>
                    <a:pt x="102" y="142"/>
                  </a:lnTo>
                  <a:lnTo>
                    <a:pt x="100" y="138"/>
                  </a:lnTo>
                  <a:lnTo>
                    <a:pt x="92" y="128"/>
                  </a:lnTo>
                  <a:lnTo>
                    <a:pt x="82" y="116"/>
                  </a:lnTo>
                  <a:lnTo>
                    <a:pt x="72" y="102"/>
                  </a:lnTo>
                  <a:lnTo>
                    <a:pt x="62" y="88"/>
                  </a:lnTo>
                  <a:lnTo>
                    <a:pt x="56" y="78"/>
                  </a:lnTo>
                  <a:lnTo>
                    <a:pt x="52" y="68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38" y="50"/>
                  </a:lnTo>
                  <a:lnTo>
                    <a:pt x="34" y="46"/>
                  </a:lnTo>
                  <a:lnTo>
                    <a:pt x="32" y="4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7" name="Freeform 135"/>
            <p:cNvSpPr/>
            <p:nvPr/>
          </p:nvSpPr>
          <p:spPr bwMode="gray">
            <a:xfrm>
              <a:off x="2179" y="3194"/>
              <a:ext cx="116" cy="32"/>
            </a:xfrm>
            <a:custGeom>
              <a:avLst/>
              <a:gdLst>
                <a:gd name="T0" fmla="*/ 50 w 116"/>
                <a:gd name="T1" fmla="*/ 22 h 32"/>
                <a:gd name="T2" fmla="*/ 22 w 116"/>
                <a:gd name="T3" fmla="*/ 22 h 32"/>
                <a:gd name="T4" fmla="*/ 0 w 116"/>
                <a:gd name="T5" fmla="*/ 10 h 32"/>
                <a:gd name="T6" fmla="*/ 2 w 116"/>
                <a:gd name="T7" fmla="*/ 4 h 32"/>
                <a:gd name="T8" fmla="*/ 2 w 116"/>
                <a:gd name="T9" fmla="*/ 4 h 32"/>
                <a:gd name="T10" fmla="*/ 6 w 116"/>
                <a:gd name="T11" fmla="*/ 2 h 32"/>
                <a:gd name="T12" fmla="*/ 10 w 116"/>
                <a:gd name="T13" fmla="*/ 0 h 32"/>
                <a:gd name="T14" fmla="*/ 14 w 116"/>
                <a:gd name="T15" fmla="*/ 0 h 32"/>
                <a:gd name="T16" fmla="*/ 20 w 116"/>
                <a:gd name="T17" fmla="*/ 0 h 32"/>
                <a:gd name="T18" fmla="*/ 26 w 116"/>
                <a:gd name="T19" fmla="*/ 0 h 32"/>
                <a:gd name="T20" fmla="*/ 56 w 116"/>
                <a:gd name="T21" fmla="*/ 8 h 32"/>
                <a:gd name="T22" fmla="*/ 58 w 116"/>
                <a:gd name="T23" fmla="*/ 8 h 32"/>
                <a:gd name="T24" fmla="*/ 62 w 116"/>
                <a:gd name="T25" fmla="*/ 6 h 32"/>
                <a:gd name="T26" fmla="*/ 66 w 116"/>
                <a:gd name="T27" fmla="*/ 6 h 32"/>
                <a:gd name="T28" fmla="*/ 72 w 116"/>
                <a:gd name="T29" fmla="*/ 6 h 32"/>
                <a:gd name="T30" fmla="*/ 80 w 116"/>
                <a:gd name="T31" fmla="*/ 6 h 32"/>
                <a:gd name="T32" fmla="*/ 84 w 116"/>
                <a:gd name="T33" fmla="*/ 8 h 32"/>
                <a:gd name="T34" fmla="*/ 90 w 116"/>
                <a:gd name="T35" fmla="*/ 12 h 32"/>
                <a:gd name="T36" fmla="*/ 96 w 116"/>
                <a:gd name="T37" fmla="*/ 14 h 32"/>
                <a:gd name="T38" fmla="*/ 102 w 116"/>
                <a:gd name="T39" fmla="*/ 16 h 32"/>
                <a:gd name="T40" fmla="*/ 108 w 116"/>
                <a:gd name="T41" fmla="*/ 18 h 32"/>
                <a:gd name="T42" fmla="*/ 110 w 116"/>
                <a:gd name="T43" fmla="*/ 20 h 32"/>
                <a:gd name="T44" fmla="*/ 112 w 116"/>
                <a:gd name="T45" fmla="*/ 20 h 32"/>
                <a:gd name="T46" fmla="*/ 112 w 116"/>
                <a:gd name="T47" fmla="*/ 20 h 32"/>
                <a:gd name="T48" fmla="*/ 114 w 116"/>
                <a:gd name="T49" fmla="*/ 22 h 32"/>
                <a:gd name="T50" fmla="*/ 114 w 116"/>
                <a:gd name="T51" fmla="*/ 24 h 32"/>
                <a:gd name="T52" fmla="*/ 116 w 116"/>
                <a:gd name="T53" fmla="*/ 28 h 32"/>
                <a:gd name="T54" fmla="*/ 114 w 116"/>
                <a:gd name="T55" fmla="*/ 30 h 32"/>
                <a:gd name="T56" fmla="*/ 114 w 116"/>
                <a:gd name="T57" fmla="*/ 32 h 32"/>
                <a:gd name="T58" fmla="*/ 110 w 116"/>
                <a:gd name="T59" fmla="*/ 32 h 32"/>
                <a:gd name="T60" fmla="*/ 100 w 116"/>
                <a:gd name="T61" fmla="*/ 32 h 32"/>
                <a:gd name="T62" fmla="*/ 88 w 116"/>
                <a:gd name="T63" fmla="*/ 30 h 32"/>
                <a:gd name="T64" fmla="*/ 76 w 116"/>
                <a:gd name="T65" fmla="*/ 30 h 32"/>
                <a:gd name="T66" fmla="*/ 72 w 116"/>
                <a:gd name="T67" fmla="*/ 28 h 32"/>
                <a:gd name="T68" fmla="*/ 50 w 116"/>
                <a:gd name="T6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" h="32">
                  <a:moveTo>
                    <a:pt x="50" y="22"/>
                  </a:moveTo>
                  <a:lnTo>
                    <a:pt x="22" y="22"/>
                  </a:lnTo>
                  <a:lnTo>
                    <a:pt x="0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62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80" y="6"/>
                  </a:lnTo>
                  <a:lnTo>
                    <a:pt x="84" y="8"/>
                  </a:lnTo>
                  <a:lnTo>
                    <a:pt x="90" y="12"/>
                  </a:lnTo>
                  <a:lnTo>
                    <a:pt x="96" y="14"/>
                  </a:lnTo>
                  <a:lnTo>
                    <a:pt x="102" y="16"/>
                  </a:lnTo>
                  <a:lnTo>
                    <a:pt x="108" y="18"/>
                  </a:lnTo>
                  <a:lnTo>
                    <a:pt x="110" y="20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4" y="22"/>
                  </a:lnTo>
                  <a:lnTo>
                    <a:pt x="114" y="24"/>
                  </a:lnTo>
                  <a:lnTo>
                    <a:pt x="116" y="28"/>
                  </a:lnTo>
                  <a:lnTo>
                    <a:pt x="114" y="30"/>
                  </a:lnTo>
                  <a:lnTo>
                    <a:pt x="114" y="32"/>
                  </a:lnTo>
                  <a:lnTo>
                    <a:pt x="110" y="32"/>
                  </a:lnTo>
                  <a:lnTo>
                    <a:pt x="100" y="32"/>
                  </a:lnTo>
                  <a:lnTo>
                    <a:pt x="88" y="30"/>
                  </a:lnTo>
                  <a:lnTo>
                    <a:pt x="76" y="30"/>
                  </a:lnTo>
                  <a:lnTo>
                    <a:pt x="72" y="28"/>
                  </a:lnTo>
                  <a:lnTo>
                    <a:pt x="50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8" name="Freeform 136"/>
            <p:cNvSpPr/>
            <p:nvPr/>
          </p:nvSpPr>
          <p:spPr bwMode="gray">
            <a:xfrm>
              <a:off x="4551" y="3258"/>
              <a:ext cx="176" cy="204"/>
            </a:xfrm>
            <a:custGeom>
              <a:avLst/>
              <a:gdLst>
                <a:gd name="T0" fmla="*/ 2 w 176"/>
                <a:gd name="T1" fmla="*/ 94 h 204"/>
                <a:gd name="T2" fmla="*/ 8 w 176"/>
                <a:gd name="T3" fmla="*/ 90 h 204"/>
                <a:gd name="T4" fmla="*/ 22 w 176"/>
                <a:gd name="T5" fmla="*/ 84 h 204"/>
                <a:gd name="T6" fmla="*/ 28 w 176"/>
                <a:gd name="T7" fmla="*/ 80 h 204"/>
                <a:gd name="T8" fmla="*/ 26 w 176"/>
                <a:gd name="T9" fmla="*/ 70 h 204"/>
                <a:gd name="T10" fmla="*/ 24 w 176"/>
                <a:gd name="T11" fmla="*/ 66 h 204"/>
                <a:gd name="T12" fmla="*/ 24 w 176"/>
                <a:gd name="T13" fmla="*/ 52 h 204"/>
                <a:gd name="T14" fmla="*/ 28 w 176"/>
                <a:gd name="T15" fmla="*/ 44 h 204"/>
                <a:gd name="T16" fmla="*/ 26 w 176"/>
                <a:gd name="T17" fmla="*/ 36 h 204"/>
                <a:gd name="T18" fmla="*/ 34 w 176"/>
                <a:gd name="T19" fmla="*/ 18 h 204"/>
                <a:gd name="T20" fmla="*/ 42 w 176"/>
                <a:gd name="T21" fmla="*/ 16 h 204"/>
                <a:gd name="T22" fmla="*/ 48 w 176"/>
                <a:gd name="T23" fmla="*/ 8 h 204"/>
                <a:gd name="T24" fmla="*/ 58 w 176"/>
                <a:gd name="T25" fmla="*/ 4 h 204"/>
                <a:gd name="T26" fmla="*/ 64 w 176"/>
                <a:gd name="T27" fmla="*/ 6 h 204"/>
                <a:gd name="T28" fmla="*/ 68 w 176"/>
                <a:gd name="T29" fmla="*/ 0 h 204"/>
                <a:gd name="T30" fmla="*/ 74 w 176"/>
                <a:gd name="T31" fmla="*/ 2 h 204"/>
                <a:gd name="T32" fmla="*/ 72 w 176"/>
                <a:gd name="T33" fmla="*/ 20 h 204"/>
                <a:gd name="T34" fmla="*/ 98 w 176"/>
                <a:gd name="T35" fmla="*/ 46 h 204"/>
                <a:gd name="T36" fmla="*/ 110 w 176"/>
                <a:gd name="T37" fmla="*/ 48 h 204"/>
                <a:gd name="T38" fmla="*/ 118 w 176"/>
                <a:gd name="T39" fmla="*/ 60 h 204"/>
                <a:gd name="T40" fmla="*/ 128 w 176"/>
                <a:gd name="T41" fmla="*/ 66 h 204"/>
                <a:gd name="T42" fmla="*/ 140 w 176"/>
                <a:gd name="T43" fmla="*/ 78 h 204"/>
                <a:gd name="T44" fmla="*/ 166 w 176"/>
                <a:gd name="T45" fmla="*/ 90 h 204"/>
                <a:gd name="T46" fmla="*/ 166 w 176"/>
                <a:gd name="T47" fmla="*/ 98 h 204"/>
                <a:gd name="T48" fmla="*/ 168 w 176"/>
                <a:gd name="T49" fmla="*/ 104 h 204"/>
                <a:gd name="T50" fmla="*/ 174 w 176"/>
                <a:gd name="T51" fmla="*/ 108 h 204"/>
                <a:gd name="T52" fmla="*/ 176 w 176"/>
                <a:gd name="T53" fmla="*/ 120 h 204"/>
                <a:gd name="T54" fmla="*/ 174 w 176"/>
                <a:gd name="T55" fmla="*/ 156 h 204"/>
                <a:gd name="T56" fmla="*/ 162 w 176"/>
                <a:gd name="T57" fmla="*/ 152 h 204"/>
                <a:gd name="T58" fmla="*/ 132 w 176"/>
                <a:gd name="T59" fmla="*/ 150 h 204"/>
                <a:gd name="T60" fmla="*/ 112 w 176"/>
                <a:gd name="T61" fmla="*/ 180 h 204"/>
                <a:gd name="T62" fmla="*/ 106 w 176"/>
                <a:gd name="T63" fmla="*/ 190 h 204"/>
                <a:gd name="T64" fmla="*/ 98 w 176"/>
                <a:gd name="T65" fmla="*/ 186 h 204"/>
                <a:gd name="T66" fmla="*/ 84 w 176"/>
                <a:gd name="T67" fmla="*/ 200 h 204"/>
                <a:gd name="T68" fmla="*/ 82 w 176"/>
                <a:gd name="T69" fmla="*/ 194 h 204"/>
                <a:gd name="T70" fmla="*/ 76 w 176"/>
                <a:gd name="T71" fmla="*/ 188 h 204"/>
                <a:gd name="T72" fmla="*/ 56 w 176"/>
                <a:gd name="T73" fmla="*/ 188 h 204"/>
                <a:gd name="T74" fmla="*/ 50 w 176"/>
                <a:gd name="T75" fmla="*/ 198 h 204"/>
                <a:gd name="T76" fmla="*/ 46 w 176"/>
                <a:gd name="T77" fmla="*/ 202 h 204"/>
                <a:gd name="T78" fmla="*/ 40 w 176"/>
                <a:gd name="T79" fmla="*/ 204 h 204"/>
                <a:gd name="T80" fmla="*/ 30 w 176"/>
                <a:gd name="T81" fmla="*/ 160 h 204"/>
                <a:gd name="T82" fmla="*/ 30 w 176"/>
                <a:gd name="T83" fmla="*/ 150 h 204"/>
                <a:gd name="T84" fmla="*/ 24 w 176"/>
                <a:gd name="T85" fmla="*/ 138 h 204"/>
                <a:gd name="T86" fmla="*/ 10 w 176"/>
                <a:gd name="T87" fmla="*/ 118 h 204"/>
                <a:gd name="T88" fmla="*/ 2 w 176"/>
                <a:gd name="T89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204">
                  <a:moveTo>
                    <a:pt x="0" y="96"/>
                  </a:moveTo>
                  <a:lnTo>
                    <a:pt x="2" y="94"/>
                  </a:lnTo>
                  <a:lnTo>
                    <a:pt x="2" y="94"/>
                  </a:lnTo>
                  <a:lnTo>
                    <a:pt x="4" y="94"/>
                  </a:lnTo>
                  <a:lnTo>
                    <a:pt x="6" y="92"/>
                  </a:lnTo>
                  <a:lnTo>
                    <a:pt x="8" y="90"/>
                  </a:lnTo>
                  <a:lnTo>
                    <a:pt x="12" y="88"/>
                  </a:lnTo>
                  <a:lnTo>
                    <a:pt x="18" y="86"/>
                  </a:lnTo>
                  <a:lnTo>
                    <a:pt x="22" y="84"/>
                  </a:lnTo>
                  <a:lnTo>
                    <a:pt x="24" y="84"/>
                  </a:lnTo>
                  <a:lnTo>
                    <a:pt x="26" y="82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8" y="74"/>
                  </a:lnTo>
                  <a:lnTo>
                    <a:pt x="26" y="70"/>
                  </a:lnTo>
                  <a:lnTo>
                    <a:pt x="26" y="68"/>
                  </a:lnTo>
                  <a:lnTo>
                    <a:pt x="24" y="68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8" y="44"/>
                  </a:lnTo>
                  <a:lnTo>
                    <a:pt x="28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16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42" y="16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8"/>
                  </a:lnTo>
                  <a:lnTo>
                    <a:pt x="52" y="6"/>
                  </a:lnTo>
                  <a:lnTo>
                    <a:pt x="54" y="4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2" y="6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4" y="6"/>
                  </a:lnTo>
                  <a:lnTo>
                    <a:pt x="72" y="10"/>
                  </a:lnTo>
                  <a:lnTo>
                    <a:pt x="72" y="20"/>
                  </a:lnTo>
                  <a:lnTo>
                    <a:pt x="76" y="32"/>
                  </a:lnTo>
                  <a:lnTo>
                    <a:pt x="86" y="42"/>
                  </a:lnTo>
                  <a:lnTo>
                    <a:pt x="98" y="46"/>
                  </a:lnTo>
                  <a:lnTo>
                    <a:pt x="108" y="44"/>
                  </a:lnTo>
                  <a:lnTo>
                    <a:pt x="108" y="46"/>
                  </a:lnTo>
                  <a:lnTo>
                    <a:pt x="110" y="48"/>
                  </a:lnTo>
                  <a:lnTo>
                    <a:pt x="112" y="52"/>
                  </a:lnTo>
                  <a:lnTo>
                    <a:pt x="114" y="56"/>
                  </a:lnTo>
                  <a:lnTo>
                    <a:pt x="118" y="60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28" y="66"/>
                  </a:lnTo>
                  <a:lnTo>
                    <a:pt x="132" y="68"/>
                  </a:lnTo>
                  <a:lnTo>
                    <a:pt x="136" y="72"/>
                  </a:lnTo>
                  <a:lnTo>
                    <a:pt x="140" y="78"/>
                  </a:lnTo>
                  <a:lnTo>
                    <a:pt x="142" y="82"/>
                  </a:lnTo>
                  <a:lnTo>
                    <a:pt x="144" y="88"/>
                  </a:lnTo>
                  <a:lnTo>
                    <a:pt x="166" y="90"/>
                  </a:lnTo>
                  <a:lnTo>
                    <a:pt x="166" y="92"/>
                  </a:lnTo>
                  <a:lnTo>
                    <a:pt x="166" y="94"/>
                  </a:lnTo>
                  <a:lnTo>
                    <a:pt x="166" y="98"/>
                  </a:lnTo>
                  <a:lnTo>
                    <a:pt x="166" y="102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70" y="106"/>
                  </a:lnTo>
                  <a:lnTo>
                    <a:pt x="172" y="106"/>
                  </a:lnTo>
                  <a:lnTo>
                    <a:pt x="174" y="108"/>
                  </a:lnTo>
                  <a:lnTo>
                    <a:pt x="176" y="112"/>
                  </a:lnTo>
                  <a:lnTo>
                    <a:pt x="176" y="116"/>
                  </a:lnTo>
                  <a:lnTo>
                    <a:pt x="176" y="120"/>
                  </a:lnTo>
                  <a:lnTo>
                    <a:pt x="176" y="132"/>
                  </a:lnTo>
                  <a:lnTo>
                    <a:pt x="176" y="144"/>
                  </a:lnTo>
                  <a:lnTo>
                    <a:pt x="174" y="156"/>
                  </a:lnTo>
                  <a:lnTo>
                    <a:pt x="172" y="162"/>
                  </a:lnTo>
                  <a:lnTo>
                    <a:pt x="170" y="160"/>
                  </a:lnTo>
                  <a:lnTo>
                    <a:pt x="162" y="152"/>
                  </a:lnTo>
                  <a:lnTo>
                    <a:pt x="150" y="148"/>
                  </a:lnTo>
                  <a:lnTo>
                    <a:pt x="136" y="148"/>
                  </a:lnTo>
                  <a:lnTo>
                    <a:pt x="132" y="150"/>
                  </a:lnTo>
                  <a:lnTo>
                    <a:pt x="126" y="158"/>
                  </a:lnTo>
                  <a:lnTo>
                    <a:pt x="116" y="168"/>
                  </a:lnTo>
                  <a:lnTo>
                    <a:pt x="112" y="180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90"/>
                  </a:lnTo>
                  <a:lnTo>
                    <a:pt x="104" y="188"/>
                  </a:lnTo>
                  <a:lnTo>
                    <a:pt x="102" y="186"/>
                  </a:lnTo>
                  <a:lnTo>
                    <a:pt x="98" y="186"/>
                  </a:lnTo>
                  <a:lnTo>
                    <a:pt x="94" y="188"/>
                  </a:lnTo>
                  <a:lnTo>
                    <a:pt x="88" y="192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2" y="196"/>
                  </a:lnTo>
                  <a:lnTo>
                    <a:pt x="82" y="194"/>
                  </a:lnTo>
                  <a:lnTo>
                    <a:pt x="80" y="192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58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4" y="192"/>
                  </a:lnTo>
                  <a:lnTo>
                    <a:pt x="52" y="194"/>
                  </a:lnTo>
                  <a:lnTo>
                    <a:pt x="50" y="198"/>
                  </a:lnTo>
                  <a:lnTo>
                    <a:pt x="48" y="198"/>
                  </a:lnTo>
                  <a:lnTo>
                    <a:pt x="46" y="200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0" y="204"/>
                  </a:lnTo>
                  <a:lnTo>
                    <a:pt x="38" y="202"/>
                  </a:lnTo>
                  <a:lnTo>
                    <a:pt x="34" y="180"/>
                  </a:lnTo>
                  <a:lnTo>
                    <a:pt x="30" y="16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30" y="150"/>
                  </a:lnTo>
                  <a:lnTo>
                    <a:pt x="28" y="144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10" y="118"/>
                  </a:lnTo>
                  <a:lnTo>
                    <a:pt x="6" y="114"/>
                  </a:lnTo>
                  <a:lnTo>
                    <a:pt x="4" y="108"/>
                  </a:lnTo>
                  <a:lnTo>
                    <a:pt x="2" y="102"/>
                  </a:lnTo>
                  <a:lnTo>
                    <a:pt x="0" y="9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69" name="Freeform 137"/>
            <p:cNvSpPr/>
            <p:nvPr/>
          </p:nvSpPr>
          <p:spPr bwMode="gray">
            <a:xfrm>
              <a:off x="4401" y="3118"/>
              <a:ext cx="178" cy="244"/>
            </a:xfrm>
            <a:custGeom>
              <a:avLst/>
              <a:gdLst>
                <a:gd name="T0" fmla="*/ 72 w 178"/>
                <a:gd name="T1" fmla="*/ 216 h 244"/>
                <a:gd name="T2" fmla="*/ 68 w 178"/>
                <a:gd name="T3" fmla="*/ 200 h 244"/>
                <a:gd name="T4" fmla="*/ 58 w 178"/>
                <a:gd name="T5" fmla="*/ 176 h 244"/>
                <a:gd name="T6" fmla="*/ 46 w 178"/>
                <a:gd name="T7" fmla="*/ 148 h 244"/>
                <a:gd name="T8" fmla="*/ 18 w 178"/>
                <a:gd name="T9" fmla="*/ 108 h 244"/>
                <a:gd name="T10" fmla="*/ 4 w 178"/>
                <a:gd name="T11" fmla="*/ 90 h 244"/>
                <a:gd name="T12" fmla="*/ 6 w 178"/>
                <a:gd name="T13" fmla="*/ 84 h 244"/>
                <a:gd name="T14" fmla="*/ 4 w 178"/>
                <a:gd name="T15" fmla="*/ 78 h 244"/>
                <a:gd name="T16" fmla="*/ 0 w 178"/>
                <a:gd name="T17" fmla="*/ 74 h 244"/>
                <a:gd name="T18" fmla="*/ 6 w 178"/>
                <a:gd name="T19" fmla="*/ 64 h 244"/>
                <a:gd name="T20" fmla="*/ 14 w 178"/>
                <a:gd name="T21" fmla="*/ 64 h 244"/>
                <a:gd name="T22" fmla="*/ 28 w 178"/>
                <a:gd name="T23" fmla="*/ 68 h 244"/>
                <a:gd name="T24" fmla="*/ 36 w 178"/>
                <a:gd name="T25" fmla="*/ 66 h 244"/>
                <a:gd name="T26" fmla="*/ 38 w 178"/>
                <a:gd name="T27" fmla="*/ 62 h 244"/>
                <a:gd name="T28" fmla="*/ 42 w 178"/>
                <a:gd name="T29" fmla="*/ 54 h 244"/>
                <a:gd name="T30" fmla="*/ 46 w 178"/>
                <a:gd name="T31" fmla="*/ 48 h 244"/>
                <a:gd name="T32" fmla="*/ 60 w 178"/>
                <a:gd name="T33" fmla="*/ 44 h 244"/>
                <a:gd name="T34" fmla="*/ 82 w 178"/>
                <a:gd name="T35" fmla="*/ 18 h 244"/>
                <a:gd name="T36" fmla="*/ 82 w 178"/>
                <a:gd name="T37" fmla="*/ 8 h 244"/>
                <a:gd name="T38" fmla="*/ 88 w 178"/>
                <a:gd name="T39" fmla="*/ 4 h 244"/>
                <a:gd name="T40" fmla="*/ 100 w 178"/>
                <a:gd name="T41" fmla="*/ 8 h 244"/>
                <a:gd name="T42" fmla="*/ 116 w 178"/>
                <a:gd name="T43" fmla="*/ 14 h 244"/>
                <a:gd name="T44" fmla="*/ 124 w 178"/>
                <a:gd name="T45" fmla="*/ 22 h 244"/>
                <a:gd name="T46" fmla="*/ 126 w 178"/>
                <a:gd name="T47" fmla="*/ 28 h 244"/>
                <a:gd name="T48" fmla="*/ 134 w 178"/>
                <a:gd name="T49" fmla="*/ 36 h 244"/>
                <a:gd name="T50" fmla="*/ 146 w 178"/>
                <a:gd name="T51" fmla="*/ 36 h 244"/>
                <a:gd name="T52" fmla="*/ 158 w 178"/>
                <a:gd name="T53" fmla="*/ 38 h 244"/>
                <a:gd name="T54" fmla="*/ 162 w 178"/>
                <a:gd name="T55" fmla="*/ 42 h 244"/>
                <a:gd name="T56" fmla="*/ 162 w 178"/>
                <a:gd name="T57" fmla="*/ 60 h 244"/>
                <a:gd name="T58" fmla="*/ 156 w 178"/>
                <a:gd name="T59" fmla="*/ 66 h 244"/>
                <a:gd name="T60" fmla="*/ 148 w 178"/>
                <a:gd name="T61" fmla="*/ 64 h 244"/>
                <a:gd name="T62" fmla="*/ 142 w 178"/>
                <a:gd name="T63" fmla="*/ 66 h 244"/>
                <a:gd name="T64" fmla="*/ 128 w 178"/>
                <a:gd name="T65" fmla="*/ 72 h 244"/>
                <a:gd name="T66" fmla="*/ 122 w 178"/>
                <a:gd name="T67" fmla="*/ 82 h 244"/>
                <a:gd name="T68" fmla="*/ 118 w 178"/>
                <a:gd name="T69" fmla="*/ 92 h 244"/>
                <a:gd name="T70" fmla="*/ 114 w 178"/>
                <a:gd name="T71" fmla="*/ 98 h 244"/>
                <a:gd name="T72" fmla="*/ 110 w 178"/>
                <a:gd name="T73" fmla="*/ 116 h 244"/>
                <a:gd name="T74" fmla="*/ 114 w 178"/>
                <a:gd name="T75" fmla="*/ 126 h 244"/>
                <a:gd name="T76" fmla="*/ 116 w 178"/>
                <a:gd name="T77" fmla="*/ 134 h 244"/>
                <a:gd name="T78" fmla="*/ 118 w 178"/>
                <a:gd name="T79" fmla="*/ 134 h 244"/>
                <a:gd name="T80" fmla="*/ 126 w 178"/>
                <a:gd name="T81" fmla="*/ 134 h 244"/>
                <a:gd name="T82" fmla="*/ 126 w 178"/>
                <a:gd name="T83" fmla="*/ 136 h 244"/>
                <a:gd name="T84" fmla="*/ 138 w 178"/>
                <a:gd name="T85" fmla="*/ 140 h 244"/>
                <a:gd name="T86" fmla="*/ 142 w 178"/>
                <a:gd name="T87" fmla="*/ 140 h 244"/>
                <a:gd name="T88" fmla="*/ 150 w 178"/>
                <a:gd name="T89" fmla="*/ 134 h 244"/>
                <a:gd name="T90" fmla="*/ 152 w 178"/>
                <a:gd name="T91" fmla="*/ 156 h 244"/>
                <a:gd name="T92" fmla="*/ 156 w 178"/>
                <a:gd name="T93" fmla="*/ 158 h 244"/>
                <a:gd name="T94" fmla="*/ 164 w 178"/>
                <a:gd name="T95" fmla="*/ 160 h 244"/>
                <a:gd name="T96" fmla="*/ 176 w 178"/>
                <a:gd name="T97" fmla="*/ 176 h 244"/>
                <a:gd name="T98" fmla="*/ 178 w 178"/>
                <a:gd name="T99" fmla="*/ 184 h 244"/>
                <a:gd name="T100" fmla="*/ 174 w 178"/>
                <a:gd name="T101" fmla="*/ 192 h 244"/>
                <a:gd name="T102" fmla="*/ 174 w 178"/>
                <a:gd name="T103" fmla="*/ 206 h 244"/>
                <a:gd name="T104" fmla="*/ 176 w 178"/>
                <a:gd name="T105" fmla="*/ 210 h 244"/>
                <a:gd name="T106" fmla="*/ 178 w 178"/>
                <a:gd name="T107" fmla="*/ 220 h 244"/>
                <a:gd name="T108" fmla="*/ 170 w 178"/>
                <a:gd name="T109" fmla="*/ 224 h 244"/>
                <a:gd name="T110" fmla="*/ 156 w 178"/>
                <a:gd name="T111" fmla="*/ 230 h 244"/>
                <a:gd name="T112" fmla="*/ 148 w 178"/>
                <a:gd name="T113" fmla="*/ 238 h 244"/>
                <a:gd name="T114" fmla="*/ 132 w 178"/>
                <a:gd name="T115" fmla="*/ 244 h 244"/>
                <a:gd name="T116" fmla="*/ 120 w 178"/>
                <a:gd name="T117" fmla="*/ 244 h 244"/>
                <a:gd name="T118" fmla="*/ 112 w 178"/>
                <a:gd name="T119" fmla="*/ 240 h 244"/>
                <a:gd name="T120" fmla="*/ 98 w 178"/>
                <a:gd name="T121" fmla="*/ 234 h 244"/>
                <a:gd name="T122" fmla="*/ 82 w 178"/>
                <a:gd name="T123" fmla="*/ 22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44">
                  <a:moveTo>
                    <a:pt x="82" y="226"/>
                  </a:moveTo>
                  <a:lnTo>
                    <a:pt x="76" y="222"/>
                  </a:lnTo>
                  <a:lnTo>
                    <a:pt x="72" y="216"/>
                  </a:lnTo>
                  <a:lnTo>
                    <a:pt x="70" y="210"/>
                  </a:lnTo>
                  <a:lnTo>
                    <a:pt x="68" y="204"/>
                  </a:lnTo>
                  <a:lnTo>
                    <a:pt x="68" y="200"/>
                  </a:lnTo>
                  <a:lnTo>
                    <a:pt x="66" y="196"/>
                  </a:lnTo>
                  <a:lnTo>
                    <a:pt x="64" y="190"/>
                  </a:lnTo>
                  <a:lnTo>
                    <a:pt x="58" y="176"/>
                  </a:lnTo>
                  <a:lnTo>
                    <a:pt x="52" y="164"/>
                  </a:lnTo>
                  <a:lnTo>
                    <a:pt x="48" y="152"/>
                  </a:lnTo>
                  <a:lnTo>
                    <a:pt x="46" y="148"/>
                  </a:lnTo>
                  <a:lnTo>
                    <a:pt x="40" y="136"/>
                  </a:lnTo>
                  <a:lnTo>
                    <a:pt x="30" y="122"/>
                  </a:lnTo>
                  <a:lnTo>
                    <a:pt x="18" y="108"/>
                  </a:lnTo>
                  <a:lnTo>
                    <a:pt x="10" y="98"/>
                  </a:lnTo>
                  <a:lnTo>
                    <a:pt x="6" y="94"/>
                  </a:lnTo>
                  <a:lnTo>
                    <a:pt x="4" y="90"/>
                  </a:lnTo>
                  <a:lnTo>
                    <a:pt x="4" y="86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4" y="76"/>
                  </a:lnTo>
                  <a:lnTo>
                    <a:pt x="2" y="74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4" y="66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62"/>
                  </a:lnTo>
                  <a:lnTo>
                    <a:pt x="14" y="64"/>
                  </a:lnTo>
                  <a:lnTo>
                    <a:pt x="16" y="66"/>
                  </a:lnTo>
                  <a:lnTo>
                    <a:pt x="26" y="66"/>
                  </a:lnTo>
                  <a:lnTo>
                    <a:pt x="28" y="68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2"/>
                  </a:lnTo>
                  <a:lnTo>
                    <a:pt x="40" y="60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60" y="44"/>
                  </a:lnTo>
                  <a:lnTo>
                    <a:pt x="70" y="36"/>
                  </a:lnTo>
                  <a:lnTo>
                    <a:pt x="78" y="28"/>
                  </a:lnTo>
                  <a:lnTo>
                    <a:pt x="82" y="18"/>
                  </a:lnTo>
                  <a:lnTo>
                    <a:pt x="84" y="14"/>
                  </a:lnTo>
                  <a:lnTo>
                    <a:pt x="84" y="10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2" y="0"/>
                  </a:lnTo>
                  <a:lnTo>
                    <a:pt x="88" y="4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10" y="12"/>
                  </a:lnTo>
                  <a:lnTo>
                    <a:pt x="116" y="14"/>
                  </a:lnTo>
                  <a:lnTo>
                    <a:pt x="122" y="18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4" y="24"/>
                  </a:lnTo>
                  <a:lnTo>
                    <a:pt x="124" y="26"/>
                  </a:lnTo>
                  <a:lnTo>
                    <a:pt x="126" y="28"/>
                  </a:lnTo>
                  <a:lnTo>
                    <a:pt x="126" y="32"/>
                  </a:lnTo>
                  <a:lnTo>
                    <a:pt x="130" y="34"/>
                  </a:lnTo>
                  <a:lnTo>
                    <a:pt x="134" y="36"/>
                  </a:lnTo>
                  <a:lnTo>
                    <a:pt x="140" y="36"/>
                  </a:lnTo>
                  <a:lnTo>
                    <a:pt x="142" y="36"/>
                  </a:lnTo>
                  <a:lnTo>
                    <a:pt x="146" y="36"/>
                  </a:lnTo>
                  <a:lnTo>
                    <a:pt x="150" y="36"/>
                  </a:lnTo>
                  <a:lnTo>
                    <a:pt x="154" y="38"/>
                  </a:lnTo>
                  <a:lnTo>
                    <a:pt x="158" y="38"/>
                  </a:lnTo>
                  <a:lnTo>
                    <a:pt x="158" y="38"/>
                  </a:lnTo>
                  <a:lnTo>
                    <a:pt x="160" y="40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56" y="60"/>
                  </a:lnTo>
                  <a:lnTo>
                    <a:pt x="162" y="60"/>
                  </a:lnTo>
                  <a:lnTo>
                    <a:pt x="162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4" y="64"/>
                  </a:lnTo>
                  <a:lnTo>
                    <a:pt x="152" y="64"/>
                  </a:lnTo>
                  <a:lnTo>
                    <a:pt x="148" y="64"/>
                  </a:lnTo>
                  <a:lnTo>
                    <a:pt x="146" y="66"/>
                  </a:lnTo>
                  <a:lnTo>
                    <a:pt x="146" y="66"/>
                  </a:lnTo>
                  <a:lnTo>
                    <a:pt x="142" y="66"/>
                  </a:lnTo>
                  <a:lnTo>
                    <a:pt x="138" y="68"/>
                  </a:lnTo>
                  <a:lnTo>
                    <a:pt x="134" y="68"/>
                  </a:lnTo>
                  <a:lnTo>
                    <a:pt x="128" y="72"/>
                  </a:lnTo>
                  <a:lnTo>
                    <a:pt x="124" y="76"/>
                  </a:lnTo>
                  <a:lnTo>
                    <a:pt x="122" y="80"/>
                  </a:lnTo>
                  <a:lnTo>
                    <a:pt x="122" y="82"/>
                  </a:lnTo>
                  <a:lnTo>
                    <a:pt x="122" y="86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8" y="94"/>
                  </a:lnTo>
                  <a:lnTo>
                    <a:pt x="116" y="96"/>
                  </a:lnTo>
                  <a:lnTo>
                    <a:pt x="114" y="98"/>
                  </a:lnTo>
                  <a:lnTo>
                    <a:pt x="112" y="102"/>
                  </a:lnTo>
                  <a:lnTo>
                    <a:pt x="110" y="108"/>
                  </a:lnTo>
                  <a:lnTo>
                    <a:pt x="110" y="116"/>
                  </a:lnTo>
                  <a:lnTo>
                    <a:pt x="114" y="122"/>
                  </a:lnTo>
                  <a:lnTo>
                    <a:pt x="114" y="124"/>
                  </a:lnTo>
                  <a:lnTo>
                    <a:pt x="114" y="126"/>
                  </a:lnTo>
                  <a:lnTo>
                    <a:pt x="116" y="128"/>
                  </a:lnTo>
                  <a:lnTo>
                    <a:pt x="116" y="132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8" y="134"/>
                  </a:lnTo>
                  <a:lnTo>
                    <a:pt x="120" y="132"/>
                  </a:lnTo>
                  <a:lnTo>
                    <a:pt x="122" y="132"/>
                  </a:lnTo>
                  <a:lnTo>
                    <a:pt x="126" y="134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8" y="138"/>
                  </a:lnTo>
                  <a:lnTo>
                    <a:pt x="132" y="138"/>
                  </a:lnTo>
                  <a:lnTo>
                    <a:pt x="138" y="140"/>
                  </a:lnTo>
                  <a:lnTo>
                    <a:pt x="140" y="140"/>
                  </a:lnTo>
                  <a:lnTo>
                    <a:pt x="142" y="140"/>
                  </a:lnTo>
                  <a:lnTo>
                    <a:pt x="142" y="140"/>
                  </a:lnTo>
                  <a:lnTo>
                    <a:pt x="144" y="138"/>
                  </a:lnTo>
                  <a:lnTo>
                    <a:pt x="148" y="136"/>
                  </a:lnTo>
                  <a:lnTo>
                    <a:pt x="150" y="134"/>
                  </a:lnTo>
                  <a:lnTo>
                    <a:pt x="152" y="132"/>
                  </a:lnTo>
                  <a:lnTo>
                    <a:pt x="154" y="130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4" y="158"/>
                  </a:lnTo>
                  <a:lnTo>
                    <a:pt x="156" y="158"/>
                  </a:lnTo>
                  <a:lnTo>
                    <a:pt x="160" y="160"/>
                  </a:lnTo>
                  <a:lnTo>
                    <a:pt x="160" y="160"/>
                  </a:lnTo>
                  <a:lnTo>
                    <a:pt x="164" y="160"/>
                  </a:lnTo>
                  <a:lnTo>
                    <a:pt x="166" y="160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6" y="178"/>
                  </a:lnTo>
                  <a:lnTo>
                    <a:pt x="178" y="180"/>
                  </a:lnTo>
                  <a:lnTo>
                    <a:pt x="178" y="184"/>
                  </a:lnTo>
                  <a:lnTo>
                    <a:pt x="176" y="186"/>
                  </a:lnTo>
                  <a:lnTo>
                    <a:pt x="176" y="188"/>
                  </a:lnTo>
                  <a:lnTo>
                    <a:pt x="174" y="192"/>
                  </a:lnTo>
                  <a:lnTo>
                    <a:pt x="174" y="196"/>
                  </a:lnTo>
                  <a:lnTo>
                    <a:pt x="174" y="202"/>
                  </a:lnTo>
                  <a:lnTo>
                    <a:pt x="174" y="206"/>
                  </a:lnTo>
                  <a:lnTo>
                    <a:pt x="174" y="208"/>
                  </a:lnTo>
                  <a:lnTo>
                    <a:pt x="176" y="208"/>
                  </a:lnTo>
                  <a:lnTo>
                    <a:pt x="176" y="210"/>
                  </a:lnTo>
                  <a:lnTo>
                    <a:pt x="178" y="214"/>
                  </a:lnTo>
                  <a:lnTo>
                    <a:pt x="178" y="216"/>
                  </a:lnTo>
                  <a:lnTo>
                    <a:pt x="178" y="220"/>
                  </a:lnTo>
                  <a:lnTo>
                    <a:pt x="176" y="222"/>
                  </a:lnTo>
                  <a:lnTo>
                    <a:pt x="174" y="224"/>
                  </a:lnTo>
                  <a:lnTo>
                    <a:pt x="170" y="224"/>
                  </a:lnTo>
                  <a:lnTo>
                    <a:pt x="166" y="226"/>
                  </a:lnTo>
                  <a:lnTo>
                    <a:pt x="160" y="228"/>
                  </a:lnTo>
                  <a:lnTo>
                    <a:pt x="156" y="230"/>
                  </a:lnTo>
                  <a:lnTo>
                    <a:pt x="154" y="234"/>
                  </a:lnTo>
                  <a:lnTo>
                    <a:pt x="152" y="236"/>
                  </a:lnTo>
                  <a:lnTo>
                    <a:pt x="148" y="238"/>
                  </a:lnTo>
                  <a:lnTo>
                    <a:pt x="142" y="240"/>
                  </a:lnTo>
                  <a:lnTo>
                    <a:pt x="138" y="242"/>
                  </a:lnTo>
                  <a:lnTo>
                    <a:pt x="132" y="244"/>
                  </a:lnTo>
                  <a:lnTo>
                    <a:pt x="130" y="244"/>
                  </a:lnTo>
                  <a:lnTo>
                    <a:pt x="128" y="244"/>
                  </a:lnTo>
                  <a:lnTo>
                    <a:pt x="120" y="244"/>
                  </a:lnTo>
                  <a:lnTo>
                    <a:pt x="118" y="244"/>
                  </a:lnTo>
                  <a:lnTo>
                    <a:pt x="116" y="242"/>
                  </a:lnTo>
                  <a:lnTo>
                    <a:pt x="112" y="240"/>
                  </a:lnTo>
                  <a:lnTo>
                    <a:pt x="108" y="238"/>
                  </a:lnTo>
                  <a:lnTo>
                    <a:pt x="104" y="236"/>
                  </a:lnTo>
                  <a:lnTo>
                    <a:pt x="98" y="234"/>
                  </a:lnTo>
                  <a:lnTo>
                    <a:pt x="96" y="232"/>
                  </a:lnTo>
                  <a:lnTo>
                    <a:pt x="94" y="230"/>
                  </a:lnTo>
                  <a:lnTo>
                    <a:pt x="82" y="22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0" name="Freeform 138"/>
            <p:cNvSpPr/>
            <p:nvPr/>
          </p:nvSpPr>
          <p:spPr bwMode="gray">
            <a:xfrm>
              <a:off x="4525" y="2938"/>
              <a:ext cx="176" cy="172"/>
            </a:xfrm>
            <a:custGeom>
              <a:avLst/>
              <a:gdLst>
                <a:gd name="T0" fmla="*/ 166 w 176"/>
                <a:gd name="T1" fmla="*/ 50 h 172"/>
                <a:gd name="T2" fmla="*/ 162 w 176"/>
                <a:gd name="T3" fmla="*/ 46 h 172"/>
                <a:gd name="T4" fmla="*/ 152 w 176"/>
                <a:gd name="T5" fmla="*/ 38 h 172"/>
                <a:gd name="T6" fmla="*/ 142 w 176"/>
                <a:gd name="T7" fmla="*/ 34 h 172"/>
                <a:gd name="T8" fmla="*/ 134 w 176"/>
                <a:gd name="T9" fmla="*/ 26 h 172"/>
                <a:gd name="T10" fmla="*/ 126 w 176"/>
                <a:gd name="T11" fmla="*/ 22 h 172"/>
                <a:gd name="T12" fmla="*/ 110 w 176"/>
                <a:gd name="T13" fmla="*/ 26 h 172"/>
                <a:gd name="T14" fmla="*/ 100 w 176"/>
                <a:gd name="T15" fmla="*/ 30 h 172"/>
                <a:gd name="T16" fmla="*/ 84 w 176"/>
                <a:gd name="T17" fmla="*/ 32 h 172"/>
                <a:gd name="T18" fmla="*/ 72 w 176"/>
                <a:gd name="T19" fmla="*/ 30 h 172"/>
                <a:gd name="T20" fmla="*/ 62 w 176"/>
                <a:gd name="T21" fmla="*/ 22 h 172"/>
                <a:gd name="T22" fmla="*/ 54 w 176"/>
                <a:gd name="T23" fmla="*/ 14 h 172"/>
                <a:gd name="T24" fmla="*/ 48 w 176"/>
                <a:gd name="T25" fmla="*/ 6 h 172"/>
                <a:gd name="T26" fmla="*/ 42 w 176"/>
                <a:gd name="T27" fmla="*/ 4 h 172"/>
                <a:gd name="T28" fmla="*/ 42 w 176"/>
                <a:gd name="T29" fmla="*/ 0 h 172"/>
                <a:gd name="T30" fmla="*/ 40 w 176"/>
                <a:gd name="T31" fmla="*/ 2 h 172"/>
                <a:gd name="T32" fmla="*/ 40 w 176"/>
                <a:gd name="T33" fmla="*/ 6 h 172"/>
                <a:gd name="T34" fmla="*/ 38 w 176"/>
                <a:gd name="T35" fmla="*/ 8 h 172"/>
                <a:gd name="T36" fmla="*/ 36 w 176"/>
                <a:gd name="T37" fmla="*/ 12 h 172"/>
                <a:gd name="T38" fmla="*/ 36 w 176"/>
                <a:gd name="T39" fmla="*/ 16 h 172"/>
                <a:gd name="T40" fmla="*/ 36 w 176"/>
                <a:gd name="T41" fmla="*/ 20 h 172"/>
                <a:gd name="T42" fmla="*/ 32 w 176"/>
                <a:gd name="T43" fmla="*/ 18 h 172"/>
                <a:gd name="T44" fmla="*/ 32 w 176"/>
                <a:gd name="T45" fmla="*/ 14 h 172"/>
                <a:gd name="T46" fmla="*/ 34 w 176"/>
                <a:gd name="T47" fmla="*/ 10 h 172"/>
                <a:gd name="T48" fmla="*/ 32 w 176"/>
                <a:gd name="T49" fmla="*/ 6 h 172"/>
                <a:gd name="T50" fmla="*/ 24 w 176"/>
                <a:gd name="T51" fmla="*/ 10 h 172"/>
                <a:gd name="T52" fmla="*/ 18 w 176"/>
                <a:gd name="T53" fmla="*/ 16 h 172"/>
                <a:gd name="T54" fmla="*/ 10 w 176"/>
                <a:gd name="T55" fmla="*/ 20 h 172"/>
                <a:gd name="T56" fmla="*/ 0 w 176"/>
                <a:gd name="T57" fmla="*/ 30 h 172"/>
                <a:gd name="T58" fmla="*/ 0 w 176"/>
                <a:gd name="T59" fmla="*/ 36 h 172"/>
                <a:gd name="T60" fmla="*/ 2 w 176"/>
                <a:gd name="T61" fmla="*/ 48 h 172"/>
                <a:gd name="T62" fmla="*/ 4 w 176"/>
                <a:gd name="T63" fmla="*/ 54 h 172"/>
                <a:gd name="T64" fmla="*/ 2 w 176"/>
                <a:gd name="T65" fmla="*/ 62 h 172"/>
                <a:gd name="T66" fmla="*/ 0 w 176"/>
                <a:gd name="T67" fmla="*/ 72 h 172"/>
                <a:gd name="T68" fmla="*/ 6 w 176"/>
                <a:gd name="T69" fmla="*/ 84 h 172"/>
                <a:gd name="T70" fmla="*/ 48 w 176"/>
                <a:gd name="T71" fmla="*/ 98 h 172"/>
                <a:gd name="T72" fmla="*/ 56 w 176"/>
                <a:gd name="T73" fmla="*/ 98 h 172"/>
                <a:gd name="T74" fmla="*/ 62 w 176"/>
                <a:gd name="T75" fmla="*/ 96 h 172"/>
                <a:gd name="T76" fmla="*/ 66 w 176"/>
                <a:gd name="T77" fmla="*/ 96 h 172"/>
                <a:gd name="T78" fmla="*/ 66 w 176"/>
                <a:gd name="T79" fmla="*/ 102 h 172"/>
                <a:gd name="T80" fmla="*/ 60 w 176"/>
                <a:gd name="T81" fmla="*/ 108 h 172"/>
                <a:gd name="T82" fmla="*/ 60 w 176"/>
                <a:gd name="T83" fmla="*/ 122 h 172"/>
                <a:gd name="T84" fmla="*/ 60 w 176"/>
                <a:gd name="T85" fmla="*/ 140 h 172"/>
                <a:gd name="T86" fmla="*/ 64 w 176"/>
                <a:gd name="T87" fmla="*/ 148 h 172"/>
                <a:gd name="T88" fmla="*/ 68 w 176"/>
                <a:gd name="T89" fmla="*/ 164 h 172"/>
                <a:gd name="T90" fmla="*/ 116 w 176"/>
                <a:gd name="T91" fmla="*/ 152 h 172"/>
                <a:gd name="T92" fmla="*/ 122 w 176"/>
                <a:gd name="T93" fmla="*/ 140 h 172"/>
                <a:gd name="T94" fmla="*/ 116 w 176"/>
                <a:gd name="T95" fmla="*/ 140 h 172"/>
                <a:gd name="T96" fmla="*/ 112 w 176"/>
                <a:gd name="T97" fmla="*/ 136 h 172"/>
                <a:gd name="T98" fmla="*/ 108 w 176"/>
                <a:gd name="T99" fmla="*/ 126 h 172"/>
                <a:gd name="T100" fmla="*/ 104 w 176"/>
                <a:gd name="T101" fmla="*/ 124 h 172"/>
                <a:gd name="T102" fmla="*/ 106 w 176"/>
                <a:gd name="T103" fmla="*/ 118 h 172"/>
                <a:gd name="T104" fmla="*/ 126 w 176"/>
                <a:gd name="T105" fmla="*/ 124 h 172"/>
                <a:gd name="T106" fmla="*/ 144 w 176"/>
                <a:gd name="T107" fmla="*/ 124 h 172"/>
                <a:gd name="T108" fmla="*/ 156 w 176"/>
                <a:gd name="T109" fmla="*/ 122 h 172"/>
                <a:gd name="T110" fmla="*/ 162 w 176"/>
                <a:gd name="T111" fmla="*/ 120 h 172"/>
                <a:gd name="T112" fmla="*/ 156 w 176"/>
                <a:gd name="T113" fmla="*/ 100 h 172"/>
                <a:gd name="T114" fmla="*/ 154 w 176"/>
                <a:gd name="T115" fmla="*/ 90 h 172"/>
                <a:gd name="T116" fmla="*/ 166 w 176"/>
                <a:gd name="T117" fmla="*/ 76 h 172"/>
                <a:gd name="T118" fmla="*/ 168 w 176"/>
                <a:gd name="T119" fmla="*/ 62 h 172"/>
                <a:gd name="T120" fmla="*/ 176 w 176"/>
                <a:gd name="T121" fmla="*/ 5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" h="172">
                  <a:moveTo>
                    <a:pt x="176" y="58"/>
                  </a:moveTo>
                  <a:lnTo>
                    <a:pt x="170" y="54"/>
                  </a:lnTo>
                  <a:lnTo>
                    <a:pt x="166" y="50"/>
                  </a:lnTo>
                  <a:lnTo>
                    <a:pt x="166" y="50"/>
                  </a:lnTo>
                  <a:lnTo>
                    <a:pt x="164" y="48"/>
                  </a:lnTo>
                  <a:lnTo>
                    <a:pt x="162" y="46"/>
                  </a:lnTo>
                  <a:lnTo>
                    <a:pt x="160" y="44"/>
                  </a:lnTo>
                  <a:lnTo>
                    <a:pt x="156" y="40"/>
                  </a:lnTo>
                  <a:lnTo>
                    <a:pt x="152" y="38"/>
                  </a:lnTo>
                  <a:lnTo>
                    <a:pt x="146" y="36"/>
                  </a:lnTo>
                  <a:lnTo>
                    <a:pt x="144" y="34"/>
                  </a:lnTo>
                  <a:lnTo>
                    <a:pt x="142" y="34"/>
                  </a:lnTo>
                  <a:lnTo>
                    <a:pt x="138" y="32"/>
                  </a:lnTo>
                  <a:lnTo>
                    <a:pt x="136" y="28"/>
                  </a:lnTo>
                  <a:lnTo>
                    <a:pt x="134" y="26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26" y="22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0" y="26"/>
                  </a:lnTo>
                  <a:lnTo>
                    <a:pt x="108" y="26"/>
                  </a:lnTo>
                  <a:lnTo>
                    <a:pt x="106" y="28"/>
                  </a:lnTo>
                  <a:lnTo>
                    <a:pt x="100" y="30"/>
                  </a:lnTo>
                  <a:lnTo>
                    <a:pt x="94" y="32"/>
                  </a:lnTo>
                  <a:lnTo>
                    <a:pt x="88" y="32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2"/>
                  </a:lnTo>
                  <a:lnTo>
                    <a:pt x="72" y="30"/>
                  </a:lnTo>
                  <a:lnTo>
                    <a:pt x="68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6" y="18"/>
                  </a:lnTo>
                  <a:lnTo>
                    <a:pt x="54" y="14"/>
                  </a:lnTo>
                  <a:lnTo>
                    <a:pt x="50" y="10"/>
                  </a:lnTo>
                  <a:lnTo>
                    <a:pt x="50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28" y="6"/>
                  </a:lnTo>
                  <a:lnTo>
                    <a:pt x="24" y="10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4" y="54"/>
                  </a:lnTo>
                  <a:lnTo>
                    <a:pt x="4" y="58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2" y="80"/>
                  </a:lnTo>
                  <a:lnTo>
                    <a:pt x="6" y="84"/>
                  </a:lnTo>
                  <a:lnTo>
                    <a:pt x="12" y="86"/>
                  </a:lnTo>
                  <a:lnTo>
                    <a:pt x="44" y="90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2" y="98"/>
                  </a:lnTo>
                  <a:lnTo>
                    <a:pt x="56" y="98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4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4" y="104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60" y="112"/>
                  </a:lnTo>
                  <a:lnTo>
                    <a:pt x="58" y="116"/>
                  </a:lnTo>
                  <a:lnTo>
                    <a:pt x="60" y="122"/>
                  </a:lnTo>
                  <a:lnTo>
                    <a:pt x="62" y="128"/>
                  </a:lnTo>
                  <a:lnTo>
                    <a:pt x="68" y="132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2" y="144"/>
                  </a:lnTo>
                  <a:lnTo>
                    <a:pt x="64" y="148"/>
                  </a:lnTo>
                  <a:lnTo>
                    <a:pt x="66" y="154"/>
                  </a:lnTo>
                  <a:lnTo>
                    <a:pt x="68" y="160"/>
                  </a:lnTo>
                  <a:lnTo>
                    <a:pt x="68" y="164"/>
                  </a:lnTo>
                  <a:lnTo>
                    <a:pt x="80" y="166"/>
                  </a:lnTo>
                  <a:lnTo>
                    <a:pt x="98" y="172"/>
                  </a:lnTo>
                  <a:lnTo>
                    <a:pt x="116" y="152"/>
                  </a:lnTo>
                  <a:lnTo>
                    <a:pt x="124" y="148"/>
                  </a:lnTo>
                  <a:lnTo>
                    <a:pt x="124" y="14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18" y="140"/>
                  </a:lnTo>
                  <a:lnTo>
                    <a:pt x="116" y="140"/>
                  </a:lnTo>
                  <a:lnTo>
                    <a:pt x="114" y="140"/>
                  </a:lnTo>
                  <a:lnTo>
                    <a:pt x="112" y="138"/>
                  </a:lnTo>
                  <a:lnTo>
                    <a:pt x="112" y="136"/>
                  </a:lnTo>
                  <a:lnTo>
                    <a:pt x="112" y="130"/>
                  </a:lnTo>
                  <a:lnTo>
                    <a:pt x="110" y="128"/>
                  </a:lnTo>
                  <a:lnTo>
                    <a:pt x="108" y="126"/>
                  </a:lnTo>
                  <a:lnTo>
                    <a:pt x="106" y="124"/>
                  </a:lnTo>
                  <a:lnTo>
                    <a:pt x="104" y="124"/>
                  </a:lnTo>
                  <a:lnTo>
                    <a:pt x="104" y="124"/>
                  </a:lnTo>
                  <a:lnTo>
                    <a:pt x="104" y="122"/>
                  </a:lnTo>
                  <a:lnTo>
                    <a:pt x="104" y="118"/>
                  </a:lnTo>
                  <a:lnTo>
                    <a:pt x="106" y="118"/>
                  </a:lnTo>
                  <a:lnTo>
                    <a:pt x="108" y="120"/>
                  </a:lnTo>
                  <a:lnTo>
                    <a:pt x="114" y="122"/>
                  </a:lnTo>
                  <a:lnTo>
                    <a:pt x="126" y="124"/>
                  </a:lnTo>
                  <a:lnTo>
                    <a:pt x="128" y="130"/>
                  </a:lnTo>
                  <a:lnTo>
                    <a:pt x="144" y="128"/>
                  </a:lnTo>
                  <a:lnTo>
                    <a:pt x="144" y="124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6" y="122"/>
                  </a:lnTo>
                  <a:lnTo>
                    <a:pt x="158" y="122"/>
                  </a:lnTo>
                  <a:lnTo>
                    <a:pt x="160" y="120"/>
                  </a:lnTo>
                  <a:lnTo>
                    <a:pt x="162" y="120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56" y="100"/>
                  </a:lnTo>
                  <a:lnTo>
                    <a:pt x="156" y="98"/>
                  </a:lnTo>
                  <a:lnTo>
                    <a:pt x="154" y="96"/>
                  </a:lnTo>
                  <a:lnTo>
                    <a:pt x="154" y="90"/>
                  </a:lnTo>
                  <a:lnTo>
                    <a:pt x="154" y="84"/>
                  </a:lnTo>
                  <a:lnTo>
                    <a:pt x="156" y="78"/>
                  </a:lnTo>
                  <a:lnTo>
                    <a:pt x="166" y="76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8" y="62"/>
                  </a:lnTo>
                  <a:lnTo>
                    <a:pt x="170" y="62"/>
                  </a:lnTo>
                  <a:lnTo>
                    <a:pt x="174" y="60"/>
                  </a:lnTo>
                  <a:lnTo>
                    <a:pt x="176" y="58"/>
                  </a:lnTo>
                  <a:lnTo>
                    <a:pt x="176" y="5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1" name="Freeform 139"/>
            <p:cNvSpPr/>
            <p:nvPr/>
          </p:nvSpPr>
          <p:spPr bwMode="gray">
            <a:xfrm>
              <a:off x="4679" y="2996"/>
              <a:ext cx="52" cy="86"/>
            </a:xfrm>
            <a:custGeom>
              <a:avLst/>
              <a:gdLst>
                <a:gd name="T0" fmla="*/ 52 w 52"/>
                <a:gd name="T1" fmla="*/ 28 h 86"/>
                <a:gd name="T2" fmla="*/ 52 w 52"/>
                <a:gd name="T3" fmla="*/ 28 h 86"/>
                <a:gd name="T4" fmla="*/ 48 w 52"/>
                <a:gd name="T5" fmla="*/ 26 h 86"/>
                <a:gd name="T6" fmla="*/ 46 w 52"/>
                <a:gd name="T7" fmla="*/ 22 h 86"/>
                <a:gd name="T8" fmla="*/ 40 w 52"/>
                <a:gd name="T9" fmla="*/ 16 h 86"/>
                <a:gd name="T10" fmla="*/ 34 w 52"/>
                <a:gd name="T11" fmla="*/ 12 h 86"/>
                <a:gd name="T12" fmla="*/ 28 w 52"/>
                <a:gd name="T13" fmla="*/ 6 h 86"/>
                <a:gd name="T14" fmla="*/ 22 w 52"/>
                <a:gd name="T15" fmla="*/ 0 h 86"/>
                <a:gd name="T16" fmla="*/ 22 w 52"/>
                <a:gd name="T17" fmla="*/ 0 h 86"/>
                <a:gd name="T18" fmla="*/ 20 w 52"/>
                <a:gd name="T19" fmla="*/ 2 h 86"/>
                <a:gd name="T20" fmla="*/ 16 w 52"/>
                <a:gd name="T21" fmla="*/ 4 h 86"/>
                <a:gd name="T22" fmla="*/ 14 w 52"/>
                <a:gd name="T23" fmla="*/ 4 h 86"/>
                <a:gd name="T24" fmla="*/ 10 w 52"/>
                <a:gd name="T25" fmla="*/ 6 h 86"/>
                <a:gd name="T26" fmla="*/ 10 w 52"/>
                <a:gd name="T27" fmla="*/ 6 h 86"/>
                <a:gd name="T28" fmla="*/ 12 w 52"/>
                <a:gd name="T29" fmla="*/ 18 h 86"/>
                <a:gd name="T30" fmla="*/ 2 w 52"/>
                <a:gd name="T31" fmla="*/ 20 h 86"/>
                <a:gd name="T32" fmla="*/ 0 w 52"/>
                <a:gd name="T33" fmla="*/ 26 h 86"/>
                <a:gd name="T34" fmla="*/ 0 w 52"/>
                <a:gd name="T35" fmla="*/ 32 h 86"/>
                <a:gd name="T36" fmla="*/ 0 w 52"/>
                <a:gd name="T37" fmla="*/ 38 h 86"/>
                <a:gd name="T38" fmla="*/ 2 w 52"/>
                <a:gd name="T39" fmla="*/ 40 h 86"/>
                <a:gd name="T40" fmla="*/ 2 w 52"/>
                <a:gd name="T41" fmla="*/ 42 h 86"/>
                <a:gd name="T42" fmla="*/ 10 w 52"/>
                <a:gd name="T43" fmla="*/ 58 h 86"/>
                <a:gd name="T44" fmla="*/ 14 w 52"/>
                <a:gd name="T45" fmla="*/ 58 h 86"/>
                <a:gd name="T46" fmla="*/ 16 w 52"/>
                <a:gd name="T47" fmla="*/ 60 h 86"/>
                <a:gd name="T48" fmla="*/ 16 w 52"/>
                <a:gd name="T49" fmla="*/ 62 h 86"/>
                <a:gd name="T50" fmla="*/ 18 w 52"/>
                <a:gd name="T51" fmla="*/ 66 h 86"/>
                <a:gd name="T52" fmla="*/ 18 w 52"/>
                <a:gd name="T53" fmla="*/ 70 h 86"/>
                <a:gd name="T54" fmla="*/ 18 w 52"/>
                <a:gd name="T55" fmla="*/ 72 h 86"/>
                <a:gd name="T56" fmla="*/ 16 w 52"/>
                <a:gd name="T57" fmla="*/ 74 h 86"/>
                <a:gd name="T58" fmla="*/ 16 w 52"/>
                <a:gd name="T59" fmla="*/ 78 h 86"/>
                <a:gd name="T60" fmla="*/ 16 w 52"/>
                <a:gd name="T61" fmla="*/ 80 h 86"/>
                <a:gd name="T62" fmla="*/ 16 w 52"/>
                <a:gd name="T63" fmla="*/ 84 h 86"/>
                <a:gd name="T64" fmla="*/ 18 w 52"/>
                <a:gd name="T65" fmla="*/ 86 h 86"/>
                <a:gd name="T66" fmla="*/ 24 w 52"/>
                <a:gd name="T67" fmla="*/ 84 h 86"/>
                <a:gd name="T68" fmla="*/ 26 w 52"/>
                <a:gd name="T69" fmla="*/ 84 h 86"/>
                <a:gd name="T70" fmla="*/ 36 w 52"/>
                <a:gd name="T71" fmla="*/ 82 h 86"/>
                <a:gd name="T72" fmla="*/ 40 w 52"/>
                <a:gd name="T73" fmla="*/ 82 h 86"/>
                <a:gd name="T74" fmla="*/ 46 w 52"/>
                <a:gd name="T75" fmla="*/ 82 h 86"/>
                <a:gd name="T76" fmla="*/ 46 w 52"/>
                <a:gd name="T77" fmla="*/ 82 h 86"/>
                <a:gd name="T78" fmla="*/ 44 w 52"/>
                <a:gd name="T79" fmla="*/ 80 h 86"/>
                <a:gd name="T80" fmla="*/ 42 w 52"/>
                <a:gd name="T81" fmla="*/ 78 h 86"/>
                <a:gd name="T82" fmla="*/ 42 w 52"/>
                <a:gd name="T83" fmla="*/ 74 h 86"/>
                <a:gd name="T84" fmla="*/ 40 w 52"/>
                <a:gd name="T85" fmla="*/ 64 h 86"/>
                <a:gd name="T86" fmla="*/ 36 w 52"/>
                <a:gd name="T87" fmla="*/ 62 h 86"/>
                <a:gd name="T88" fmla="*/ 36 w 52"/>
                <a:gd name="T89" fmla="*/ 62 h 86"/>
                <a:gd name="T90" fmla="*/ 34 w 52"/>
                <a:gd name="T91" fmla="*/ 58 h 86"/>
                <a:gd name="T92" fmla="*/ 32 w 52"/>
                <a:gd name="T93" fmla="*/ 54 h 86"/>
                <a:gd name="T94" fmla="*/ 32 w 52"/>
                <a:gd name="T95" fmla="*/ 50 h 86"/>
                <a:gd name="T96" fmla="*/ 32 w 52"/>
                <a:gd name="T97" fmla="*/ 44 h 86"/>
                <a:gd name="T98" fmla="*/ 34 w 52"/>
                <a:gd name="T99" fmla="*/ 40 h 86"/>
                <a:gd name="T100" fmla="*/ 38 w 52"/>
                <a:gd name="T101" fmla="*/ 40 h 86"/>
                <a:gd name="T102" fmla="*/ 40 w 52"/>
                <a:gd name="T103" fmla="*/ 40 h 86"/>
                <a:gd name="T104" fmla="*/ 42 w 52"/>
                <a:gd name="T105" fmla="*/ 42 h 86"/>
                <a:gd name="T106" fmla="*/ 44 w 52"/>
                <a:gd name="T107" fmla="*/ 42 h 86"/>
                <a:gd name="T108" fmla="*/ 44 w 52"/>
                <a:gd name="T109" fmla="*/ 40 h 86"/>
                <a:gd name="T110" fmla="*/ 46 w 52"/>
                <a:gd name="T111" fmla="*/ 38 h 86"/>
                <a:gd name="T112" fmla="*/ 46 w 52"/>
                <a:gd name="T113" fmla="*/ 38 h 86"/>
                <a:gd name="T114" fmla="*/ 46 w 52"/>
                <a:gd name="T115" fmla="*/ 36 h 86"/>
                <a:gd name="T116" fmla="*/ 48 w 52"/>
                <a:gd name="T117" fmla="*/ 34 h 86"/>
                <a:gd name="T118" fmla="*/ 48 w 52"/>
                <a:gd name="T119" fmla="*/ 32 h 86"/>
                <a:gd name="T120" fmla="*/ 52 w 52"/>
                <a:gd name="T121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" h="86">
                  <a:moveTo>
                    <a:pt x="52" y="28"/>
                  </a:moveTo>
                  <a:lnTo>
                    <a:pt x="52" y="28"/>
                  </a:lnTo>
                  <a:lnTo>
                    <a:pt x="48" y="26"/>
                  </a:lnTo>
                  <a:lnTo>
                    <a:pt x="46" y="22"/>
                  </a:lnTo>
                  <a:lnTo>
                    <a:pt x="40" y="16"/>
                  </a:lnTo>
                  <a:lnTo>
                    <a:pt x="34" y="12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1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10" y="58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18" y="72"/>
                  </a:lnTo>
                  <a:lnTo>
                    <a:pt x="16" y="74"/>
                  </a:lnTo>
                  <a:lnTo>
                    <a:pt x="16" y="78"/>
                  </a:lnTo>
                  <a:lnTo>
                    <a:pt x="16" y="80"/>
                  </a:lnTo>
                  <a:lnTo>
                    <a:pt x="16" y="84"/>
                  </a:lnTo>
                  <a:lnTo>
                    <a:pt x="18" y="86"/>
                  </a:lnTo>
                  <a:lnTo>
                    <a:pt x="24" y="84"/>
                  </a:lnTo>
                  <a:lnTo>
                    <a:pt x="26" y="84"/>
                  </a:lnTo>
                  <a:lnTo>
                    <a:pt x="36" y="82"/>
                  </a:lnTo>
                  <a:lnTo>
                    <a:pt x="40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2" y="78"/>
                  </a:lnTo>
                  <a:lnTo>
                    <a:pt x="42" y="74"/>
                  </a:lnTo>
                  <a:lnTo>
                    <a:pt x="40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4" y="58"/>
                  </a:lnTo>
                  <a:lnTo>
                    <a:pt x="32" y="54"/>
                  </a:lnTo>
                  <a:lnTo>
                    <a:pt x="32" y="50"/>
                  </a:lnTo>
                  <a:lnTo>
                    <a:pt x="32" y="44"/>
                  </a:lnTo>
                  <a:lnTo>
                    <a:pt x="34" y="40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2" y="42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52" y="2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2" name="Freeform 140"/>
            <p:cNvSpPr/>
            <p:nvPr/>
          </p:nvSpPr>
          <p:spPr bwMode="gray">
            <a:xfrm>
              <a:off x="4711" y="3024"/>
              <a:ext cx="46" cy="56"/>
            </a:xfrm>
            <a:custGeom>
              <a:avLst/>
              <a:gdLst>
                <a:gd name="T0" fmla="*/ 20 w 46"/>
                <a:gd name="T1" fmla="*/ 0 h 56"/>
                <a:gd name="T2" fmla="*/ 28 w 46"/>
                <a:gd name="T3" fmla="*/ 4 h 56"/>
                <a:gd name="T4" fmla="*/ 36 w 46"/>
                <a:gd name="T5" fmla="*/ 8 h 56"/>
                <a:gd name="T6" fmla="*/ 46 w 46"/>
                <a:gd name="T7" fmla="*/ 10 h 56"/>
                <a:gd name="T8" fmla="*/ 44 w 46"/>
                <a:gd name="T9" fmla="*/ 16 h 56"/>
                <a:gd name="T10" fmla="*/ 44 w 46"/>
                <a:gd name="T11" fmla="*/ 16 h 56"/>
                <a:gd name="T12" fmla="*/ 42 w 46"/>
                <a:gd name="T13" fmla="*/ 18 h 56"/>
                <a:gd name="T14" fmla="*/ 40 w 46"/>
                <a:gd name="T15" fmla="*/ 20 h 56"/>
                <a:gd name="T16" fmla="*/ 38 w 46"/>
                <a:gd name="T17" fmla="*/ 22 h 56"/>
                <a:gd name="T18" fmla="*/ 38 w 46"/>
                <a:gd name="T19" fmla="*/ 24 h 56"/>
                <a:gd name="T20" fmla="*/ 36 w 46"/>
                <a:gd name="T21" fmla="*/ 26 h 56"/>
                <a:gd name="T22" fmla="*/ 36 w 46"/>
                <a:gd name="T23" fmla="*/ 28 h 56"/>
                <a:gd name="T24" fmla="*/ 38 w 46"/>
                <a:gd name="T25" fmla="*/ 30 h 56"/>
                <a:gd name="T26" fmla="*/ 38 w 46"/>
                <a:gd name="T27" fmla="*/ 30 h 56"/>
                <a:gd name="T28" fmla="*/ 40 w 46"/>
                <a:gd name="T29" fmla="*/ 32 h 56"/>
                <a:gd name="T30" fmla="*/ 42 w 46"/>
                <a:gd name="T31" fmla="*/ 36 h 56"/>
                <a:gd name="T32" fmla="*/ 42 w 46"/>
                <a:gd name="T33" fmla="*/ 38 h 56"/>
                <a:gd name="T34" fmla="*/ 42 w 46"/>
                <a:gd name="T35" fmla="*/ 38 h 56"/>
                <a:gd name="T36" fmla="*/ 40 w 46"/>
                <a:gd name="T37" fmla="*/ 42 h 56"/>
                <a:gd name="T38" fmla="*/ 40 w 46"/>
                <a:gd name="T39" fmla="*/ 44 h 56"/>
                <a:gd name="T40" fmla="*/ 40 w 46"/>
                <a:gd name="T41" fmla="*/ 46 h 56"/>
                <a:gd name="T42" fmla="*/ 40 w 46"/>
                <a:gd name="T43" fmla="*/ 48 h 56"/>
                <a:gd name="T44" fmla="*/ 40 w 46"/>
                <a:gd name="T45" fmla="*/ 50 h 56"/>
                <a:gd name="T46" fmla="*/ 38 w 46"/>
                <a:gd name="T47" fmla="*/ 52 h 56"/>
                <a:gd name="T48" fmla="*/ 36 w 46"/>
                <a:gd name="T49" fmla="*/ 52 h 56"/>
                <a:gd name="T50" fmla="*/ 34 w 46"/>
                <a:gd name="T51" fmla="*/ 52 h 56"/>
                <a:gd name="T52" fmla="*/ 34 w 46"/>
                <a:gd name="T53" fmla="*/ 52 h 56"/>
                <a:gd name="T54" fmla="*/ 32 w 46"/>
                <a:gd name="T55" fmla="*/ 50 h 56"/>
                <a:gd name="T56" fmla="*/ 28 w 46"/>
                <a:gd name="T57" fmla="*/ 50 h 56"/>
                <a:gd name="T58" fmla="*/ 26 w 46"/>
                <a:gd name="T59" fmla="*/ 52 h 56"/>
                <a:gd name="T60" fmla="*/ 24 w 46"/>
                <a:gd name="T61" fmla="*/ 52 h 56"/>
                <a:gd name="T62" fmla="*/ 20 w 46"/>
                <a:gd name="T63" fmla="*/ 50 h 56"/>
                <a:gd name="T64" fmla="*/ 20 w 46"/>
                <a:gd name="T65" fmla="*/ 50 h 56"/>
                <a:gd name="T66" fmla="*/ 18 w 46"/>
                <a:gd name="T67" fmla="*/ 54 h 56"/>
                <a:gd name="T68" fmla="*/ 20 w 46"/>
                <a:gd name="T69" fmla="*/ 56 h 56"/>
                <a:gd name="T70" fmla="*/ 14 w 46"/>
                <a:gd name="T71" fmla="*/ 54 h 56"/>
                <a:gd name="T72" fmla="*/ 14 w 46"/>
                <a:gd name="T73" fmla="*/ 54 h 56"/>
                <a:gd name="T74" fmla="*/ 12 w 46"/>
                <a:gd name="T75" fmla="*/ 52 h 56"/>
                <a:gd name="T76" fmla="*/ 10 w 46"/>
                <a:gd name="T77" fmla="*/ 50 h 56"/>
                <a:gd name="T78" fmla="*/ 10 w 46"/>
                <a:gd name="T79" fmla="*/ 46 h 56"/>
                <a:gd name="T80" fmla="*/ 8 w 46"/>
                <a:gd name="T81" fmla="*/ 36 h 56"/>
                <a:gd name="T82" fmla="*/ 4 w 46"/>
                <a:gd name="T83" fmla="*/ 34 h 56"/>
                <a:gd name="T84" fmla="*/ 4 w 46"/>
                <a:gd name="T85" fmla="*/ 34 h 56"/>
                <a:gd name="T86" fmla="*/ 2 w 46"/>
                <a:gd name="T87" fmla="*/ 30 h 56"/>
                <a:gd name="T88" fmla="*/ 0 w 46"/>
                <a:gd name="T89" fmla="*/ 26 h 56"/>
                <a:gd name="T90" fmla="*/ 0 w 46"/>
                <a:gd name="T91" fmla="*/ 22 h 56"/>
                <a:gd name="T92" fmla="*/ 0 w 46"/>
                <a:gd name="T93" fmla="*/ 16 h 56"/>
                <a:gd name="T94" fmla="*/ 2 w 46"/>
                <a:gd name="T95" fmla="*/ 12 h 56"/>
                <a:gd name="T96" fmla="*/ 6 w 46"/>
                <a:gd name="T97" fmla="*/ 12 h 56"/>
                <a:gd name="T98" fmla="*/ 8 w 46"/>
                <a:gd name="T99" fmla="*/ 12 h 56"/>
                <a:gd name="T100" fmla="*/ 10 w 46"/>
                <a:gd name="T101" fmla="*/ 14 h 56"/>
                <a:gd name="T102" fmla="*/ 12 w 46"/>
                <a:gd name="T103" fmla="*/ 14 h 56"/>
                <a:gd name="T104" fmla="*/ 12 w 46"/>
                <a:gd name="T105" fmla="*/ 12 h 56"/>
                <a:gd name="T106" fmla="*/ 14 w 46"/>
                <a:gd name="T107" fmla="*/ 10 h 56"/>
                <a:gd name="T108" fmla="*/ 14 w 46"/>
                <a:gd name="T109" fmla="*/ 10 h 56"/>
                <a:gd name="T110" fmla="*/ 14 w 46"/>
                <a:gd name="T111" fmla="*/ 8 h 56"/>
                <a:gd name="T112" fmla="*/ 16 w 46"/>
                <a:gd name="T113" fmla="*/ 6 h 56"/>
                <a:gd name="T114" fmla="*/ 16 w 46"/>
                <a:gd name="T115" fmla="*/ 4 h 56"/>
                <a:gd name="T116" fmla="*/ 20 w 46"/>
                <a:gd name="T1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" h="56">
                  <a:moveTo>
                    <a:pt x="20" y="0"/>
                  </a:moveTo>
                  <a:lnTo>
                    <a:pt x="28" y="4"/>
                  </a:lnTo>
                  <a:lnTo>
                    <a:pt x="36" y="8"/>
                  </a:lnTo>
                  <a:lnTo>
                    <a:pt x="46" y="10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2" y="18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50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8" y="36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3" name="Freeform 141"/>
            <p:cNvSpPr/>
            <p:nvPr/>
          </p:nvSpPr>
          <p:spPr bwMode="gray">
            <a:xfrm>
              <a:off x="4747" y="3034"/>
              <a:ext cx="46" cy="42"/>
            </a:xfrm>
            <a:custGeom>
              <a:avLst/>
              <a:gdLst>
                <a:gd name="T0" fmla="*/ 46 w 46"/>
                <a:gd name="T1" fmla="*/ 18 h 42"/>
                <a:gd name="T2" fmla="*/ 38 w 46"/>
                <a:gd name="T3" fmla="*/ 12 h 42"/>
                <a:gd name="T4" fmla="*/ 32 w 46"/>
                <a:gd name="T5" fmla="*/ 8 h 42"/>
                <a:gd name="T6" fmla="*/ 20 w 46"/>
                <a:gd name="T7" fmla="*/ 4 h 42"/>
                <a:gd name="T8" fmla="*/ 10 w 46"/>
                <a:gd name="T9" fmla="*/ 0 h 42"/>
                <a:gd name="T10" fmla="*/ 8 w 46"/>
                <a:gd name="T11" fmla="*/ 2 h 42"/>
                <a:gd name="T12" fmla="*/ 8 w 46"/>
                <a:gd name="T13" fmla="*/ 6 h 42"/>
                <a:gd name="T14" fmla="*/ 8 w 46"/>
                <a:gd name="T15" fmla="*/ 6 h 42"/>
                <a:gd name="T16" fmla="*/ 6 w 46"/>
                <a:gd name="T17" fmla="*/ 8 h 42"/>
                <a:gd name="T18" fmla="*/ 4 w 46"/>
                <a:gd name="T19" fmla="*/ 10 h 42"/>
                <a:gd name="T20" fmla="*/ 2 w 46"/>
                <a:gd name="T21" fmla="*/ 12 h 42"/>
                <a:gd name="T22" fmla="*/ 2 w 46"/>
                <a:gd name="T23" fmla="*/ 14 h 42"/>
                <a:gd name="T24" fmla="*/ 0 w 46"/>
                <a:gd name="T25" fmla="*/ 16 h 42"/>
                <a:gd name="T26" fmla="*/ 0 w 46"/>
                <a:gd name="T27" fmla="*/ 18 h 42"/>
                <a:gd name="T28" fmla="*/ 2 w 46"/>
                <a:gd name="T29" fmla="*/ 20 h 42"/>
                <a:gd name="T30" fmla="*/ 2 w 46"/>
                <a:gd name="T31" fmla="*/ 20 h 42"/>
                <a:gd name="T32" fmla="*/ 4 w 46"/>
                <a:gd name="T33" fmla="*/ 22 h 42"/>
                <a:gd name="T34" fmla="*/ 6 w 46"/>
                <a:gd name="T35" fmla="*/ 26 h 42"/>
                <a:gd name="T36" fmla="*/ 6 w 46"/>
                <a:gd name="T37" fmla="*/ 28 h 42"/>
                <a:gd name="T38" fmla="*/ 6 w 46"/>
                <a:gd name="T39" fmla="*/ 28 h 42"/>
                <a:gd name="T40" fmla="*/ 4 w 46"/>
                <a:gd name="T41" fmla="*/ 32 h 42"/>
                <a:gd name="T42" fmla="*/ 4 w 46"/>
                <a:gd name="T43" fmla="*/ 34 h 42"/>
                <a:gd name="T44" fmla="*/ 4 w 46"/>
                <a:gd name="T45" fmla="*/ 36 h 42"/>
                <a:gd name="T46" fmla="*/ 4 w 46"/>
                <a:gd name="T47" fmla="*/ 38 h 42"/>
                <a:gd name="T48" fmla="*/ 4 w 46"/>
                <a:gd name="T49" fmla="*/ 40 h 42"/>
                <a:gd name="T50" fmla="*/ 2 w 46"/>
                <a:gd name="T51" fmla="*/ 40 h 42"/>
                <a:gd name="T52" fmla="*/ 2 w 46"/>
                <a:gd name="T53" fmla="*/ 42 h 42"/>
                <a:gd name="T54" fmla="*/ 4 w 46"/>
                <a:gd name="T55" fmla="*/ 42 h 42"/>
                <a:gd name="T56" fmla="*/ 8 w 46"/>
                <a:gd name="T57" fmla="*/ 42 h 42"/>
                <a:gd name="T58" fmla="*/ 8 w 46"/>
                <a:gd name="T59" fmla="*/ 42 h 42"/>
                <a:gd name="T60" fmla="*/ 10 w 46"/>
                <a:gd name="T61" fmla="*/ 40 h 42"/>
                <a:gd name="T62" fmla="*/ 10 w 46"/>
                <a:gd name="T63" fmla="*/ 40 h 42"/>
                <a:gd name="T64" fmla="*/ 12 w 46"/>
                <a:gd name="T65" fmla="*/ 40 h 42"/>
                <a:gd name="T66" fmla="*/ 14 w 46"/>
                <a:gd name="T67" fmla="*/ 40 h 42"/>
                <a:gd name="T68" fmla="*/ 16 w 46"/>
                <a:gd name="T69" fmla="*/ 40 h 42"/>
                <a:gd name="T70" fmla="*/ 16 w 46"/>
                <a:gd name="T71" fmla="*/ 40 h 42"/>
                <a:gd name="T72" fmla="*/ 18 w 46"/>
                <a:gd name="T73" fmla="*/ 40 h 42"/>
                <a:gd name="T74" fmla="*/ 20 w 46"/>
                <a:gd name="T75" fmla="*/ 40 h 42"/>
                <a:gd name="T76" fmla="*/ 22 w 46"/>
                <a:gd name="T77" fmla="*/ 42 h 42"/>
                <a:gd name="T78" fmla="*/ 24 w 46"/>
                <a:gd name="T79" fmla="*/ 42 h 42"/>
                <a:gd name="T80" fmla="*/ 26 w 46"/>
                <a:gd name="T81" fmla="*/ 42 h 42"/>
                <a:gd name="T82" fmla="*/ 26 w 46"/>
                <a:gd name="T83" fmla="*/ 42 h 42"/>
                <a:gd name="T84" fmla="*/ 28 w 46"/>
                <a:gd name="T85" fmla="*/ 42 h 42"/>
                <a:gd name="T86" fmla="*/ 28 w 46"/>
                <a:gd name="T87" fmla="*/ 40 h 42"/>
                <a:gd name="T88" fmla="*/ 30 w 46"/>
                <a:gd name="T89" fmla="*/ 38 h 42"/>
                <a:gd name="T90" fmla="*/ 30 w 46"/>
                <a:gd name="T91" fmla="*/ 36 h 42"/>
                <a:gd name="T92" fmla="*/ 32 w 46"/>
                <a:gd name="T93" fmla="*/ 32 h 42"/>
                <a:gd name="T94" fmla="*/ 34 w 46"/>
                <a:gd name="T95" fmla="*/ 28 h 42"/>
                <a:gd name="T96" fmla="*/ 36 w 46"/>
                <a:gd name="T97" fmla="*/ 26 h 42"/>
                <a:gd name="T98" fmla="*/ 40 w 46"/>
                <a:gd name="T99" fmla="*/ 26 h 42"/>
                <a:gd name="T100" fmla="*/ 42 w 46"/>
                <a:gd name="T101" fmla="*/ 22 h 42"/>
                <a:gd name="T102" fmla="*/ 46 w 46"/>
                <a:gd name="T103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42">
                  <a:moveTo>
                    <a:pt x="46" y="18"/>
                  </a:moveTo>
                  <a:lnTo>
                    <a:pt x="38" y="12"/>
                  </a:lnTo>
                  <a:lnTo>
                    <a:pt x="32" y="8"/>
                  </a:lnTo>
                  <a:lnTo>
                    <a:pt x="2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2" y="42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8" y="42"/>
                  </a:lnTo>
                  <a:lnTo>
                    <a:pt x="28" y="40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40" y="26"/>
                  </a:lnTo>
                  <a:lnTo>
                    <a:pt x="42" y="22"/>
                  </a:lnTo>
                  <a:lnTo>
                    <a:pt x="46" y="1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4" name="Freeform 142"/>
            <p:cNvSpPr/>
            <p:nvPr/>
          </p:nvSpPr>
          <p:spPr bwMode="gray">
            <a:xfrm>
              <a:off x="4445" y="2936"/>
              <a:ext cx="148" cy="242"/>
            </a:xfrm>
            <a:custGeom>
              <a:avLst/>
              <a:gdLst>
                <a:gd name="T0" fmla="*/ 128 w 148"/>
                <a:gd name="T1" fmla="*/ 204 h 242"/>
                <a:gd name="T2" fmla="*/ 126 w 148"/>
                <a:gd name="T3" fmla="*/ 212 h 242"/>
                <a:gd name="T4" fmla="*/ 114 w 148"/>
                <a:gd name="T5" fmla="*/ 240 h 242"/>
                <a:gd name="T6" fmla="*/ 118 w 148"/>
                <a:gd name="T7" fmla="*/ 226 h 242"/>
                <a:gd name="T8" fmla="*/ 114 w 148"/>
                <a:gd name="T9" fmla="*/ 220 h 242"/>
                <a:gd name="T10" fmla="*/ 106 w 148"/>
                <a:gd name="T11" fmla="*/ 218 h 242"/>
                <a:gd name="T12" fmla="*/ 96 w 148"/>
                <a:gd name="T13" fmla="*/ 218 h 242"/>
                <a:gd name="T14" fmla="*/ 82 w 148"/>
                <a:gd name="T15" fmla="*/ 214 h 242"/>
                <a:gd name="T16" fmla="*/ 80 w 148"/>
                <a:gd name="T17" fmla="*/ 206 h 242"/>
                <a:gd name="T18" fmla="*/ 78 w 148"/>
                <a:gd name="T19" fmla="*/ 200 h 242"/>
                <a:gd name="T20" fmla="*/ 60 w 148"/>
                <a:gd name="T21" fmla="*/ 192 h 242"/>
                <a:gd name="T22" fmla="*/ 50 w 148"/>
                <a:gd name="T23" fmla="*/ 188 h 242"/>
                <a:gd name="T24" fmla="*/ 36 w 148"/>
                <a:gd name="T25" fmla="*/ 180 h 242"/>
                <a:gd name="T26" fmla="*/ 26 w 148"/>
                <a:gd name="T27" fmla="*/ 172 h 242"/>
                <a:gd name="T28" fmla="*/ 26 w 148"/>
                <a:gd name="T29" fmla="*/ 172 h 242"/>
                <a:gd name="T30" fmla="*/ 14 w 148"/>
                <a:gd name="T31" fmla="*/ 168 h 242"/>
                <a:gd name="T32" fmla="*/ 2 w 148"/>
                <a:gd name="T33" fmla="*/ 166 h 242"/>
                <a:gd name="T34" fmla="*/ 4 w 148"/>
                <a:gd name="T35" fmla="*/ 160 h 242"/>
                <a:gd name="T36" fmla="*/ 14 w 148"/>
                <a:gd name="T37" fmla="*/ 142 h 242"/>
                <a:gd name="T38" fmla="*/ 18 w 148"/>
                <a:gd name="T39" fmla="*/ 122 h 242"/>
                <a:gd name="T40" fmla="*/ 18 w 148"/>
                <a:gd name="T41" fmla="*/ 92 h 242"/>
                <a:gd name="T42" fmla="*/ 20 w 148"/>
                <a:gd name="T43" fmla="*/ 72 h 242"/>
                <a:gd name="T44" fmla="*/ 18 w 148"/>
                <a:gd name="T45" fmla="*/ 66 h 242"/>
                <a:gd name="T46" fmla="*/ 18 w 148"/>
                <a:gd name="T47" fmla="*/ 56 h 242"/>
                <a:gd name="T48" fmla="*/ 34 w 148"/>
                <a:gd name="T49" fmla="*/ 50 h 242"/>
                <a:gd name="T50" fmla="*/ 68 w 148"/>
                <a:gd name="T51" fmla="*/ 22 h 242"/>
                <a:gd name="T52" fmla="*/ 78 w 148"/>
                <a:gd name="T53" fmla="*/ 12 h 242"/>
                <a:gd name="T54" fmla="*/ 86 w 148"/>
                <a:gd name="T55" fmla="*/ 8 h 242"/>
                <a:gd name="T56" fmla="*/ 94 w 148"/>
                <a:gd name="T57" fmla="*/ 6 h 242"/>
                <a:gd name="T58" fmla="*/ 102 w 148"/>
                <a:gd name="T59" fmla="*/ 2 h 242"/>
                <a:gd name="T60" fmla="*/ 112 w 148"/>
                <a:gd name="T61" fmla="*/ 0 h 242"/>
                <a:gd name="T62" fmla="*/ 116 w 148"/>
                <a:gd name="T63" fmla="*/ 2 h 242"/>
                <a:gd name="T64" fmla="*/ 114 w 148"/>
                <a:gd name="T65" fmla="*/ 6 h 242"/>
                <a:gd name="T66" fmla="*/ 106 w 148"/>
                <a:gd name="T67" fmla="*/ 10 h 242"/>
                <a:gd name="T68" fmla="*/ 98 w 148"/>
                <a:gd name="T69" fmla="*/ 20 h 242"/>
                <a:gd name="T70" fmla="*/ 86 w 148"/>
                <a:gd name="T71" fmla="*/ 26 h 242"/>
                <a:gd name="T72" fmla="*/ 80 w 148"/>
                <a:gd name="T73" fmla="*/ 32 h 242"/>
                <a:gd name="T74" fmla="*/ 80 w 148"/>
                <a:gd name="T75" fmla="*/ 44 h 242"/>
                <a:gd name="T76" fmla="*/ 82 w 148"/>
                <a:gd name="T77" fmla="*/ 50 h 242"/>
                <a:gd name="T78" fmla="*/ 84 w 148"/>
                <a:gd name="T79" fmla="*/ 60 h 242"/>
                <a:gd name="T80" fmla="*/ 82 w 148"/>
                <a:gd name="T81" fmla="*/ 66 h 242"/>
                <a:gd name="T82" fmla="*/ 82 w 148"/>
                <a:gd name="T83" fmla="*/ 78 h 242"/>
                <a:gd name="T84" fmla="*/ 92 w 148"/>
                <a:gd name="T85" fmla="*/ 88 h 242"/>
                <a:gd name="T86" fmla="*/ 128 w 148"/>
                <a:gd name="T87" fmla="*/ 100 h 242"/>
                <a:gd name="T88" fmla="*/ 140 w 148"/>
                <a:gd name="T89" fmla="*/ 100 h 242"/>
                <a:gd name="T90" fmla="*/ 142 w 148"/>
                <a:gd name="T91" fmla="*/ 98 h 242"/>
                <a:gd name="T92" fmla="*/ 146 w 148"/>
                <a:gd name="T93" fmla="*/ 100 h 242"/>
                <a:gd name="T94" fmla="*/ 144 w 148"/>
                <a:gd name="T95" fmla="*/ 106 h 242"/>
                <a:gd name="T96" fmla="*/ 140 w 148"/>
                <a:gd name="T97" fmla="*/ 114 h 242"/>
                <a:gd name="T98" fmla="*/ 142 w 148"/>
                <a:gd name="T99" fmla="*/ 130 h 242"/>
                <a:gd name="T100" fmla="*/ 142 w 148"/>
                <a:gd name="T101" fmla="*/ 142 h 242"/>
                <a:gd name="T102" fmla="*/ 146 w 148"/>
                <a:gd name="T103" fmla="*/ 156 h 242"/>
                <a:gd name="T104" fmla="*/ 146 w 148"/>
                <a:gd name="T105" fmla="*/ 166 h 242"/>
                <a:gd name="T106" fmla="*/ 144 w 148"/>
                <a:gd name="T107" fmla="*/ 160 h 242"/>
                <a:gd name="T108" fmla="*/ 120 w 148"/>
                <a:gd name="T109" fmla="*/ 168 h 242"/>
                <a:gd name="T110" fmla="*/ 128 w 148"/>
                <a:gd name="T111" fmla="*/ 178 h 242"/>
                <a:gd name="T112" fmla="*/ 122 w 148"/>
                <a:gd name="T113" fmla="*/ 174 h 242"/>
                <a:gd name="T114" fmla="*/ 120 w 148"/>
                <a:gd name="T115" fmla="*/ 186 h 242"/>
                <a:gd name="T116" fmla="*/ 124 w 148"/>
                <a:gd name="T117" fmla="*/ 19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242">
                  <a:moveTo>
                    <a:pt x="124" y="194"/>
                  </a:moveTo>
                  <a:lnTo>
                    <a:pt x="126" y="200"/>
                  </a:lnTo>
                  <a:lnTo>
                    <a:pt x="128" y="204"/>
                  </a:lnTo>
                  <a:lnTo>
                    <a:pt x="128" y="208"/>
                  </a:lnTo>
                  <a:lnTo>
                    <a:pt x="126" y="212"/>
                  </a:lnTo>
                  <a:lnTo>
                    <a:pt x="126" y="212"/>
                  </a:lnTo>
                  <a:lnTo>
                    <a:pt x="118" y="242"/>
                  </a:lnTo>
                  <a:lnTo>
                    <a:pt x="116" y="240"/>
                  </a:lnTo>
                  <a:lnTo>
                    <a:pt x="114" y="240"/>
                  </a:lnTo>
                  <a:lnTo>
                    <a:pt x="112" y="242"/>
                  </a:lnTo>
                  <a:lnTo>
                    <a:pt x="112" y="242"/>
                  </a:lnTo>
                  <a:lnTo>
                    <a:pt x="118" y="226"/>
                  </a:lnTo>
                  <a:lnTo>
                    <a:pt x="118" y="224"/>
                  </a:lnTo>
                  <a:lnTo>
                    <a:pt x="116" y="222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0" y="220"/>
                  </a:lnTo>
                  <a:lnTo>
                    <a:pt x="106" y="218"/>
                  </a:lnTo>
                  <a:lnTo>
                    <a:pt x="102" y="218"/>
                  </a:lnTo>
                  <a:lnTo>
                    <a:pt x="98" y="218"/>
                  </a:lnTo>
                  <a:lnTo>
                    <a:pt x="96" y="218"/>
                  </a:lnTo>
                  <a:lnTo>
                    <a:pt x="90" y="218"/>
                  </a:lnTo>
                  <a:lnTo>
                    <a:pt x="86" y="216"/>
                  </a:lnTo>
                  <a:lnTo>
                    <a:pt x="82" y="214"/>
                  </a:lnTo>
                  <a:lnTo>
                    <a:pt x="82" y="210"/>
                  </a:lnTo>
                  <a:lnTo>
                    <a:pt x="80" y="208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4"/>
                  </a:lnTo>
                  <a:lnTo>
                    <a:pt x="78" y="200"/>
                  </a:lnTo>
                  <a:lnTo>
                    <a:pt x="72" y="196"/>
                  </a:lnTo>
                  <a:lnTo>
                    <a:pt x="66" y="194"/>
                  </a:lnTo>
                  <a:lnTo>
                    <a:pt x="60" y="192"/>
                  </a:lnTo>
                  <a:lnTo>
                    <a:pt x="56" y="190"/>
                  </a:lnTo>
                  <a:lnTo>
                    <a:pt x="52" y="188"/>
                  </a:lnTo>
                  <a:lnTo>
                    <a:pt x="50" y="188"/>
                  </a:lnTo>
                  <a:lnTo>
                    <a:pt x="46" y="186"/>
                  </a:lnTo>
                  <a:lnTo>
                    <a:pt x="40" y="184"/>
                  </a:lnTo>
                  <a:lnTo>
                    <a:pt x="36" y="180"/>
                  </a:lnTo>
                  <a:lnTo>
                    <a:pt x="32" y="178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0" y="170"/>
                  </a:lnTo>
                  <a:lnTo>
                    <a:pt x="14" y="168"/>
                  </a:lnTo>
                  <a:lnTo>
                    <a:pt x="10" y="168"/>
                  </a:lnTo>
                  <a:lnTo>
                    <a:pt x="4" y="166"/>
                  </a:lnTo>
                  <a:lnTo>
                    <a:pt x="2" y="166"/>
                  </a:lnTo>
                  <a:lnTo>
                    <a:pt x="0" y="166"/>
                  </a:lnTo>
                  <a:lnTo>
                    <a:pt x="2" y="162"/>
                  </a:lnTo>
                  <a:lnTo>
                    <a:pt x="4" y="160"/>
                  </a:lnTo>
                  <a:lnTo>
                    <a:pt x="4" y="160"/>
                  </a:lnTo>
                  <a:lnTo>
                    <a:pt x="10" y="154"/>
                  </a:lnTo>
                  <a:lnTo>
                    <a:pt x="14" y="142"/>
                  </a:lnTo>
                  <a:lnTo>
                    <a:pt x="16" y="136"/>
                  </a:lnTo>
                  <a:lnTo>
                    <a:pt x="18" y="130"/>
                  </a:lnTo>
                  <a:lnTo>
                    <a:pt x="18" y="122"/>
                  </a:lnTo>
                  <a:lnTo>
                    <a:pt x="18" y="114"/>
                  </a:lnTo>
                  <a:lnTo>
                    <a:pt x="18" y="104"/>
                  </a:lnTo>
                  <a:lnTo>
                    <a:pt x="18" y="92"/>
                  </a:lnTo>
                  <a:lnTo>
                    <a:pt x="18" y="80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20" y="70"/>
                  </a:lnTo>
                  <a:lnTo>
                    <a:pt x="18" y="68"/>
                  </a:lnTo>
                  <a:lnTo>
                    <a:pt x="18" y="66"/>
                  </a:lnTo>
                  <a:lnTo>
                    <a:pt x="20" y="62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34" y="50"/>
                  </a:lnTo>
                  <a:lnTo>
                    <a:pt x="44" y="34"/>
                  </a:lnTo>
                  <a:lnTo>
                    <a:pt x="50" y="24"/>
                  </a:lnTo>
                  <a:lnTo>
                    <a:pt x="68" y="2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2"/>
                  </a:lnTo>
                  <a:lnTo>
                    <a:pt x="80" y="10"/>
                  </a:lnTo>
                  <a:lnTo>
                    <a:pt x="84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8" y="4"/>
                  </a:lnTo>
                  <a:lnTo>
                    <a:pt x="102" y="2"/>
                  </a:lnTo>
                  <a:lnTo>
                    <a:pt x="106" y="2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4" y="2"/>
                  </a:lnTo>
                  <a:lnTo>
                    <a:pt x="116" y="2"/>
                  </a:lnTo>
                  <a:lnTo>
                    <a:pt x="116" y="4"/>
                  </a:lnTo>
                  <a:lnTo>
                    <a:pt x="114" y="4"/>
                  </a:lnTo>
                  <a:lnTo>
                    <a:pt x="114" y="6"/>
                  </a:lnTo>
                  <a:lnTo>
                    <a:pt x="112" y="6"/>
                  </a:lnTo>
                  <a:lnTo>
                    <a:pt x="110" y="8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8" y="20"/>
                  </a:lnTo>
                  <a:lnTo>
                    <a:pt x="94" y="20"/>
                  </a:lnTo>
                  <a:lnTo>
                    <a:pt x="90" y="22"/>
                  </a:lnTo>
                  <a:lnTo>
                    <a:pt x="86" y="26"/>
                  </a:lnTo>
                  <a:lnTo>
                    <a:pt x="82" y="28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80" y="34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60"/>
                  </a:lnTo>
                  <a:lnTo>
                    <a:pt x="82" y="62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0" y="70"/>
                  </a:lnTo>
                  <a:lnTo>
                    <a:pt x="80" y="74"/>
                  </a:lnTo>
                  <a:lnTo>
                    <a:pt x="82" y="78"/>
                  </a:lnTo>
                  <a:lnTo>
                    <a:pt x="82" y="82"/>
                  </a:lnTo>
                  <a:lnTo>
                    <a:pt x="86" y="86"/>
                  </a:lnTo>
                  <a:lnTo>
                    <a:pt x="92" y="88"/>
                  </a:lnTo>
                  <a:lnTo>
                    <a:pt x="124" y="92"/>
                  </a:lnTo>
                  <a:lnTo>
                    <a:pt x="128" y="100"/>
                  </a:lnTo>
                  <a:lnTo>
                    <a:pt x="128" y="100"/>
                  </a:lnTo>
                  <a:lnTo>
                    <a:pt x="132" y="100"/>
                  </a:lnTo>
                  <a:lnTo>
                    <a:pt x="136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4" y="98"/>
                  </a:lnTo>
                  <a:lnTo>
                    <a:pt x="146" y="98"/>
                  </a:lnTo>
                  <a:lnTo>
                    <a:pt x="146" y="100"/>
                  </a:lnTo>
                  <a:lnTo>
                    <a:pt x="146" y="104"/>
                  </a:lnTo>
                  <a:lnTo>
                    <a:pt x="146" y="104"/>
                  </a:lnTo>
                  <a:lnTo>
                    <a:pt x="144" y="106"/>
                  </a:lnTo>
                  <a:lnTo>
                    <a:pt x="142" y="108"/>
                  </a:lnTo>
                  <a:lnTo>
                    <a:pt x="140" y="110"/>
                  </a:lnTo>
                  <a:lnTo>
                    <a:pt x="140" y="114"/>
                  </a:lnTo>
                  <a:lnTo>
                    <a:pt x="138" y="118"/>
                  </a:lnTo>
                  <a:lnTo>
                    <a:pt x="140" y="124"/>
                  </a:lnTo>
                  <a:lnTo>
                    <a:pt x="142" y="130"/>
                  </a:lnTo>
                  <a:lnTo>
                    <a:pt x="148" y="134"/>
                  </a:lnTo>
                  <a:lnTo>
                    <a:pt x="140" y="142"/>
                  </a:lnTo>
                  <a:lnTo>
                    <a:pt x="142" y="142"/>
                  </a:lnTo>
                  <a:lnTo>
                    <a:pt x="142" y="146"/>
                  </a:lnTo>
                  <a:lnTo>
                    <a:pt x="144" y="150"/>
                  </a:lnTo>
                  <a:lnTo>
                    <a:pt x="146" y="156"/>
                  </a:lnTo>
                  <a:lnTo>
                    <a:pt x="148" y="162"/>
                  </a:lnTo>
                  <a:lnTo>
                    <a:pt x="148" y="166"/>
                  </a:lnTo>
                  <a:lnTo>
                    <a:pt x="146" y="166"/>
                  </a:lnTo>
                  <a:lnTo>
                    <a:pt x="146" y="166"/>
                  </a:lnTo>
                  <a:lnTo>
                    <a:pt x="146" y="164"/>
                  </a:lnTo>
                  <a:lnTo>
                    <a:pt x="144" y="160"/>
                  </a:lnTo>
                  <a:lnTo>
                    <a:pt x="142" y="156"/>
                  </a:lnTo>
                  <a:lnTo>
                    <a:pt x="118" y="160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30" y="178"/>
                  </a:lnTo>
                  <a:lnTo>
                    <a:pt x="128" y="178"/>
                  </a:lnTo>
                  <a:lnTo>
                    <a:pt x="126" y="176"/>
                  </a:lnTo>
                  <a:lnTo>
                    <a:pt x="124" y="176"/>
                  </a:lnTo>
                  <a:lnTo>
                    <a:pt x="122" y="174"/>
                  </a:lnTo>
                  <a:lnTo>
                    <a:pt x="120" y="174"/>
                  </a:lnTo>
                  <a:lnTo>
                    <a:pt x="120" y="176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22" y="188"/>
                  </a:lnTo>
                  <a:lnTo>
                    <a:pt x="124" y="19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5" name="Freeform 143"/>
            <p:cNvSpPr/>
            <p:nvPr/>
          </p:nvSpPr>
          <p:spPr bwMode="gray">
            <a:xfrm>
              <a:off x="4405" y="3102"/>
              <a:ext cx="80" cy="84"/>
            </a:xfrm>
            <a:custGeom>
              <a:avLst/>
              <a:gdLst>
                <a:gd name="T0" fmla="*/ 10 w 80"/>
                <a:gd name="T1" fmla="*/ 80 h 84"/>
                <a:gd name="T2" fmla="*/ 10 w 80"/>
                <a:gd name="T3" fmla="*/ 74 h 84"/>
                <a:gd name="T4" fmla="*/ 6 w 80"/>
                <a:gd name="T5" fmla="*/ 74 h 84"/>
                <a:gd name="T6" fmla="*/ 4 w 80"/>
                <a:gd name="T7" fmla="*/ 72 h 84"/>
                <a:gd name="T8" fmla="*/ 2 w 80"/>
                <a:gd name="T9" fmla="*/ 70 h 84"/>
                <a:gd name="T10" fmla="*/ 0 w 80"/>
                <a:gd name="T11" fmla="*/ 68 h 84"/>
                <a:gd name="T12" fmla="*/ 0 w 80"/>
                <a:gd name="T13" fmla="*/ 66 h 84"/>
                <a:gd name="T14" fmla="*/ 6 w 80"/>
                <a:gd name="T15" fmla="*/ 54 h 84"/>
                <a:gd name="T16" fmla="*/ 14 w 80"/>
                <a:gd name="T17" fmla="*/ 44 h 84"/>
                <a:gd name="T18" fmla="*/ 24 w 80"/>
                <a:gd name="T19" fmla="*/ 36 h 84"/>
                <a:gd name="T20" fmla="*/ 28 w 80"/>
                <a:gd name="T21" fmla="*/ 34 h 84"/>
                <a:gd name="T22" fmla="*/ 30 w 80"/>
                <a:gd name="T23" fmla="*/ 22 h 84"/>
                <a:gd name="T24" fmla="*/ 32 w 80"/>
                <a:gd name="T25" fmla="*/ 20 h 84"/>
                <a:gd name="T26" fmla="*/ 34 w 80"/>
                <a:gd name="T27" fmla="*/ 18 h 84"/>
                <a:gd name="T28" fmla="*/ 36 w 80"/>
                <a:gd name="T29" fmla="*/ 18 h 84"/>
                <a:gd name="T30" fmla="*/ 38 w 80"/>
                <a:gd name="T31" fmla="*/ 16 h 84"/>
                <a:gd name="T32" fmla="*/ 38 w 80"/>
                <a:gd name="T33" fmla="*/ 12 h 84"/>
                <a:gd name="T34" fmla="*/ 38 w 80"/>
                <a:gd name="T35" fmla="*/ 8 h 84"/>
                <a:gd name="T36" fmla="*/ 38 w 80"/>
                <a:gd name="T37" fmla="*/ 6 h 84"/>
                <a:gd name="T38" fmla="*/ 40 w 80"/>
                <a:gd name="T39" fmla="*/ 2 h 84"/>
                <a:gd name="T40" fmla="*/ 40 w 80"/>
                <a:gd name="T41" fmla="*/ 0 h 84"/>
                <a:gd name="T42" fmla="*/ 42 w 80"/>
                <a:gd name="T43" fmla="*/ 0 h 84"/>
                <a:gd name="T44" fmla="*/ 44 w 80"/>
                <a:gd name="T45" fmla="*/ 0 h 84"/>
                <a:gd name="T46" fmla="*/ 50 w 80"/>
                <a:gd name="T47" fmla="*/ 2 h 84"/>
                <a:gd name="T48" fmla="*/ 54 w 80"/>
                <a:gd name="T49" fmla="*/ 2 h 84"/>
                <a:gd name="T50" fmla="*/ 60 w 80"/>
                <a:gd name="T51" fmla="*/ 4 h 84"/>
                <a:gd name="T52" fmla="*/ 66 w 80"/>
                <a:gd name="T53" fmla="*/ 6 h 84"/>
                <a:gd name="T54" fmla="*/ 66 w 80"/>
                <a:gd name="T55" fmla="*/ 6 h 84"/>
                <a:gd name="T56" fmla="*/ 66 w 80"/>
                <a:gd name="T57" fmla="*/ 6 h 84"/>
                <a:gd name="T58" fmla="*/ 66 w 80"/>
                <a:gd name="T59" fmla="*/ 6 h 84"/>
                <a:gd name="T60" fmla="*/ 68 w 80"/>
                <a:gd name="T61" fmla="*/ 6 h 84"/>
                <a:gd name="T62" fmla="*/ 70 w 80"/>
                <a:gd name="T63" fmla="*/ 10 h 84"/>
                <a:gd name="T64" fmla="*/ 74 w 80"/>
                <a:gd name="T65" fmla="*/ 12 h 84"/>
                <a:gd name="T66" fmla="*/ 78 w 80"/>
                <a:gd name="T67" fmla="*/ 16 h 84"/>
                <a:gd name="T68" fmla="*/ 78 w 80"/>
                <a:gd name="T69" fmla="*/ 18 h 84"/>
                <a:gd name="T70" fmla="*/ 78 w 80"/>
                <a:gd name="T71" fmla="*/ 20 h 84"/>
                <a:gd name="T72" fmla="*/ 78 w 80"/>
                <a:gd name="T73" fmla="*/ 24 h 84"/>
                <a:gd name="T74" fmla="*/ 80 w 80"/>
                <a:gd name="T75" fmla="*/ 26 h 84"/>
                <a:gd name="T76" fmla="*/ 80 w 80"/>
                <a:gd name="T77" fmla="*/ 30 h 84"/>
                <a:gd name="T78" fmla="*/ 78 w 80"/>
                <a:gd name="T79" fmla="*/ 34 h 84"/>
                <a:gd name="T80" fmla="*/ 74 w 80"/>
                <a:gd name="T81" fmla="*/ 44 h 84"/>
                <a:gd name="T82" fmla="*/ 66 w 80"/>
                <a:gd name="T83" fmla="*/ 52 h 84"/>
                <a:gd name="T84" fmla="*/ 56 w 80"/>
                <a:gd name="T85" fmla="*/ 60 h 84"/>
                <a:gd name="T86" fmla="*/ 44 w 80"/>
                <a:gd name="T87" fmla="*/ 64 h 84"/>
                <a:gd name="T88" fmla="*/ 42 w 80"/>
                <a:gd name="T89" fmla="*/ 64 h 84"/>
                <a:gd name="T90" fmla="*/ 42 w 80"/>
                <a:gd name="T91" fmla="*/ 64 h 84"/>
                <a:gd name="T92" fmla="*/ 40 w 80"/>
                <a:gd name="T93" fmla="*/ 66 h 84"/>
                <a:gd name="T94" fmla="*/ 38 w 80"/>
                <a:gd name="T95" fmla="*/ 70 h 84"/>
                <a:gd name="T96" fmla="*/ 38 w 80"/>
                <a:gd name="T97" fmla="*/ 70 h 84"/>
                <a:gd name="T98" fmla="*/ 36 w 80"/>
                <a:gd name="T99" fmla="*/ 72 h 84"/>
                <a:gd name="T100" fmla="*/ 36 w 80"/>
                <a:gd name="T101" fmla="*/ 76 h 84"/>
                <a:gd name="T102" fmla="*/ 34 w 80"/>
                <a:gd name="T103" fmla="*/ 78 h 84"/>
                <a:gd name="T104" fmla="*/ 32 w 80"/>
                <a:gd name="T105" fmla="*/ 80 h 84"/>
                <a:gd name="T106" fmla="*/ 32 w 80"/>
                <a:gd name="T107" fmla="*/ 80 h 84"/>
                <a:gd name="T108" fmla="*/ 32 w 80"/>
                <a:gd name="T109" fmla="*/ 82 h 84"/>
                <a:gd name="T110" fmla="*/ 30 w 80"/>
                <a:gd name="T111" fmla="*/ 84 h 84"/>
                <a:gd name="T112" fmla="*/ 26 w 80"/>
                <a:gd name="T113" fmla="*/ 84 h 84"/>
                <a:gd name="T114" fmla="*/ 24 w 80"/>
                <a:gd name="T115" fmla="*/ 84 h 84"/>
                <a:gd name="T116" fmla="*/ 22 w 80"/>
                <a:gd name="T117" fmla="*/ 82 h 84"/>
                <a:gd name="T118" fmla="*/ 12 w 80"/>
                <a:gd name="T119" fmla="*/ 82 h 84"/>
                <a:gd name="T120" fmla="*/ 10 w 80"/>
                <a:gd name="T12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" h="84">
                  <a:moveTo>
                    <a:pt x="10" y="80"/>
                  </a:moveTo>
                  <a:lnTo>
                    <a:pt x="10" y="74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6" y="54"/>
                  </a:lnTo>
                  <a:lnTo>
                    <a:pt x="14" y="44"/>
                  </a:lnTo>
                  <a:lnTo>
                    <a:pt x="24" y="36"/>
                  </a:lnTo>
                  <a:lnTo>
                    <a:pt x="28" y="3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38" y="12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8" y="6"/>
                  </a:lnTo>
                  <a:lnTo>
                    <a:pt x="70" y="10"/>
                  </a:lnTo>
                  <a:lnTo>
                    <a:pt x="74" y="12"/>
                  </a:lnTo>
                  <a:lnTo>
                    <a:pt x="78" y="16"/>
                  </a:lnTo>
                  <a:lnTo>
                    <a:pt x="78" y="18"/>
                  </a:lnTo>
                  <a:lnTo>
                    <a:pt x="78" y="20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0" y="30"/>
                  </a:lnTo>
                  <a:lnTo>
                    <a:pt x="78" y="34"/>
                  </a:lnTo>
                  <a:lnTo>
                    <a:pt x="74" y="44"/>
                  </a:lnTo>
                  <a:lnTo>
                    <a:pt x="66" y="52"/>
                  </a:lnTo>
                  <a:lnTo>
                    <a:pt x="56" y="60"/>
                  </a:lnTo>
                  <a:lnTo>
                    <a:pt x="44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0" y="66"/>
                  </a:lnTo>
                  <a:lnTo>
                    <a:pt x="38" y="70"/>
                  </a:lnTo>
                  <a:lnTo>
                    <a:pt x="38" y="70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4" y="78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0" y="84"/>
                  </a:lnTo>
                  <a:lnTo>
                    <a:pt x="26" y="84"/>
                  </a:lnTo>
                  <a:lnTo>
                    <a:pt x="24" y="84"/>
                  </a:lnTo>
                  <a:lnTo>
                    <a:pt x="22" y="82"/>
                  </a:lnTo>
                  <a:lnTo>
                    <a:pt x="12" y="82"/>
                  </a:lnTo>
                  <a:lnTo>
                    <a:pt x="10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6" name="Freeform 144"/>
            <p:cNvSpPr/>
            <p:nvPr/>
          </p:nvSpPr>
          <p:spPr bwMode="gray">
            <a:xfrm>
              <a:off x="4515" y="3442"/>
              <a:ext cx="268" cy="660"/>
            </a:xfrm>
            <a:custGeom>
              <a:avLst/>
              <a:gdLst>
                <a:gd name="T0" fmla="*/ 82 w 268"/>
                <a:gd name="T1" fmla="*/ 28 h 660"/>
                <a:gd name="T2" fmla="*/ 78 w 268"/>
                <a:gd name="T3" fmla="*/ 38 h 660"/>
                <a:gd name="T4" fmla="*/ 68 w 268"/>
                <a:gd name="T5" fmla="*/ 58 h 660"/>
                <a:gd name="T6" fmla="*/ 52 w 268"/>
                <a:gd name="T7" fmla="*/ 90 h 660"/>
                <a:gd name="T8" fmla="*/ 46 w 268"/>
                <a:gd name="T9" fmla="*/ 126 h 660"/>
                <a:gd name="T10" fmla="*/ 44 w 268"/>
                <a:gd name="T11" fmla="*/ 238 h 660"/>
                <a:gd name="T12" fmla="*/ 32 w 268"/>
                <a:gd name="T13" fmla="*/ 256 h 660"/>
                <a:gd name="T14" fmla="*/ 22 w 268"/>
                <a:gd name="T15" fmla="*/ 282 h 660"/>
                <a:gd name="T16" fmla="*/ 24 w 268"/>
                <a:gd name="T17" fmla="*/ 310 h 660"/>
                <a:gd name="T18" fmla="*/ 20 w 268"/>
                <a:gd name="T19" fmla="*/ 332 h 660"/>
                <a:gd name="T20" fmla="*/ 20 w 268"/>
                <a:gd name="T21" fmla="*/ 370 h 660"/>
                <a:gd name="T22" fmla="*/ 18 w 268"/>
                <a:gd name="T23" fmla="*/ 382 h 660"/>
                <a:gd name="T24" fmla="*/ 22 w 268"/>
                <a:gd name="T25" fmla="*/ 390 h 660"/>
                <a:gd name="T26" fmla="*/ 20 w 268"/>
                <a:gd name="T27" fmla="*/ 428 h 660"/>
                <a:gd name="T28" fmla="*/ 10 w 268"/>
                <a:gd name="T29" fmla="*/ 438 h 660"/>
                <a:gd name="T30" fmla="*/ 2 w 268"/>
                <a:gd name="T31" fmla="*/ 466 h 660"/>
                <a:gd name="T32" fmla="*/ 2 w 268"/>
                <a:gd name="T33" fmla="*/ 530 h 660"/>
                <a:gd name="T34" fmla="*/ 2 w 268"/>
                <a:gd name="T35" fmla="*/ 554 h 660"/>
                <a:gd name="T36" fmla="*/ 54 w 268"/>
                <a:gd name="T37" fmla="*/ 570 h 660"/>
                <a:gd name="T38" fmla="*/ 56 w 268"/>
                <a:gd name="T39" fmla="*/ 588 h 660"/>
                <a:gd name="T40" fmla="*/ 114 w 268"/>
                <a:gd name="T41" fmla="*/ 660 h 660"/>
                <a:gd name="T42" fmla="*/ 106 w 268"/>
                <a:gd name="T43" fmla="*/ 624 h 660"/>
                <a:gd name="T44" fmla="*/ 82 w 268"/>
                <a:gd name="T45" fmla="*/ 616 h 660"/>
                <a:gd name="T46" fmla="*/ 56 w 268"/>
                <a:gd name="T47" fmla="*/ 568 h 660"/>
                <a:gd name="T48" fmla="*/ 54 w 268"/>
                <a:gd name="T49" fmla="*/ 534 h 660"/>
                <a:gd name="T50" fmla="*/ 78 w 268"/>
                <a:gd name="T51" fmla="*/ 506 h 660"/>
                <a:gd name="T52" fmla="*/ 92 w 268"/>
                <a:gd name="T53" fmla="*/ 492 h 660"/>
                <a:gd name="T54" fmla="*/ 96 w 268"/>
                <a:gd name="T55" fmla="*/ 482 h 660"/>
                <a:gd name="T56" fmla="*/ 96 w 268"/>
                <a:gd name="T57" fmla="*/ 466 h 660"/>
                <a:gd name="T58" fmla="*/ 82 w 268"/>
                <a:gd name="T59" fmla="*/ 456 h 660"/>
                <a:gd name="T60" fmla="*/ 74 w 268"/>
                <a:gd name="T61" fmla="*/ 436 h 660"/>
                <a:gd name="T62" fmla="*/ 82 w 268"/>
                <a:gd name="T63" fmla="*/ 424 h 660"/>
                <a:gd name="T64" fmla="*/ 88 w 268"/>
                <a:gd name="T65" fmla="*/ 424 h 660"/>
                <a:gd name="T66" fmla="*/ 124 w 268"/>
                <a:gd name="T67" fmla="*/ 368 h 660"/>
                <a:gd name="T68" fmla="*/ 112 w 268"/>
                <a:gd name="T69" fmla="*/ 346 h 660"/>
                <a:gd name="T70" fmla="*/ 112 w 268"/>
                <a:gd name="T71" fmla="*/ 334 h 660"/>
                <a:gd name="T72" fmla="*/ 142 w 268"/>
                <a:gd name="T73" fmla="*/ 314 h 660"/>
                <a:gd name="T74" fmla="*/ 148 w 268"/>
                <a:gd name="T75" fmla="*/ 300 h 660"/>
                <a:gd name="T76" fmla="*/ 164 w 268"/>
                <a:gd name="T77" fmla="*/ 294 h 660"/>
                <a:gd name="T78" fmla="*/ 210 w 268"/>
                <a:gd name="T79" fmla="*/ 282 h 660"/>
                <a:gd name="T80" fmla="*/ 218 w 268"/>
                <a:gd name="T81" fmla="*/ 250 h 660"/>
                <a:gd name="T82" fmla="*/ 206 w 268"/>
                <a:gd name="T83" fmla="*/ 216 h 660"/>
                <a:gd name="T84" fmla="*/ 200 w 268"/>
                <a:gd name="T85" fmla="*/ 202 h 660"/>
                <a:gd name="T86" fmla="*/ 200 w 268"/>
                <a:gd name="T87" fmla="*/ 180 h 660"/>
                <a:gd name="T88" fmla="*/ 214 w 268"/>
                <a:gd name="T89" fmla="*/ 134 h 660"/>
                <a:gd name="T90" fmla="*/ 220 w 268"/>
                <a:gd name="T91" fmla="*/ 120 h 660"/>
                <a:gd name="T92" fmla="*/ 230 w 268"/>
                <a:gd name="T93" fmla="*/ 110 h 660"/>
                <a:gd name="T94" fmla="*/ 262 w 268"/>
                <a:gd name="T95" fmla="*/ 84 h 660"/>
                <a:gd name="T96" fmla="*/ 268 w 268"/>
                <a:gd name="T97" fmla="*/ 68 h 660"/>
                <a:gd name="T98" fmla="*/ 262 w 268"/>
                <a:gd name="T99" fmla="*/ 62 h 660"/>
                <a:gd name="T100" fmla="*/ 258 w 268"/>
                <a:gd name="T101" fmla="*/ 58 h 660"/>
                <a:gd name="T102" fmla="*/ 252 w 268"/>
                <a:gd name="T103" fmla="*/ 58 h 660"/>
                <a:gd name="T104" fmla="*/ 250 w 268"/>
                <a:gd name="T105" fmla="*/ 72 h 660"/>
                <a:gd name="T106" fmla="*/ 246 w 268"/>
                <a:gd name="T107" fmla="*/ 86 h 660"/>
                <a:gd name="T108" fmla="*/ 176 w 268"/>
                <a:gd name="T109" fmla="*/ 34 h 660"/>
                <a:gd name="T110" fmla="*/ 146 w 268"/>
                <a:gd name="T111" fmla="*/ 18 h 660"/>
                <a:gd name="T112" fmla="*/ 144 w 268"/>
                <a:gd name="T113" fmla="*/ 6 h 660"/>
                <a:gd name="T114" fmla="*/ 138 w 268"/>
                <a:gd name="T115" fmla="*/ 2 h 660"/>
                <a:gd name="T116" fmla="*/ 120 w 268"/>
                <a:gd name="T117" fmla="*/ 16 h 660"/>
                <a:gd name="T118" fmla="*/ 118 w 268"/>
                <a:gd name="T119" fmla="*/ 8 h 660"/>
                <a:gd name="T120" fmla="*/ 94 w 268"/>
                <a:gd name="T121" fmla="*/ 0 h 660"/>
                <a:gd name="T122" fmla="*/ 86 w 268"/>
                <a:gd name="T123" fmla="*/ 14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8" h="660">
                  <a:moveTo>
                    <a:pt x="82" y="18"/>
                  </a:moveTo>
                  <a:lnTo>
                    <a:pt x="82" y="20"/>
                  </a:lnTo>
                  <a:lnTo>
                    <a:pt x="82" y="22"/>
                  </a:lnTo>
                  <a:lnTo>
                    <a:pt x="82" y="28"/>
                  </a:lnTo>
                  <a:lnTo>
                    <a:pt x="82" y="32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6" y="40"/>
                  </a:lnTo>
                  <a:lnTo>
                    <a:pt x="72" y="44"/>
                  </a:lnTo>
                  <a:lnTo>
                    <a:pt x="70" y="50"/>
                  </a:lnTo>
                  <a:lnTo>
                    <a:pt x="68" y="58"/>
                  </a:lnTo>
                  <a:lnTo>
                    <a:pt x="66" y="62"/>
                  </a:lnTo>
                  <a:lnTo>
                    <a:pt x="62" y="70"/>
                  </a:lnTo>
                  <a:lnTo>
                    <a:pt x="56" y="80"/>
                  </a:lnTo>
                  <a:lnTo>
                    <a:pt x="52" y="90"/>
                  </a:lnTo>
                  <a:lnTo>
                    <a:pt x="50" y="98"/>
                  </a:lnTo>
                  <a:lnTo>
                    <a:pt x="48" y="104"/>
                  </a:lnTo>
                  <a:lnTo>
                    <a:pt x="48" y="112"/>
                  </a:lnTo>
                  <a:lnTo>
                    <a:pt x="46" y="126"/>
                  </a:lnTo>
                  <a:lnTo>
                    <a:pt x="48" y="144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4" y="238"/>
                  </a:lnTo>
                  <a:lnTo>
                    <a:pt x="40" y="242"/>
                  </a:lnTo>
                  <a:lnTo>
                    <a:pt x="38" y="246"/>
                  </a:lnTo>
                  <a:lnTo>
                    <a:pt x="34" y="250"/>
                  </a:lnTo>
                  <a:lnTo>
                    <a:pt x="32" y="256"/>
                  </a:lnTo>
                  <a:lnTo>
                    <a:pt x="30" y="260"/>
                  </a:lnTo>
                  <a:lnTo>
                    <a:pt x="28" y="262"/>
                  </a:lnTo>
                  <a:lnTo>
                    <a:pt x="24" y="280"/>
                  </a:lnTo>
                  <a:lnTo>
                    <a:pt x="22" y="282"/>
                  </a:lnTo>
                  <a:lnTo>
                    <a:pt x="22" y="284"/>
                  </a:lnTo>
                  <a:lnTo>
                    <a:pt x="24" y="292"/>
                  </a:lnTo>
                  <a:lnTo>
                    <a:pt x="22" y="302"/>
                  </a:lnTo>
                  <a:lnTo>
                    <a:pt x="24" y="310"/>
                  </a:lnTo>
                  <a:lnTo>
                    <a:pt x="22" y="322"/>
                  </a:lnTo>
                  <a:lnTo>
                    <a:pt x="18" y="324"/>
                  </a:lnTo>
                  <a:lnTo>
                    <a:pt x="18" y="332"/>
                  </a:lnTo>
                  <a:lnTo>
                    <a:pt x="20" y="332"/>
                  </a:lnTo>
                  <a:lnTo>
                    <a:pt x="20" y="336"/>
                  </a:lnTo>
                  <a:lnTo>
                    <a:pt x="20" y="348"/>
                  </a:lnTo>
                  <a:lnTo>
                    <a:pt x="20" y="36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18" y="378"/>
                  </a:lnTo>
                  <a:lnTo>
                    <a:pt x="18" y="380"/>
                  </a:lnTo>
                  <a:lnTo>
                    <a:pt x="18" y="382"/>
                  </a:lnTo>
                  <a:lnTo>
                    <a:pt x="18" y="384"/>
                  </a:lnTo>
                  <a:lnTo>
                    <a:pt x="20" y="386"/>
                  </a:lnTo>
                  <a:lnTo>
                    <a:pt x="20" y="388"/>
                  </a:lnTo>
                  <a:lnTo>
                    <a:pt x="22" y="390"/>
                  </a:lnTo>
                  <a:lnTo>
                    <a:pt x="22" y="396"/>
                  </a:lnTo>
                  <a:lnTo>
                    <a:pt x="22" y="408"/>
                  </a:lnTo>
                  <a:lnTo>
                    <a:pt x="22" y="420"/>
                  </a:lnTo>
                  <a:lnTo>
                    <a:pt x="20" y="428"/>
                  </a:lnTo>
                  <a:lnTo>
                    <a:pt x="20" y="430"/>
                  </a:lnTo>
                  <a:lnTo>
                    <a:pt x="16" y="432"/>
                  </a:lnTo>
                  <a:lnTo>
                    <a:pt x="14" y="434"/>
                  </a:lnTo>
                  <a:lnTo>
                    <a:pt x="10" y="438"/>
                  </a:lnTo>
                  <a:lnTo>
                    <a:pt x="6" y="442"/>
                  </a:lnTo>
                  <a:lnTo>
                    <a:pt x="4" y="446"/>
                  </a:lnTo>
                  <a:lnTo>
                    <a:pt x="2" y="452"/>
                  </a:lnTo>
                  <a:lnTo>
                    <a:pt x="2" y="466"/>
                  </a:lnTo>
                  <a:lnTo>
                    <a:pt x="2" y="486"/>
                  </a:lnTo>
                  <a:lnTo>
                    <a:pt x="2" y="506"/>
                  </a:lnTo>
                  <a:lnTo>
                    <a:pt x="2" y="524"/>
                  </a:lnTo>
                  <a:lnTo>
                    <a:pt x="2" y="530"/>
                  </a:lnTo>
                  <a:lnTo>
                    <a:pt x="0" y="532"/>
                  </a:lnTo>
                  <a:lnTo>
                    <a:pt x="0" y="536"/>
                  </a:lnTo>
                  <a:lnTo>
                    <a:pt x="2" y="542"/>
                  </a:lnTo>
                  <a:lnTo>
                    <a:pt x="2" y="554"/>
                  </a:lnTo>
                  <a:lnTo>
                    <a:pt x="14" y="568"/>
                  </a:lnTo>
                  <a:lnTo>
                    <a:pt x="52" y="568"/>
                  </a:lnTo>
                  <a:lnTo>
                    <a:pt x="54" y="568"/>
                  </a:lnTo>
                  <a:lnTo>
                    <a:pt x="54" y="570"/>
                  </a:lnTo>
                  <a:lnTo>
                    <a:pt x="54" y="572"/>
                  </a:lnTo>
                  <a:lnTo>
                    <a:pt x="54" y="574"/>
                  </a:lnTo>
                  <a:lnTo>
                    <a:pt x="54" y="580"/>
                  </a:lnTo>
                  <a:lnTo>
                    <a:pt x="56" y="588"/>
                  </a:lnTo>
                  <a:lnTo>
                    <a:pt x="56" y="612"/>
                  </a:lnTo>
                  <a:lnTo>
                    <a:pt x="60" y="638"/>
                  </a:lnTo>
                  <a:lnTo>
                    <a:pt x="100" y="640"/>
                  </a:lnTo>
                  <a:lnTo>
                    <a:pt x="114" y="660"/>
                  </a:lnTo>
                  <a:lnTo>
                    <a:pt x="116" y="654"/>
                  </a:lnTo>
                  <a:lnTo>
                    <a:pt x="118" y="648"/>
                  </a:lnTo>
                  <a:lnTo>
                    <a:pt x="118" y="638"/>
                  </a:lnTo>
                  <a:lnTo>
                    <a:pt x="106" y="624"/>
                  </a:lnTo>
                  <a:lnTo>
                    <a:pt x="94" y="614"/>
                  </a:lnTo>
                  <a:lnTo>
                    <a:pt x="92" y="616"/>
                  </a:lnTo>
                  <a:lnTo>
                    <a:pt x="88" y="616"/>
                  </a:lnTo>
                  <a:lnTo>
                    <a:pt x="82" y="616"/>
                  </a:lnTo>
                  <a:lnTo>
                    <a:pt x="74" y="612"/>
                  </a:lnTo>
                  <a:lnTo>
                    <a:pt x="66" y="604"/>
                  </a:lnTo>
                  <a:lnTo>
                    <a:pt x="60" y="590"/>
                  </a:lnTo>
                  <a:lnTo>
                    <a:pt x="56" y="568"/>
                  </a:lnTo>
                  <a:lnTo>
                    <a:pt x="56" y="564"/>
                  </a:lnTo>
                  <a:lnTo>
                    <a:pt x="54" y="554"/>
                  </a:lnTo>
                  <a:lnTo>
                    <a:pt x="52" y="544"/>
                  </a:lnTo>
                  <a:lnTo>
                    <a:pt x="54" y="534"/>
                  </a:lnTo>
                  <a:lnTo>
                    <a:pt x="62" y="526"/>
                  </a:lnTo>
                  <a:lnTo>
                    <a:pt x="74" y="508"/>
                  </a:lnTo>
                  <a:lnTo>
                    <a:pt x="74" y="508"/>
                  </a:lnTo>
                  <a:lnTo>
                    <a:pt x="78" y="506"/>
                  </a:lnTo>
                  <a:lnTo>
                    <a:pt x="80" y="502"/>
                  </a:lnTo>
                  <a:lnTo>
                    <a:pt x="84" y="500"/>
                  </a:lnTo>
                  <a:lnTo>
                    <a:pt x="88" y="496"/>
                  </a:lnTo>
                  <a:lnTo>
                    <a:pt x="92" y="492"/>
                  </a:lnTo>
                  <a:lnTo>
                    <a:pt x="94" y="490"/>
                  </a:lnTo>
                  <a:lnTo>
                    <a:pt x="94" y="486"/>
                  </a:lnTo>
                  <a:lnTo>
                    <a:pt x="94" y="484"/>
                  </a:lnTo>
                  <a:lnTo>
                    <a:pt x="96" y="482"/>
                  </a:lnTo>
                  <a:lnTo>
                    <a:pt x="96" y="478"/>
                  </a:lnTo>
                  <a:lnTo>
                    <a:pt x="96" y="474"/>
                  </a:lnTo>
                  <a:lnTo>
                    <a:pt x="96" y="470"/>
                  </a:lnTo>
                  <a:lnTo>
                    <a:pt x="96" y="466"/>
                  </a:lnTo>
                  <a:lnTo>
                    <a:pt x="94" y="462"/>
                  </a:lnTo>
                  <a:lnTo>
                    <a:pt x="90" y="460"/>
                  </a:lnTo>
                  <a:lnTo>
                    <a:pt x="86" y="458"/>
                  </a:lnTo>
                  <a:lnTo>
                    <a:pt x="82" y="456"/>
                  </a:lnTo>
                  <a:lnTo>
                    <a:pt x="78" y="452"/>
                  </a:lnTo>
                  <a:lnTo>
                    <a:pt x="76" y="448"/>
                  </a:lnTo>
                  <a:lnTo>
                    <a:pt x="74" y="444"/>
                  </a:lnTo>
                  <a:lnTo>
                    <a:pt x="74" y="436"/>
                  </a:lnTo>
                  <a:lnTo>
                    <a:pt x="74" y="432"/>
                  </a:lnTo>
                  <a:lnTo>
                    <a:pt x="76" y="428"/>
                  </a:lnTo>
                  <a:lnTo>
                    <a:pt x="78" y="426"/>
                  </a:lnTo>
                  <a:lnTo>
                    <a:pt x="82" y="424"/>
                  </a:lnTo>
                  <a:lnTo>
                    <a:pt x="84" y="424"/>
                  </a:lnTo>
                  <a:lnTo>
                    <a:pt x="86" y="424"/>
                  </a:lnTo>
                  <a:lnTo>
                    <a:pt x="88" y="424"/>
                  </a:lnTo>
                  <a:lnTo>
                    <a:pt x="88" y="424"/>
                  </a:lnTo>
                  <a:lnTo>
                    <a:pt x="104" y="402"/>
                  </a:lnTo>
                  <a:lnTo>
                    <a:pt x="112" y="382"/>
                  </a:lnTo>
                  <a:lnTo>
                    <a:pt x="112" y="370"/>
                  </a:lnTo>
                  <a:lnTo>
                    <a:pt x="124" y="368"/>
                  </a:lnTo>
                  <a:lnTo>
                    <a:pt x="124" y="354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112" y="346"/>
                  </a:lnTo>
                  <a:lnTo>
                    <a:pt x="110" y="344"/>
                  </a:lnTo>
                  <a:lnTo>
                    <a:pt x="110" y="340"/>
                  </a:lnTo>
                  <a:lnTo>
                    <a:pt x="110" y="336"/>
                  </a:lnTo>
                  <a:lnTo>
                    <a:pt x="112" y="334"/>
                  </a:lnTo>
                  <a:lnTo>
                    <a:pt x="114" y="332"/>
                  </a:lnTo>
                  <a:lnTo>
                    <a:pt x="118" y="332"/>
                  </a:lnTo>
                  <a:lnTo>
                    <a:pt x="138" y="334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4" y="310"/>
                  </a:lnTo>
                  <a:lnTo>
                    <a:pt x="144" y="306"/>
                  </a:lnTo>
                  <a:lnTo>
                    <a:pt x="148" y="300"/>
                  </a:lnTo>
                  <a:lnTo>
                    <a:pt x="150" y="296"/>
                  </a:lnTo>
                  <a:lnTo>
                    <a:pt x="154" y="294"/>
                  </a:lnTo>
                  <a:lnTo>
                    <a:pt x="160" y="292"/>
                  </a:lnTo>
                  <a:lnTo>
                    <a:pt x="164" y="294"/>
                  </a:lnTo>
                  <a:lnTo>
                    <a:pt x="172" y="294"/>
                  </a:lnTo>
                  <a:lnTo>
                    <a:pt x="184" y="294"/>
                  </a:lnTo>
                  <a:lnTo>
                    <a:pt x="198" y="290"/>
                  </a:lnTo>
                  <a:lnTo>
                    <a:pt x="210" y="282"/>
                  </a:lnTo>
                  <a:lnTo>
                    <a:pt x="218" y="266"/>
                  </a:lnTo>
                  <a:lnTo>
                    <a:pt x="220" y="262"/>
                  </a:lnTo>
                  <a:lnTo>
                    <a:pt x="220" y="256"/>
                  </a:lnTo>
                  <a:lnTo>
                    <a:pt x="218" y="250"/>
                  </a:lnTo>
                  <a:lnTo>
                    <a:pt x="216" y="242"/>
                  </a:lnTo>
                  <a:lnTo>
                    <a:pt x="214" y="234"/>
                  </a:lnTo>
                  <a:lnTo>
                    <a:pt x="208" y="218"/>
                  </a:lnTo>
                  <a:lnTo>
                    <a:pt x="206" y="216"/>
                  </a:lnTo>
                  <a:lnTo>
                    <a:pt x="206" y="214"/>
                  </a:lnTo>
                  <a:lnTo>
                    <a:pt x="204" y="210"/>
                  </a:lnTo>
                  <a:lnTo>
                    <a:pt x="202" y="206"/>
                  </a:lnTo>
                  <a:lnTo>
                    <a:pt x="200" y="202"/>
                  </a:lnTo>
                  <a:lnTo>
                    <a:pt x="200" y="196"/>
                  </a:lnTo>
                  <a:lnTo>
                    <a:pt x="202" y="194"/>
                  </a:lnTo>
                  <a:lnTo>
                    <a:pt x="202" y="190"/>
                  </a:lnTo>
                  <a:lnTo>
                    <a:pt x="200" y="180"/>
                  </a:lnTo>
                  <a:lnTo>
                    <a:pt x="200" y="168"/>
                  </a:lnTo>
                  <a:lnTo>
                    <a:pt x="200" y="158"/>
                  </a:lnTo>
                  <a:lnTo>
                    <a:pt x="202" y="152"/>
                  </a:lnTo>
                  <a:lnTo>
                    <a:pt x="214" y="134"/>
                  </a:lnTo>
                  <a:lnTo>
                    <a:pt x="214" y="132"/>
                  </a:lnTo>
                  <a:lnTo>
                    <a:pt x="214" y="128"/>
                  </a:lnTo>
                  <a:lnTo>
                    <a:pt x="218" y="124"/>
                  </a:lnTo>
                  <a:lnTo>
                    <a:pt x="220" y="120"/>
                  </a:lnTo>
                  <a:lnTo>
                    <a:pt x="224" y="116"/>
                  </a:lnTo>
                  <a:lnTo>
                    <a:pt x="228" y="112"/>
                  </a:lnTo>
                  <a:lnTo>
                    <a:pt x="230" y="110"/>
                  </a:lnTo>
                  <a:lnTo>
                    <a:pt x="230" y="110"/>
                  </a:lnTo>
                  <a:lnTo>
                    <a:pt x="238" y="104"/>
                  </a:lnTo>
                  <a:lnTo>
                    <a:pt x="246" y="98"/>
                  </a:lnTo>
                  <a:lnTo>
                    <a:pt x="254" y="90"/>
                  </a:lnTo>
                  <a:lnTo>
                    <a:pt x="262" y="84"/>
                  </a:lnTo>
                  <a:lnTo>
                    <a:pt x="264" y="82"/>
                  </a:lnTo>
                  <a:lnTo>
                    <a:pt x="266" y="76"/>
                  </a:lnTo>
                  <a:lnTo>
                    <a:pt x="268" y="72"/>
                  </a:lnTo>
                  <a:lnTo>
                    <a:pt x="268" y="68"/>
                  </a:lnTo>
                  <a:lnTo>
                    <a:pt x="268" y="64"/>
                  </a:lnTo>
                  <a:lnTo>
                    <a:pt x="266" y="62"/>
                  </a:lnTo>
                  <a:lnTo>
                    <a:pt x="264" y="62"/>
                  </a:lnTo>
                  <a:lnTo>
                    <a:pt x="262" y="62"/>
                  </a:lnTo>
                  <a:lnTo>
                    <a:pt x="262" y="60"/>
                  </a:lnTo>
                  <a:lnTo>
                    <a:pt x="260" y="60"/>
                  </a:lnTo>
                  <a:lnTo>
                    <a:pt x="258" y="60"/>
                  </a:lnTo>
                  <a:lnTo>
                    <a:pt x="258" y="58"/>
                  </a:lnTo>
                  <a:lnTo>
                    <a:pt x="258" y="58"/>
                  </a:lnTo>
                  <a:lnTo>
                    <a:pt x="258" y="56"/>
                  </a:lnTo>
                  <a:lnTo>
                    <a:pt x="260" y="56"/>
                  </a:lnTo>
                  <a:lnTo>
                    <a:pt x="252" y="58"/>
                  </a:lnTo>
                  <a:lnTo>
                    <a:pt x="252" y="60"/>
                  </a:lnTo>
                  <a:lnTo>
                    <a:pt x="250" y="66"/>
                  </a:lnTo>
                  <a:lnTo>
                    <a:pt x="250" y="70"/>
                  </a:lnTo>
                  <a:lnTo>
                    <a:pt x="250" y="72"/>
                  </a:lnTo>
                  <a:lnTo>
                    <a:pt x="250" y="74"/>
                  </a:lnTo>
                  <a:lnTo>
                    <a:pt x="248" y="78"/>
                  </a:lnTo>
                  <a:lnTo>
                    <a:pt x="246" y="82"/>
                  </a:lnTo>
                  <a:lnTo>
                    <a:pt x="246" y="86"/>
                  </a:lnTo>
                  <a:lnTo>
                    <a:pt x="246" y="88"/>
                  </a:lnTo>
                  <a:lnTo>
                    <a:pt x="194" y="88"/>
                  </a:lnTo>
                  <a:lnTo>
                    <a:pt x="210" y="52"/>
                  </a:lnTo>
                  <a:lnTo>
                    <a:pt x="176" y="34"/>
                  </a:lnTo>
                  <a:lnTo>
                    <a:pt x="170" y="28"/>
                  </a:lnTo>
                  <a:lnTo>
                    <a:pt x="154" y="22"/>
                  </a:lnTo>
                  <a:lnTo>
                    <a:pt x="150" y="20"/>
                  </a:lnTo>
                  <a:lnTo>
                    <a:pt x="146" y="18"/>
                  </a:lnTo>
                  <a:lnTo>
                    <a:pt x="144" y="16"/>
                  </a:lnTo>
                  <a:lnTo>
                    <a:pt x="144" y="14"/>
                  </a:lnTo>
                  <a:lnTo>
                    <a:pt x="144" y="10"/>
                  </a:lnTo>
                  <a:lnTo>
                    <a:pt x="144" y="6"/>
                  </a:lnTo>
                  <a:lnTo>
                    <a:pt x="144" y="6"/>
                  </a:lnTo>
                  <a:lnTo>
                    <a:pt x="142" y="4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0"/>
                  </a:lnTo>
                  <a:lnTo>
                    <a:pt x="132" y="2"/>
                  </a:lnTo>
                  <a:lnTo>
                    <a:pt x="130" y="4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4"/>
                  </a:lnTo>
                  <a:lnTo>
                    <a:pt x="120" y="12"/>
                  </a:lnTo>
                  <a:lnTo>
                    <a:pt x="118" y="8"/>
                  </a:lnTo>
                  <a:lnTo>
                    <a:pt x="116" y="6"/>
                  </a:lnTo>
                  <a:lnTo>
                    <a:pt x="114" y="4"/>
                  </a:lnTo>
                  <a:lnTo>
                    <a:pt x="108" y="4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2" y="6"/>
                  </a:lnTo>
                  <a:lnTo>
                    <a:pt x="90" y="10"/>
                  </a:lnTo>
                  <a:lnTo>
                    <a:pt x="86" y="14"/>
                  </a:lnTo>
                  <a:lnTo>
                    <a:pt x="82" y="1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7" name="Freeform 145"/>
            <p:cNvSpPr/>
            <p:nvPr/>
          </p:nvSpPr>
          <p:spPr bwMode="gray">
            <a:xfrm>
              <a:off x="4511" y="3052"/>
              <a:ext cx="532" cy="572"/>
            </a:xfrm>
            <a:custGeom>
              <a:avLst/>
              <a:gdLst>
                <a:gd name="T0" fmla="*/ 324 w 532"/>
                <a:gd name="T1" fmla="*/ 492 h 572"/>
                <a:gd name="T2" fmla="*/ 418 w 532"/>
                <a:gd name="T3" fmla="*/ 404 h 572"/>
                <a:gd name="T4" fmla="*/ 474 w 532"/>
                <a:gd name="T5" fmla="*/ 284 h 572"/>
                <a:gd name="T6" fmla="*/ 532 w 532"/>
                <a:gd name="T7" fmla="*/ 162 h 572"/>
                <a:gd name="T8" fmla="*/ 478 w 532"/>
                <a:gd name="T9" fmla="*/ 116 h 572"/>
                <a:gd name="T10" fmla="*/ 382 w 532"/>
                <a:gd name="T11" fmla="*/ 96 h 572"/>
                <a:gd name="T12" fmla="*/ 384 w 532"/>
                <a:gd name="T13" fmla="*/ 80 h 572"/>
                <a:gd name="T14" fmla="*/ 366 w 532"/>
                <a:gd name="T15" fmla="*/ 76 h 572"/>
                <a:gd name="T16" fmla="*/ 336 w 532"/>
                <a:gd name="T17" fmla="*/ 72 h 572"/>
                <a:gd name="T18" fmla="*/ 306 w 532"/>
                <a:gd name="T19" fmla="*/ 84 h 572"/>
                <a:gd name="T20" fmla="*/ 282 w 532"/>
                <a:gd name="T21" fmla="*/ 96 h 572"/>
                <a:gd name="T22" fmla="*/ 300 w 532"/>
                <a:gd name="T23" fmla="*/ 76 h 572"/>
                <a:gd name="T24" fmla="*/ 322 w 532"/>
                <a:gd name="T25" fmla="*/ 50 h 572"/>
                <a:gd name="T26" fmla="*/ 282 w 532"/>
                <a:gd name="T27" fmla="*/ 0 h 572"/>
                <a:gd name="T28" fmla="*/ 264 w 532"/>
                <a:gd name="T29" fmla="*/ 20 h 572"/>
                <a:gd name="T30" fmla="*/ 254 w 532"/>
                <a:gd name="T31" fmla="*/ 22 h 572"/>
                <a:gd name="T32" fmla="*/ 244 w 532"/>
                <a:gd name="T33" fmla="*/ 22 h 572"/>
                <a:gd name="T34" fmla="*/ 234 w 532"/>
                <a:gd name="T35" fmla="*/ 24 h 572"/>
                <a:gd name="T36" fmla="*/ 218 w 532"/>
                <a:gd name="T37" fmla="*/ 22 h 572"/>
                <a:gd name="T38" fmla="*/ 202 w 532"/>
                <a:gd name="T39" fmla="*/ 26 h 572"/>
                <a:gd name="T40" fmla="*/ 184 w 532"/>
                <a:gd name="T41" fmla="*/ 24 h 572"/>
                <a:gd name="T42" fmla="*/ 176 w 532"/>
                <a:gd name="T43" fmla="*/ 2 h 572"/>
                <a:gd name="T44" fmla="*/ 156 w 532"/>
                <a:gd name="T45" fmla="*/ 14 h 572"/>
                <a:gd name="T46" fmla="*/ 120 w 532"/>
                <a:gd name="T47" fmla="*/ 6 h 572"/>
                <a:gd name="T48" fmla="*/ 120 w 532"/>
                <a:gd name="T49" fmla="*/ 10 h 572"/>
                <a:gd name="T50" fmla="*/ 130 w 532"/>
                <a:gd name="T51" fmla="*/ 26 h 572"/>
                <a:gd name="T52" fmla="*/ 90 w 532"/>
                <a:gd name="T53" fmla="*/ 52 h 572"/>
                <a:gd name="T54" fmla="*/ 76 w 532"/>
                <a:gd name="T55" fmla="*/ 44 h 572"/>
                <a:gd name="T56" fmla="*/ 62 w 532"/>
                <a:gd name="T57" fmla="*/ 62 h 572"/>
                <a:gd name="T58" fmla="*/ 52 w 532"/>
                <a:gd name="T59" fmla="*/ 70 h 572"/>
                <a:gd name="T60" fmla="*/ 60 w 532"/>
                <a:gd name="T61" fmla="*/ 96 h 572"/>
                <a:gd name="T62" fmla="*/ 36 w 532"/>
                <a:gd name="T63" fmla="*/ 132 h 572"/>
                <a:gd name="T64" fmla="*/ 10 w 532"/>
                <a:gd name="T65" fmla="*/ 146 h 572"/>
                <a:gd name="T66" fmla="*/ 2 w 532"/>
                <a:gd name="T67" fmla="*/ 164 h 572"/>
                <a:gd name="T68" fmla="*/ 4 w 532"/>
                <a:gd name="T69" fmla="*/ 194 h 572"/>
                <a:gd name="T70" fmla="*/ 12 w 532"/>
                <a:gd name="T71" fmla="*/ 198 h 572"/>
                <a:gd name="T72" fmla="*/ 26 w 532"/>
                <a:gd name="T73" fmla="*/ 206 h 572"/>
                <a:gd name="T74" fmla="*/ 42 w 532"/>
                <a:gd name="T75" fmla="*/ 198 h 572"/>
                <a:gd name="T76" fmla="*/ 50 w 532"/>
                <a:gd name="T77" fmla="*/ 226 h 572"/>
                <a:gd name="T78" fmla="*/ 78 w 532"/>
                <a:gd name="T79" fmla="*/ 224 h 572"/>
                <a:gd name="T80" fmla="*/ 96 w 532"/>
                <a:gd name="T81" fmla="*/ 210 h 572"/>
                <a:gd name="T82" fmla="*/ 110 w 532"/>
                <a:gd name="T83" fmla="*/ 206 h 572"/>
                <a:gd name="T84" fmla="*/ 124 w 532"/>
                <a:gd name="T85" fmla="*/ 248 h 572"/>
                <a:gd name="T86" fmla="*/ 156 w 532"/>
                <a:gd name="T87" fmla="*/ 266 h 572"/>
                <a:gd name="T88" fmla="*/ 182 w 532"/>
                <a:gd name="T89" fmla="*/ 288 h 572"/>
                <a:gd name="T90" fmla="*/ 206 w 532"/>
                <a:gd name="T91" fmla="*/ 310 h 572"/>
                <a:gd name="T92" fmla="*/ 214 w 532"/>
                <a:gd name="T93" fmla="*/ 326 h 572"/>
                <a:gd name="T94" fmla="*/ 214 w 532"/>
                <a:gd name="T95" fmla="*/ 372 h 572"/>
                <a:gd name="T96" fmla="*/ 220 w 532"/>
                <a:gd name="T97" fmla="*/ 416 h 572"/>
                <a:gd name="T98" fmla="*/ 242 w 532"/>
                <a:gd name="T99" fmla="*/ 422 h 572"/>
                <a:gd name="T100" fmla="*/ 254 w 532"/>
                <a:gd name="T101" fmla="*/ 436 h 572"/>
                <a:gd name="T102" fmla="*/ 264 w 532"/>
                <a:gd name="T103" fmla="*/ 450 h 572"/>
                <a:gd name="T104" fmla="*/ 270 w 532"/>
                <a:gd name="T105" fmla="*/ 466 h 572"/>
                <a:gd name="T106" fmla="*/ 232 w 532"/>
                <a:gd name="T107" fmla="*/ 500 h 572"/>
                <a:gd name="T108" fmla="*/ 216 w 532"/>
                <a:gd name="T109" fmla="*/ 524 h 572"/>
                <a:gd name="T110" fmla="*/ 240 w 532"/>
                <a:gd name="T111" fmla="*/ 538 h 572"/>
                <a:gd name="T112" fmla="*/ 264 w 532"/>
                <a:gd name="T113" fmla="*/ 55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2" h="572">
                  <a:moveTo>
                    <a:pt x="290" y="562"/>
                  </a:moveTo>
                  <a:lnTo>
                    <a:pt x="292" y="556"/>
                  </a:lnTo>
                  <a:lnTo>
                    <a:pt x="294" y="552"/>
                  </a:lnTo>
                  <a:lnTo>
                    <a:pt x="296" y="548"/>
                  </a:lnTo>
                  <a:lnTo>
                    <a:pt x="304" y="536"/>
                  </a:lnTo>
                  <a:lnTo>
                    <a:pt x="314" y="518"/>
                  </a:lnTo>
                  <a:lnTo>
                    <a:pt x="324" y="492"/>
                  </a:lnTo>
                  <a:lnTo>
                    <a:pt x="336" y="458"/>
                  </a:lnTo>
                  <a:lnTo>
                    <a:pt x="342" y="452"/>
                  </a:lnTo>
                  <a:lnTo>
                    <a:pt x="354" y="440"/>
                  </a:lnTo>
                  <a:lnTo>
                    <a:pt x="370" y="426"/>
                  </a:lnTo>
                  <a:lnTo>
                    <a:pt x="392" y="414"/>
                  </a:lnTo>
                  <a:lnTo>
                    <a:pt x="416" y="406"/>
                  </a:lnTo>
                  <a:lnTo>
                    <a:pt x="418" y="404"/>
                  </a:lnTo>
                  <a:lnTo>
                    <a:pt x="426" y="400"/>
                  </a:lnTo>
                  <a:lnTo>
                    <a:pt x="434" y="394"/>
                  </a:lnTo>
                  <a:lnTo>
                    <a:pt x="446" y="382"/>
                  </a:lnTo>
                  <a:lnTo>
                    <a:pt x="456" y="366"/>
                  </a:lnTo>
                  <a:lnTo>
                    <a:pt x="466" y="344"/>
                  </a:lnTo>
                  <a:lnTo>
                    <a:pt x="472" y="318"/>
                  </a:lnTo>
                  <a:lnTo>
                    <a:pt x="474" y="284"/>
                  </a:lnTo>
                  <a:lnTo>
                    <a:pt x="514" y="216"/>
                  </a:lnTo>
                  <a:lnTo>
                    <a:pt x="516" y="214"/>
                  </a:lnTo>
                  <a:lnTo>
                    <a:pt x="524" y="204"/>
                  </a:lnTo>
                  <a:lnTo>
                    <a:pt x="530" y="190"/>
                  </a:lnTo>
                  <a:lnTo>
                    <a:pt x="532" y="170"/>
                  </a:lnTo>
                  <a:lnTo>
                    <a:pt x="532" y="168"/>
                  </a:lnTo>
                  <a:lnTo>
                    <a:pt x="532" y="162"/>
                  </a:lnTo>
                  <a:lnTo>
                    <a:pt x="532" y="154"/>
                  </a:lnTo>
                  <a:lnTo>
                    <a:pt x="528" y="146"/>
                  </a:lnTo>
                  <a:lnTo>
                    <a:pt x="518" y="138"/>
                  </a:lnTo>
                  <a:lnTo>
                    <a:pt x="502" y="132"/>
                  </a:lnTo>
                  <a:lnTo>
                    <a:pt x="498" y="130"/>
                  </a:lnTo>
                  <a:lnTo>
                    <a:pt x="490" y="124"/>
                  </a:lnTo>
                  <a:lnTo>
                    <a:pt x="478" y="116"/>
                  </a:lnTo>
                  <a:lnTo>
                    <a:pt x="464" y="110"/>
                  </a:lnTo>
                  <a:lnTo>
                    <a:pt x="448" y="110"/>
                  </a:lnTo>
                  <a:lnTo>
                    <a:pt x="398" y="94"/>
                  </a:lnTo>
                  <a:lnTo>
                    <a:pt x="394" y="92"/>
                  </a:lnTo>
                  <a:lnTo>
                    <a:pt x="390" y="94"/>
                  </a:lnTo>
                  <a:lnTo>
                    <a:pt x="386" y="94"/>
                  </a:lnTo>
                  <a:lnTo>
                    <a:pt x="382" y="96"/>
                  </a:lnTo>
                  <a:lnTo>
                    <a:pt x="380" y="98"/>
                  </a:lnTo>
                  <a:lnTo>
                    <a:pt x="378" y="98"/>
                  </a:lnTo>
                  <a:lnTo>
                    <a:pt x="380" y="94"/>
                  </a:lnTo>
                  <a:lnTo>
                    <a:pt x="382" y="90"/>
                  </a:lnTo>
                  <a:lnTo>
                    <a:pt x="382" y="86"/>
                  </a:lnTo>
                  <a:lnTo>
                    <a:pt x="384" y="82"/>
                  </a:lnTo>
                  <a:lnTo>
                    <a:pt x="384" y="80"/>
                  </a:lnTo>
                  <a:lnTo>
                    <a:pt x="382" y="78"/>
                  </a:lnTo>
                  <a:lnTo>
                    <a:pt x="380" y="76"/>
                  </a:lnTo>
                  <a:lnTo>
                    <a:pt x="376" y="76"/>
                  </a:lnTo>
                  <a:lnTo>
                    <a:pt x="374" y="76"/>
                  </a:lnTo>
                  <a:lnTo>
                    <a:pt x="370" y="76"/>
                  </a:lnTo>
                  <a:lnTo>
                    <a:pt x="368" y="76"/>
                  </a:lnTo>
                  <a:lnTo>
                    <a:pt x="366" y="76"/>
                  </a:lnTo>
                  <a:lnTo>
                    <a:pt x="362" y="76"/>
                  </a:lnTo>
                  <a:lnTo>
                    <a:pt x="358" y="74"/>
                  </a:lnTo>
                  <a:lnTo>
                    <a:pt x="352" y="74"/>
                  </a:lnTo>
                  <a:lnTo>
                    <a:pt x="346" y="72"/>
                  </a:lnTo>
                  <a:lnTo>
                    <a:pt x="340" y="72"/>
                  </a:lnTo>
                  <a:lnTo>
                    <a:pt x="338" y="72"/>
                  </a:lnTo>
                  <a:lnTo>
                    <a:pt x="336" y="72"/>
                  </a:lnTo>
                  <a:lnTo>
                    <a:pt x="330" y="72"/>
                  </a:lnTo>
                  <a:lnTo>
                    <a:pt x="324" y="76"/>
                  </a:lnTo>
                  <a:lnTo>
                    <a:pt x="318" y="78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6" y="84"/>
                  </a:lnTo>
                  <a:lnTo>
                    <a:pt x="306" y="84"/>
                  </a:lnTo>
                  <a:lnTo>
                    <a:pt x="298" y="90"/>
                  </a:lnTo>
                  <a:lnTo>
                    <a:pt x="292" y="94"/>
                  </a:lnTo>
                  <a:lnTo>
                    <a:pt x="286" y="98"/>
                  </a:lnTo>
                  <a:lnTo>
                    <a:pt x="282" y="98"/>
                  </a:lnTo>
                  <a:lnTo>
                    <a:pt x="278" y="98"/>
                  </a:lnTo>
                  <a:lnTo>
                    <a:pt x="278" y="98"/>
                  </a:lnTo>
                  <a:lnTo>
                    <a:pt x="282" y="96"/>
                  </a:lnTo>
                  <a:lnTo>
                    <a:pt x="286" y="94"/>
                  </a:lnTo>
                  <a:lnTo>
                    <a:pt x="290" y="90"/>
                  </a:lnTo>
                  <a:lnTo>
                    <a:pt x="292" y="86"/>
                  </a:lnTo>
                  <a:lnTo>
                    <a:pt x="294" y="84"/>
                  </a:lnTo>
                  <a:lnTo>
                    <a:pt x="294" y="84"/>
                  </a:lnTo>
                  <a:lnTo>
                    <a:pt x="298" y="80"/>
                  </a:lnTo>
                  <a:lnTo>
                    <a:pt x="300" y="76"/>
                  </a:lnTo>
                  <a:lnTo>
                    <a:pt x="304" y="72"/>
                  </a:lnTo>
                  <a:lnTo>
                    <a:pt x="308" y="68"/>
                  </a:lnTo>
                  <a:lnTo>
                    <a:pt x="312" y="66"/>
                  </a:lnTo>
                  <a:lnTo>
                    <a:pt x="314" y="64"/>
                  </a:lnTo>
                  <a:lnTo>
                    <a:pt x="316" y="62"/>
                  </a:lnTo>
                  <a:lnTo>
                    <a:pt x="320" y="56"/>
                  </a:lnTo>
                  <a:lnTo>
                    <a:pt x="322" y="50"/>
                  </a:lnTo>
                  <a:lnTo>
                    <a:pt x="322" y="46"/>
                  </a:lnTo>
                  <a:lnTo>
                    <a:pt x="322" y="46"/>
                  </a:lnTo>
                  <a:lnTo>
                    <a:pt x="312" y="26"/>
                  </a:lnTo>
                  <a:lnTo>
                    <a:pt x="296" y="8"/>
                  </a:lnTo>
                  <a:lnTo>
                    <a:pt x="290" y="4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76" y="4"/>
                  </a:lnTo>
                  <a:lnTo>
                    <a:pt x="274" y="8"/>
                  </a:lnTo>
                  <a:lnTo>
                    <a:pt x="270" y="8"/>
                  </a:lnTo>
                  <a:lnTo>
                    <a:pt x="270" y="10"/>
                  </a:lnTo>
                  <a:lnTo>
                    <a:pt x="268" y="14"/>
                  </a:lnTo>
                  <a:lnTo>
                    <a:pt x="266" y="18"/>
                  </a:lnTo>
                  <a:lnTo>
                    <a:pt x="264" y="20"/>
                  </a:lnTo>
                  <a:lnTo>
                    <a:pt x="264" y="22"/>
                  </a:lnTo>
                  <a:lnTo>
                    <a:pt x="262" y="24"/>
                  </a:lnTo>
                  <a:lnTo>
                    <a:pt x="260" y="24"/>
                  </a:lnTo>
                  <a:lnTo>
                    <a:pt x="260" y="24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254" y="22"/>
                  </a:lnTo>
                  <a:lnTo>
                    <a:pt x="252" y="22"/>
                  </a:lnTo>
                  <a:lnTo>
                    <a:pt x="252" y="22"/>
                  </a:lnTo>
                  <a:lnTo>
                    <a:pt x="250" y="22"/>
                  </a:lnTo>
                  <a:lnTo>
                    <a:pt x="248" y="22"/>
                  </a:lnTo>
                  <a:lnTo>
                    <a:pt x="248" y="22"/>
                  </a:lnTo>
                  <a:lnTo>
                    <a:pt x="246" y="22"/>
                  </a:lnTo>
                  <a:lnTo>
                    <a:pt x="244" y="22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34" y="24"/>
                  </a:lnTo>
                  <a:lnTo>
                    <a:pt x="232" y="22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2"/>
                  </a:lnTo>
                  <a:lnTo>
                    <a:pt x="226" y="24"/>
                  </a:lnTo>
                  <a:lnTo>
                    <a:pt x="224" y="24"/>
                  </a:lnTo>
                  <a:lnTo>
                    <a:pt x="218" y="22"/>
                  </a:lnTo>
                  <a:lnTo>
                    <a:pt x="218" y="26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4" y="28"/>
                  </a:lnTo>
                  <a:lnTo>
                    <a:pt x="212" y="26"/>
                  </a:lnTo>
                  <a:lnTo>
                    <a:pt x="206" y="26"/>
                  </a:lnTo>
                  <a:lnTo>
                    <a:pt x="202" y="26"/>
                  </a:lnTo>
                  <a:lnTo>
                    <a:pt x="194" y="28"/>
                  </a:lnTo>
                  <a:lnTo>
                    <a:pt x="192" y="28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28"/>
                  </a:lnTo>
                  <a:lnTo>
                    <a:pt x="184" y="24"/>
                  </a:lnTo>
                  <a:lnTo>
                    <a:pt x="184" y="20"/>
                  </a:lnTo>
                  <a:lnTo>
                    <a:pt x="184" y="18"/>
                  </a:lnTo>
                  <a:lnTo>
                    <a:pt x="184" y="14"/>
                  </a:lnTo>
                  <a:lnTo>
                    <a:pt x="184" y="10"/>
                  </a:lnTo>
                  <a:lnTo>
                    <a:pt x="184" y="6"/>
                  </a:lnTo>
                  <a:lnTo>
                    <a:pt x="182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4"/>
                  </a:lnTo>
                  <a:lnTo>
                    <a:pt x="174" y="6"/>
                  </a:lnTo>
                  <a:lnTo>
                    <a:pt x="172" y="8"/>
                  </a:lnTo>
                  <a:lnTo>
                    <a:pt x="166" y="6"/>
                  </a:lnTo>
                  <a:lnTo>
                    <a:pt x="156" y="10"/>
                  </a:lnTo>
                  <a:lnTo>
                    <a:pt x="156" y="14"/>
                  </a:lnTo>
                  <a:lnTo>
                    <a:pt x="142" y="16"/>
                  </a:lnTo>
                  <a:lnTo>
                    <a:pt x="138" y="10"/>
                  </a:lnTo>
                  <a:lnTo>
                    <a:pt x="136" y="10"/>
                  </a:lnTo>
                  <a:lnTo>
                    <a:pt x="134" y="10"/>
                  </a:lnTo>
                  <a:lnTo>
                    <a:pt x="128" y="8"/>
                  </a:lnTo>
                  <a:lnTo>
                    <a:pt x="124" y="8"/>
                  </a:lnTo>
                  <a:lnTo>
                    <a:pt x="120" y="6"/>
                  </a:lnTo>
                  <a:lnTo>
                    <a:pt x="116" y="4"/>
                  </a:lnTo>
                  <a:lnTo>
                    <a:pt x="116" y="6"/>
                  </a:lnTo>
                  <a:lnTo>
                    <a:pt x="116" y="8"/>
                  </a:lnTo>
                  <a:lnTo>
                    <a:pt x="116" y="8"/>
                  </a:lnTo>
                  <a:lnTo>
                    <a:pt x="116" y="10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2" y="12"/>
                  </a:lnTo>
                  <a:lnTo>
                    <a:pt x="124" y="14"/>
                  </a:lnTo>
                  <a:lnTo>
                    <a:pt x="124" y="18"/>
                  </a:lnTo>
                  <a:lnTo>
                    <a:pt x="124" y="22"/>
                  </a:lnTo>
                  <a:lnTo>
                    <a:pt x="126" y="24"/>
                  </a:lnTo>
                  <a:lnTo>
                    <a:pt x="128" y="26"/>
                  </a:lnTo>
                  <a:lnTo>
                    <a:pt x="130" y="26"/>
                  </a:lnTo>
                  <a:lnTo>
                    <a:pt x="134" y="26"/>
                  </a:lnTo>
                  <a:lnTo>
                    <a:pt x="136" y="26"/>
                  </a:lnTo>
                  <a:lnTo>
                    <a:pt x="136" y="34"/>
                  </a:lnTo>
                  <a:lnTo>
                    <a:pt x="128" y="38"/>
                  </a:lnTo>
                  <a:lnTo>
                    <a:pt x="110" y="58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88" y="52"/>
                  </a:lnTo>
                  <a:lnTo>
                    <a:pt x="84" y="50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6" y="44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52" y="44"/>
                  </a:lnTo>
                  <a:lnTo>
                    <a:pt x="52" y="52"/>
                  </a:lnTo>
                  <a:lnTo>
                    <a:pt x="60" y="52"/>
                  </a:lnTo>
                  <a:lnTo>
                    <a:pt x="62" y="62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8"/>
                  </a:lnTo>
                  <a:lnTo>
                    <a:pt x="54" y="58"/>
                  </a:lnTo>
                  <a:lnTo>
                    <a:pt x="52" y="60"/>
                  </a:lnTo>
                  <a:lnTo>
                    <a:pt x="52" y="70"/>
                  </a:lnTo>
                  <a:lnTo>
                    <a:pt x="54" y="70"/>
                  </a:lnTo>
                  <a:lnTo>
                    <a:pt x="54" y="72"/>
                  </a:lnTo>
                  <a:lnTo>
                    <a:pt x="56" y="76"/>
                  </a:lnTo>
                  <a:lnTo>
                    <a:pt x="58" y="80"/>
                  </a:lnTo>
                  <a:lnTo>
                    <a:pt x="60" y="86"/>
                  </a:lnTo>
                  <a:lnTo>
                    <a:pt x="60" y="92"/>
                  </a:lnTo>
                  <a:lnTo>
                    <a:pt x="60" y="96"/>
                  </a:lnTo>
                  <a:lnTo>
                    <a:pt x="52" y="126"/>
                  </a:lnTo>
                  <a:lnTo>
                    <a:pt x="50" y="132"/>
                  </a:lnTo>
                  <a:lnTo>
                    <a:pt x="44" y="132"/>
                  </a:lnTo>
                  <a:lnTo>
                    <a:pt x="44" y="132"/>
                  </a:lnTo>
                  <a:lnTo>
                    <a:pt x="42" y="130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4" y="132"/>
                  </a:lnTo>
                  <a:lnTo>
                    <a:pt x="32" y="132"/>
                  </a:lnTo>
                  <a:lnTo>
                    <a:pt x="28" y="134"/>
                  </a:lnTo>
                  <a:lnTo>
                    <a:pt x="22" y="134"/>
                  </a:lnTo>
                  <a:lnTo>
                    <a:pt x="18" y="138"/>
                  </a:lnTo>
                  <a:lnTo>
                    <a:pt x="14" y="142"/>
                  </a:lnTo>
                  <a:lnTo>
                    <a:pt x="10" y="146"/>
                  </a:lnTo>
                  <a:lnTo>
                    <a:pt x="10" y="148"/>
                  </a:lnTo>
                  <a:lnTo>
                    <a:pt x="10" y="152"/>
                  </a:lnTo>
                  <a:lnTo>
                    <a:pt x="8" y="156"/>
                  </a:lnTo>
                  <a:lnTo>
                    <a:pt x="6" y="158"/>
                  </a:lnTo>
                  <a:lnTo>
                    <a:pt x="6" y="160"/>
                  </a:lnTo>
                  <a:lnTo>
                    <a:pt x="4" y="162"/>
                  </a:lnTo>
                  <a:lnTo>
                    <a:pt x="2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2" y="188"/>
                  </a:lnTo>
                  <a:lnTo>
                    <a:pt x="2" y="190"/>
                  </a:lnTo>
                  <a:lnTo>
                    <a:pt x="4" y="192"/>
                  </a:lnTo>
                  <a:lnTo>
                    <a:pt x="4" y="194"/>
                  </a:lnTo>
                  <a:lnTo>
                    <a:pt x="6" y="198"/>
                  </a:lnTo>
                  <a:lnTo>
                    <a:pt x="6" y="200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6" y="200"/>
                  </a:lnTo>
                  <a:lnTo>
                    <a:pt x="10" y="198"/>
                  </a:lnTo>
                  <a:lnTo>
                    <a:pt x="12" y="198"/>
                  </a:lnTo>
                  <a:lnTo>
                    <a:pt x="14" y="200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8" y="204"/>
                  </a:lnTo>
                  <a:lnTo>
                    <a:pt x="22" y="204"/>
                  </a:lnTo>
                  <a:lnTo>
                    <a:pt x="26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4" y="204"/>
                  </a:lnTo>
                  <a:lnTo>
                    <a:pt x="36" y="202"/>
                  </a:lnTo>
                  <a:lnTo>
                    <a:pt x="38" y="200"/>
                  </a:lnTo>
                  <a:lnTo>
                    <a:pt x="42" y="198"/>
                  </a:lnTo>
                  <a:lnTo>
                    <a:pt x="42" y="196"/>
                  </a:lnTo>
                  <a:lnTo>
                    <a:pt x="42" y="222"/>
                  </a:lnTo>
                  <a:lnTo>
                    <a:pt x="42" y="222"/>
                  </a:lnTo>
                  <a:lnTo>
                    <a:pt x="42" y="224"/>
                  </a:lnTo>
                  <a:lnTo>
                    <a:pt x="44" y="224"/>
                  </a:lnTo>
                  <a:lnTo>
                    <a:pt x="48" y="226"/>
                  </a:lnTo>
                  <a:lnTo>
                    <a:pt x="50" y="226"/>
                  </a:lnTo>
                  <a:lnTo>
                    <a:pt x="54" y="226"/>
                  </a:lnTo>
                  <a:lnTo>
                    <a:pt x="58" y="226"/>
                  </a:lnTo>
                  <a:lnTo>
                    <a:pt x="64" y="226"/>
                  </a:lnTo>
                  <a:lnTo>
                    <a:pt x="70" y="226"/>
                  </a:lnTo>
                  <a:lnTo>
                    <a:pt x="74" y="224"/>
                  </a:lnTo>
                  <a:lnTo>
                    <a:pt x="74" y="224"/>
                  </a:lnTo>
                  <a:lnTo>
                    <a:pt x="78" y="224"/>
                  </a:lnTo>
                  <a:lnTo>
                    <a:pt x="80" y="222"/>
                  </a:lnTo>
                  <a:lnTo>
                    <a:pt x="84" y="218"/>
                  </a:lnTo>
                  <a:lnTo>
                    <a:pt x="86" y="216"/>
                  </a:lnTo>
                  <a:lnTo>
                    <a:pt x="86" y="214"/>
                  </a:lnTo>
                  <a:lnTo>
                    <a:pt x="90" y="212"/>
                  </a:lnTo>
                  <a:lnTo>
                    <a:pt x="94" y="210"/>
                  </a:lnTo>
                  <a:lnTo>
                    <a:pt x="96" y="210"/>
                  </a:lnTo>
                  <a:lnTo>
                    <a:pt x="100" y="212"/>
                  </a:lnTo>
                  <a:lnTo>
                    <a:pt x="102" y="212"/>
                  </a:lnTo>
                  <a:lnTo>
                    <a:pt x="102" y="212"/>
                  </a:lnTo>
                  <a:lnTo>
                    <a:pt x="104" y="210"/>
                  </a:lnTo>
                  <a:lnTo>
                    <a:pt x="106" y="208"/>
                  </a:lnTo>
                  <a:lnTo>
                    <a:pt x="108" y="206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2" y="208"/>
                  </a:lnTo>
                  <a:lnTo>
                    <a:pt x="112" y="212"/>
                  </a:lnTo>
                  <a:lnTo>
                    <a:pt x="112" y="216"/>
                  </a:lnTo>
                  <a:lnTo>
                    <a:pt x="112" y="226"/>
                  </a:lnTo>
                  <a:lnTo>
                    <a:pt x="114" y="238"/>
                  </a:lnTo>
                  <a:lnTo>
                    <a:pt x="124" y="248"/>
                  </a:lnTo>
                  <a:lnTo>
                    <a:pt x="136" y="252"/>
                  </a:lnTo>
                  <a:lnTo>
                    <a:pt x="146" y="250"/>
                  </a:lnTo>
                  <a:lnTo>
                    <a:pt x="148" y="252"/>
                  </a:lnTo>
                  <a:lnTo>
                    <a:pt x="148" y="254"/>
                  </a:lnTo>
                  <a:lnTo>
                    <a:pt x="150" y="258"/>
                  </a:lnTo>
                  <a:lnTo>
                    <a:pt x="152" y="262"/>
                  </a:lnTo>
                  <a:lnTo>
                    <a:pt x="156" y="266"/>
                  </a:lnTo>
                  <a:lnTo>
                    <a:pt x="162" y="268"/>
                  </a:lnTo>
                  <a:lnTo>
                    <a:pt x="164" y="268"/>
                  </a:lnTo>
                  <a:lnTo>
                    <a:pt x="166" y="272"/>
                  </a:lnTo>
                  <a:lnTo>
                    <a:pt x="170" y="274"/>
                  </a:lnTo>
                  <a:lnTo>
                    <a:pt x="174" y="278"/>
                  </a:lnTo>
                  <a:lnTo>
                    <a:pt x="178" y="284"/>
                  </a:lnTo>
                  <a:lnTo>
                    <a:pt x="182" y="288"/>
                  </a:lnTo>
                  <a:lnTo>
                    <a:pt x="182" y="294"/>
                  </a:lnTo>
                  <a:lnTo>
                    <a:pt x="206" y="296"/>
                  </a:lnTo>
                  <a:lnTo>
                    <a:pt x="206" y="298"/>
                  </a:lnTo>
                  <a:lnTo>
                    <a:pt x="204" y="300"/>
                  </a:lnTo>
                  <a:lnTo>
                    <a:pt x="204" y="304"/>
                  </a:lnTo>
                  <a:lnTo>
                    <a:pt x="204" y="308"/>
                  </a:lnTo>
                  <a:lnTo>
                    <a:pt x="206" y="310"/>
                  </a:lnTo>
                  <a:lnTo>
                    <a:pt x="206" y="310"/>
                  </a:lnTo>
                  <a:lnTo>
                    <a:pt x="208" y="312"/>
                  </a:lnTo>
                  <a:lnTo>
                    <a:pt x="210" y="312"/>
                  </a:lnTo>
                  <a:lnTo>
                    <a:pt x="212" y="314"/>
                  </a:lnTo>
                  <a:lnTo>
                    <a:pt x="214" y="318"/>
                  </a:lnTo>
                  <a:lnTo>
                    <a:pt x="214" y="322"/>
                  </a:lnTo>
                  <a:lnTo>
                    <a:pt x="214" y="326"/>
                  </a:lnTo>
                  <a:lnTo>
                    <a:pt x="214" y="338"/>
                  </a:lnTo>
                  <a:lnTo>
                    <a:pt x="214" y="350"/>
                  </a:lnTo>
                  <a:lnTo>
                    <a:pt x="214" y="362"/>
                  </a:lnTo>
                  <a:lnTo>
                    <a:pt x="210" y="368"/>
                  </a:lnTo>
                  <a:lnTo>
                    <a:pt x="212" y="368"/>
                  </a:lnTo>
                  <a:lnTo>
                    <a:pt x="212" y="370"/>
                  </a:lnTo>
                  <a:lnTo>
                    <a:pt x="214" y="372"/>
                  </a:lnTo>
                  <a:lnTo>
                    <a:pt x="214" y="374"/>
                  </a:lnTo>
                  <a:lnTo>
                    <a:pt x="214" y="380"/>
                  </a:lnTo>
                  <a:lnTo>
                    <a:pt x="216" y="384"/>
                  </a:lnTo>
                  <a:lnTo>
                    <a:pt x="216" y="396"/>
                  </a:lnTo>
                  <a:lnTo>
                    <a:pt x="218" y="408"/>
                  </a:lnTo>
                  <a:lnTo>
                    <a:pt x="218" y="416"/>
                  </a:lnTo>
                  <a:lnTo>
                    <a:pt x="220" y="416"/>
                  </a:lnTo>
                  <a:lnTo>
                    <a:pt x="220" y="418"/>
                  </a:lnTo>
                  <a:lnTo>
                    <a:pt x="222" y="420"/>
                  </a:lnTo>
                  <a:lnTo>
                    <a:pt x="226" y="420"/>
                  </a:lnTo>
                  <a:lnTo>
                    <a:pt x="236" y="424"/>
                  </a:lnTo>
                  <a:lnTo>
                    <a:pt x="238" y="422"/>
                  </a:lnTo>
                  <a:lnTo>
                    <a:pt x="240" y="422"/>
                  </a:lnTo>
                  <a:lnTo>
                    <a:pt x="242" y="422"/>
                  </a:lnTo>
                  <a:lnTo>
                    <a:pt x="244" y="422"/>
                  </a:lnTo>
                  <a:lnTo>
                    <a:pt x="246" y="422"/>
                  </a:lnTo>
                  <a:lnTo>
                    <a:pt x="248" y="424"/>
                  </a:lnTo>
                  <a:lnTo>
                    <a:pt x="248" y="424"/>
                  </a:lnTo>
                  <a:lnTo>
                    <a:pt x="250" y="428"/>
                  </a:lnTo>
                  <a:lnTo>
                    <a:pt x="252" y="432"/>
                  </a:lnTo>
                  <a:lnTo>
                    <a:pt x="254" y="436"/>
                  </a:lnTo>
                  <a:lnTo>
                    <a:pt x="256" y="442"/>
                  </a:lnTo>
                  <a:lnTo>
                    <a:pt x="256" y="446"/>
                  </a:lnTo>
                  <a:lnTo>
                    <a:pt x="256" y="448"/>
                  </a:lnTo>
                  <a:lnTo>
                    <a:pt x="256" y="448"/>
                  </a:lnTo>
                  <a:lnTo>
                    <a:pt x="260" y="450"/>
                  </a:lnTo>
                  <a:lnTo>
                    <a:pt x="264" y="450"/>
                  </a:lnTo>
                  <a:lnTo>
                    <a:pt x="264" y="450"/>
                  </a:lnTo>
                  <a:lnTo>
                    <a:pt x="266" y="452"/>
                  </a:lnTo>
                  <a:lnTo>
                    <a:pt x="266" y="452"/>
                  </a:lnTo>
                  <a:lnTo>
                    <a:pt x="268" y="452"/>
                  </a:lnTo>
                  <a:lnTo>
                    <a:pt x="270" y="454"/>
                  </a:lnTo>
                  <a:lnTo>
                    <a:pt x="270" y="458"/>
                  </a:lnTo>
                  <a:lnTo>
                    <a:pt x="270" y="462"/>
                  </a:lnTo>
                  <a:lnTo>
                    <a:pt x="270" y="466"/>
                  </a:lnTo>
                  <a:lnTo>
                    <a:pt x="266" y="472"/>
                  </a:lnTo>
                  <a:lnTo>
                    <a:pt x="264" y="474"/>
                  </a:lnTo>
                  <a:lnTo>
                    <a:pt x="258" y="480"/>
                  </a:lnTo>
                  <a:lnTo>
                    <a:pt x="248" y="488"/>
                  </a:lnTo>
                  <a:lnTo>
                    <a:pt x="240" y="494"/>
                  </a:lnTo>
                  <a:lnTo>
                    <a:pt x="234" y="500"/>
                  </a:lnTo>
                  <a:lnTo>
                    <a:pt x="232" y="500"/>
                  </a:lnTo>
                  <a:lnTo>
                    <a:pt x="230" y="502"/>
                  </a:lnTo>
                  <a:lnTo>
                    <a:pt x="228" y="506"/>
                  </a:lnTo>
                  <a:lnTo>
                    <a:pt x="224" y="510"/>
                  </a:lnTo>
                  <a:lnTo>
                    <a:pt x="220" y="514"/>
                  </a:lnTo>
                  <a:lnTo>
                    <a:pt x="218" y="518"/>
                  </a:lnTo>
                  <a:lnTo>
                    <a:pt x="216" y="522"/>
                  </a:lnTo>
                  <a:lnTo>
                    <a:pt x="216" y="524"/>
                  </a:lnTo>
                  <a:lnTo>
                    <a:pt x="216" y="524"/>
                  </a:lnTo>
                  <a:lnTo>
                    <a:pt x="218" y="524"/>
                  </a:lnTo>
                  <a:lnTo>
                    <a:pt x="220" y="522"/>
                  </a:lnTo>
                  <a:lnTo>
                    <a:pt x="224" y="524"/>
                  </a:lnTo>
                  <a:lnTo>
                    <a:pt x="226" y="526"/>
                  </a:lnTo>
                  <a:lnTo>
                    <a:pt x="230" y="530"/>
                  </a:lnTo>
                  <a:lnTo>
                    <a:pt x="240" y="538"/>
                  </a:lnTo>
                  <a:lnTo>
                    <a:pt x="240" y="540"/>
                  </a:lnTo>
                  <a:lnTo>
                    <a:pt x="244" y="540"/>
                  </a:lnTo>
                  <a:lnTo>
                    <a:pt x="248" y="542"/>
                  </a:lnTo>
                  <a:lnTo>
                    <a:pt x="254" y="544"/>
                  </a:lnTo>
                  <a:lnTo>
                    <a:pt x="258" y="546"/>
                  </a:lnTo>
                  <a:lnTo>
                    <a:pt x="262" y="548"/>
                  </a:lnTo>
                  <a:lnTo>
                    <a:pt x="264" y="552"/>
                  </a:lnTo>
                  <a:lnTo>
                    <a:pt x="278" y="568"/>
                  </a:lnTo>
                  <a:lnTo>
                    <a:pt x="282" y="572"/>
                  </a:lnTo>
                  <a:lnTo>
                    <a:pt x="290" y="56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8" name="Freeform 146"/>
            <p:cNvSpPr/>
            <p:nvPr/>
          </p:nvSpPr>
          <p:spPr bwMode="gray">
            <a:xfrm>
              <a:off x="4479" y="3354"/>
              <a:ext cx="150" cy="756"/>
            </a:xfrm>
            <a:custGeom>
              <a:avLst/>
              <a:gdLst>
                <a:gd name="T0" fmla="*/ 130 w 150"/>
                <a:gd name="T1" fmla="*/ 742 h 756"/>
                <a:gd name="T2" fmla="*/ 102 w 150"/>
                <a:gd name="T3" fmla="*/ 748 h 756"/>
                <a:gd name="T4" fmla="*/ 92 w 150"/>
                <a:gd name="T5" fmla="*/ 748 h 756"/>
                <a:gd name="T6" fmla="*/ 54 w 150"/>
                <a:gd name="T7" fmla="*/ 716 h 756"/>
                <a:gd name="T8" fmla="*/ 70 w 150"/>
                <a:gd name="T9" fmla="*/ 688 h 756"/>
                <a:gd name="T10" fmla="*/ 58 w 150"/>
                <a:gd name="T11" fmla="*/ 678 h 756"/>
                <a:gd name="T12" fmla="*/ 42 w 150"/>
                <a:gd name="T13" fmla="*/ 678 h 756"/>
                <a:gd name="T14" fmla="*/ 34 w 150"/>
                <a:gd name="T15" fmla="*/ 686 h 756"/>
                <a:gd name="T16" fmla="*/ 0 w 150"/>
                <a:gd name="T17" fmla="*/ 622 h 756"/>
                <a:gd name="T18" fmla="*/ 8 w 150"/>
                <a:gd name="T19" fmla="*/ 540 h 756"/>
                <a:gd name="T20" fmla="*/ 30 w 150"/>
                <a:gd name="T21" fmla="*/ 452 h 756"/>
                <a:gd name="T22" fmla="*/ 28 w 150"/>
                <a:gd name="T23" fmla="*/ 398 h 756"/>
                <a:gd name="T24" fmla="*/ 48 w 150"/>
                <a:gd name="T25" fmla="*/ 368 h 756"/>
                <a:gd name="T26" fmla="*/ 46 w 150"/>
                <a:gd name="T27" fmla="*/ 336 h 756"/>
                <a:gd name="T28" fmla="*/ 38 w 150"/>
                <a:gd name="T29" fmla="*/ 352 h 756"/>
                <a:gd name="T30" fmla="*/ 36 w 150"/>
                <a:gd name="T31" fmla="*/ 372 h 756"/>
                <a:gd name="T32" fmla="*/ 30 w 150"/>
                <a:gd name="T33" fmla="*/ 380 h 756"/>
                <a:gd name="T34" fmla="*/ 50 w 150"/>
                <a:gd name="T35" fmla="*/ 260 h 756"/>
                <a:gd name="T36" fmla="*/ 56 w 150"/>
                <a:gd name="T37" fmla="*/ 214 h 756"/>
                <a:gd name="T38" fmla="*/ 66 w 150"/>
                <a:gd name="T39" fmla="*/ 184 h 756"/>
                <a:gd name="T40" fmla="*/ 66 w 150"/>
                <a:gd name="T41" fmla="*/ 166 h 756"/>
                <a:gd name="T42" fmla="*/ 68 w 150"/>
                <a:gd name="T43" fmla="*/ 150 h 756"/>
                <a:gd name="T44" fmla="*/ 70 w 150"/>
                <a:gd name="T45" fmla="*/ 134 h 756"/>
                <a:gd name="T46" fmla="*/ 68 w 150"/>
                <a:gd name="T47" fmla="*/ 110 h 756"/>
                <a:gd name="T48" fmla="*/ 72 w 150"/>
                <a:gd name="T49" fmla="*/ 88 h 756"/>
                <a:gd name="T50" fmla="*/ 64 w 150"/>
                <a:gd name="T51" fmla="*/ 30 h 756"/>
                <a:gd name="T52" fmla="*/ 46 w 150"/>
                <a:gd name="T53" fmla="*/ 10 h 756"/>
                <a:gd name="T54" fmla="*/ 60 w 150"/>
                <a:gd name="T55" fmla="*/ 6 h 756"/>
                <a:gd name="T56" fmla="*/ 74 w 150"/>
                <a:gd name="T57" fmla="*/ 8 h 756"/>
                <a:gd name="T58" fmla="*/ 100 w 150"/>
                <a:gd name="T59" fmla="*/ 46 h 756"/>
                <a:gd name="T60" fmla="*/ 110 w 150"/>
                <a:gd name="T61" fmla="*/ 106 h 756"/>
                <a:gd name="T62" fmla="*/ 116 w 150"/>
                <a:gd name="T63" fmla="*/ 108 h 756"/>
                <a:gd name="T64" fmla="*/ 118 w 150"/>
                <a:gd name="T65" fmla="*/ 116 h 756"/>
                <a:gd name="T66" fmla="*/ 114 w 150"/>
                <a:gd name="T67" fmla="*/ 126 h 756"/>
                <a:gd name="T68" fmla="*/ 104 w 150"/>
                <a:gd name="T69" fmla="*/ 146 h 756"/>
                <a:gd name="T70" fmla="*/ 88 w 150"/>
                <a:gd name="T71" fmla="*/ 178 h 756"/>
                <a:gd name="T72" fmla="*/ 82 w 150"/>
                <a:gd name="T73" fmla="*/ 214 h 756"/>
                <a:gd name="T74" fmla="*/ 80 w 150"/>
                <a:gd name="T75" fmla="*/ 326 h 756"/>
                <a:gd name="T76" fmla="*/ 68 w 150"/>
                <a:gd name="T77" fmla="*/ 344 h 756"/>
                <a:gd name="T78" fmla="*/ 58 w 150"/>
                <a:gd name="T79" fmla="*/ 370 h 756"/>
                <a:gd name="T80" fmla="*/ 60 w 150"/>
                <a:gd name="T81" fmla="*/ 398 h 756"/>
                <a:gd name="T82" fmla="*/ 56 w 150"/>
                <a:gd name="T83" fmla="*/ 420 h 756"/>
                <a:gd name="T84" fmla="*/ 56 w 150"/>
                <a:gd name="T85" fmla="*/ 458 h 756"/>
                <a:gd name="T86" fmla="*/ 54 w 150"/>
                <a:gd name="T87" fmla="*/ 470 h 756"/>
                <a:gd name="T88" fmla="*/ 58 w 150"/>
                <a:gd name="T89" fmla="*/ 478 h 756"/>
                <a:gd name="T90" fmla="*/ 56 w 150"/>
                <a:gd name="T91" fmla="*/ 516 h 756"/>
                <a:gd name="T92" fmla="*/ 46 w 150"/>
                <a:gd name="T93" fmla="*/ 526 h 756"/>
                <a:gd name="T94" fmla="*/ 38 w 150"/>
                <a:gd name="T95" fmla="*/ 554 h 756"/>
                <a:gd name="T96" fmla="*/ 38 w 150"/>
                <a:gd name="T97" fmla="*/ 618 h 756"/>
                <a:gd name="T98" fmla="*/ 38 w 150"/>
                <a:gd name="T99" fmla="*/ 642 h 756"/>
                <a:gd name="T100" fmla="*/ 90 w 150"/>
                <a:gd name="T101" fmla="*/ 658 h 756"/>
                <a:gd name="T102" fmla="*/ 92 w 150"/>
                <a:gd name="T103" fmla="*/ 676 h 756"/>
                <a:gd name="T104" fmla="*/ 150 w 150"/>
                <a:gd name="T105" fmla="*/ 74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756">
                  <a:moveTo>
                    <a:pt x="150" y="748"/>
                  </a:moveTo>
                  <a:lnTo>
                    <a:pt x="144" y="752"/>
                  </a:lnTo>
                  <a:lnTo>
                    <a:pt x="136" y="748"/>
                  </a:lnTo>
                  <a:lnTo>
                    <a:pt x="130" y="742"/>
                  </a:lnTo>
                  <a:lnTo>
                    <a:pt x="122" y="744"/>
                  </a:lnTo>
                  <a:lnTo>
                    <a:pt x="112" y="750"/>
                  </a:lnTo>
                  <a:lnTo>
                    <a:pt x="106" y="756"/>
                  </a:lnTo>
                  <a:lnTo>
                    <a:pt x="102" y="748"/>
                  </a:lnTo>
                  <a:lnTo>
                    <a:pt x="104" y="738"/>
                  </a:lnTo>
                  <a:lnTo>
                    <a:pt x="102" y="732"/>
                  </a:lnTo>
                  <a:lnTo>
                    <a:pt x="92" y="736"/>
                  </a:lnTo>
                  <a:lnTo>
                    <a:pt x="92" y="748"/>
                  </a:lnTo>
                  <a:lnTo>
                    <a:pt x="76" y="748"/>
                  </a:lnTo>
                  <a:lnTo>
                    <a:pt x="70" y="728"/>
                  </a:lnTo>
                  <a:lnTo>
                    <a:pt x="54" y="730"/>
                  </a:lnTo>
                  <a:lnTo>
                    <a:pt x="54" y="716"/>
                  </a:lnTo>
                  <a:lnTo>
                    <a:pt x="66" y="712"/>
                  </a:lnTo>
                  <a:lnTo>
                    <a:pt x="72" y="694"/>
                  </a:lnTo>
                  <a:lnTo>
                    <a:pt x="72" y="690"/>
                  </a:lnTo>
                  <a:lnTo>
                    <a:pt x="70" y="688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60" y="680"/>
                  </a:lnTo>
                  <a:lnTo>
                    <a:pt x="58" y="678"/>
                  </a:lnTo>
                  <a:lnTo>
                    <a:pt x="56" y="676"/>
                  </a:lnTo>
                  <a:lnTo>
                    <a:pt x="50" y="676"/>
                  </a:lnTo>
                  <a:lnTo>
                    <a:pt x="46" y="676"/>
                  </a:lnTo>
                  <a:lnTo>
                    <a:pt x="42" y="678"/>
                  </a:lnTo>
                  <a:lnTo>
                    <a:pt x="38" y="680"/>
                  </a:lnTo>
                  <a:lnTo>
                    <a:pt x="36" y="682"/>
                  </a:lnTo>
                  <a:lnTo>
                    <a:pt x="34" y="684"/>
                  </a:lnTo>
                  <a:lnTo>
                    <a:pt x="34" y="686"/>
                  </a:lnTo>
                  <a:lnTo>
                    <a:pt x="34" y="686"/>
                  </a:lnTo>
                  <a:lnTo>
                    <a:pt x="2" y="654"/>
                  </a:lnTo>
                  <a:lnTo>
                    <a:pt x="0" y="642"/>
                  </a:lnTo>
                  <a:lnTo>
                    <a:pt x="0" y="622"/>
                  </a:lnTo>
                  <a:lnTo>
                    <a:pt x="0" y="600"/>
                  </a:lnTo>
                  <a:lnTo>
                    <a:pt x="4" y="576"/>
                  </a:lnTo>
                  <a:lnTo>
                    <a:pt x="6" y="554"/>
                  </a:lnTo>
                  <a:lnTo>
                    <a:pt x="8" y="540"/>
                  </a:lnTo>
                  <a:lnTo>
                    <a:pt x="8" y="534"/>
                  </a:lnTo>
                  <a:lnTo>
                    <a:pt x="26" y="510"/>
                  </a:lnTo>
                  <a:lnTo>
                    <a:pt x="30" y="484"/>
                  </a:lnTo>
                  <a:lnTo>
                    <a:pt x="30" y="452"/>
                  </a:lnTo>
                  <a:lnTo>
                    <a:pt x="16" y="432"/>
                  </a:lnTo>
                  <a:lnTo>
                    <a:pt x="34" y="414"/>
                  </a:lnTo>
                  <a:lnTo>
                    <a:pt x="36" y="398"/>
                  </a:lnTo>
                  <a:lnTo>
                    <a:pt x="28" y="398"/>
                  </a:lnTo>
                  <a:lnTo>
                    <a:pt x="32" y="388"/>
                  </a:lnTo>
                  <a:lnTo>
                    <a:pt x="38" y="388"/>
                  </a:lnTo>
                  <a:lnTo>
                    <a:pt x="46" y="384"/>
                  </a:lnTo>
                  <a:lnTo>
                    <a:pt x="48" y="368"/>
                  </a:lnTo>
                  <a:lnTo>
                    <a:pt x="48" y="358"/>
                  </a:lnTo>
                  <a:lnTo>
                    <a:pt x="50" y="348"/>
                  </a:lnTo>
                  <a:lnTo>
                    <a:pt x="54" y="332"/>
                  </a:lnTo>
                  <a:lnTo>
                    <a:pt x="46" y="336"/>
                  </a:lnTo>
                  <a:lnTo>
                    <a:pt x="42" y="344"/>
                  </a:lnTo>
                  <a:lnTo>
                    <a:pt x="40" y="346"/>
                  </a:lnTo>
                  <a:lnTo>
                    <a:pt x="40" y="348"/>
                  </a:lnTo>
                  <a:lnTo>
                    <a:pt x="38" y="352"/>
                  </a:lnTo>
                  <a:lnTo>
                    <a:pt x="38" y="356"/>
                  </a:lnTo>
                  <a:lnTo>
                    <a:pt x="38" y="362"/>
                  </a:lnTo>
                  <a:lnTo>
                    <a:pt x="38" y="368"/>
                  </a:lnTo>
                  <a:lnTo>
                    <a:pt x="36" y="372"/>
                  </a:lnTo>
                  <a:lnTo>
                    <a:pt x="34" y="376"/>
                  </a:lnTo>
                  <a:lnTo>
                    <a:pt x="32" y="378"/>
                  </a:lnTo>
                  <a:lnTo>
                    <a:pt x="30" y="378"/>
                  </a:lnTo>
                  <a:lnTo>
                    <a:pt x="30" y="380"/>
                  </a:lnTo>
                  <a:lnTo>
                    <a:pt x="28" y="352"/>
                  </a:lnTo>
                  <a:lnTo>
                    <a:pt x="40" y="314"/>
                  </a:lnTo>
                  <a:lnTo>
                    <a:pt x="46" y="282"/>
                  </a:lnTo>
                  <a:lnTo>
                    <a:pt x="50" y="260"/>
                  </a:lnTo>
                  <a:lnTo>
                    <a:pt x="50" y="244"/>
                  </a:lnTo>
                  <a:lnTo>
                    <a:pt x="50" y="240"/>
                  </a:lnTo>
                  <a:lnTo>
                    <a:pt x="50" y="228"/>
                  </a:lnTo>
                  <a:lnTo>
                    <a:pt x="56" y="214"/>
                  </a:lnTo>
                  <a:lnTo>
                    <a:pt x="60" y="200"/>
                  </a:lnTo>
                  <a:lnTo>
                    <a:pt x="64" y="190"/>
                  </a:lnTo>
                  <a:lnTo>
                    <a:pt x="66" y="186"/>
                  </a:lnTo>
                  <a:lnTo>
                    <a:pt x="66" y="184"/>
                  </a:lnTo>
                  <a:lnTo>
                    <a:pt x="66" y="182"/>
                  </a:lnTo>
                  <a:lnTo>
                    <a:pt x="66" y="176"/>
                  </a:lnTo>
                  <a:lnTo>
                    <a:pt x="66" y="172"/>
                  </a:lnTo>
                  <a:lnTo>
                    <a:pt x="66" y="166"/>
                  </a:lnTo>
                  <a:lnTo>
                    <a:pt x="66" y="164"/>
                  </a:lnTo>
                  <a:lnTo>
                    <a:pt x="68" y="160"/>
                  </a:lnTo>
                  <a:lnTo>
                    <a:pt x="68" y="154"/>
                  </a:lnTo>
                  <a:lnTo>
                    <a:pt x="68" y="150"/>
                  </a:lnTo>
                  <a:lnTo>
                    <a:pt x="70" y="146"/>
                  </a:lnTo>
                  <a:lnTo>
                    <a:pt x="70" y="142"/>
                  </a:lnTo>
                  <a:lnTo>
                    <a:pt x="70" y="140"/>
                  </a:lnTo>
                  <a:lnTo>
                    <a:pt x="70" y="134"/>
                  </a:lnTo>
                  <a:lnTo>
                    <a:pt x="70" y="128"/>
                  </a:lnTo>
                  <a:lnTo>
                    <a:pt x="70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70" y="106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88"/>
                  </a:lnTo>
                  <a:lnTo>
                    <a:pt x="74" y="74"/>
                  </a:lnTo>
                  <a:lnTo>
                    <a:pt x="72" y="56"/>
                  </a:lnTo>
                  <a:lnTo>
                    <a:pt x="68" y="36"/>
                  </a:lnTo>
                  <a:lnTo>
                    <a:pt x="64" y="30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60" y="6"/>
                  </a:lnTo>
                  <a:lnTo>
                    <a:pt x="66" y="2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4" y="8"/>
                  </a:lnTo>
                  <a:lnTo>
                    <a:pt x="80" y="18"/>
                  </a:lnTo>
                  <a:lnTo>
                    <a:pt x="90" y="34"/>
                  </a:lnTo>
                  <a:lnTo>
                    <a:pt x="98" y="46"/>
                  </a:lnTo>
                  <a:lnTo>
                    <a:pt x="100" y="46"/>
                  </a:lnTo>
                  <a:lnTo>
                    <a:pt x="100" y="48"/>
                  </a:lnTo>
                  <a:lnTo>
                    <a:pt x="102" y="52"/>
                  </a:lnTo>
                  <a:lnTo>
                    <a:pt x="102" y="60"/>
                  </a:lnTo>
                  <a:lnTo>
                    <a:pt x="110" y="106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18" y="106"/>
                  </a:lnTo>
                  <a:lnTo>
                    <a:pt x="118" y="108"/>
                  </a:lnTo>
                  <a:lnTo>
                    <a:pt x="118" y="110"/>
                  </a:lnTo>
                  <a:lnTo>
                    <a:pt x="118" y="116"/>
                  </a:lnTo>
                  <a:lnTo>
                    <a:pt x="118" y="120"/>
                  </a:lnTo>
                  <a:lnTo>
                    <a:pt x="118" y="124"/>
                  </a:lnTo>
                  <a:lnTo>
                    <a:pt x="116" y="124"/>
                  </a:lnTo>
                  <a:lnTo>
                    <a:pt x="114" y="126"/>
                  </a:lnTo>
                  <a:lnTo>
                    <a:pt x="112" y="128"/>
                  </a:lnTo>
                  <a:lnTo>
                    <a:pt x="108" y="132"/>
                  </a:lnTo>
                  <a:lnTo>
                    <a:pt x="106" y="138"/>
                  </a:lnTo>
                  <a:lnTo>
                    <a:pt x="104" y="146"/>
                  </a:lnTo>
                  <a:lnTo>
                    <a:pt x="102" y="150"/>
                  </a:lnTo>
                  <a:lnTo>
                    <a:pt x="98" y="158"/>
                  </a:lnTo>
                  <a:lnTo>
                    <a:pt x="92" y="168"/>
                  </a:lnTo>
                  <a:lnTo>
                    <a:pt x="88" y="178"/>
                  </a:lnTo>
                  <a:lnTo>
                    <a:pt x="86" y="186"/>
                  </a:lnTo>
                  <a:lnTo>
                    <a:pt x="84" y="192"/>
                  </a:lnTo>
                  <a:lnTo>
                    <a:pt x="84" y="200"/>
                  </a:lnTo>
                  <a:lnTo>
                    <a:pt x="82" y="214"/>
                  </a:lnTo>
                  <a:lnTo>
                    <a:pt x="84" y="232"/>
                  </a:lnTo>
                  <a:lnTo>
                    <a:pt x="82" y="322"/>
                  </a:lnTo>
                  <a:lnTo>
                    <a:pt x="82" y="324"/>
                  </a:lnTo>
                  <a:lnTo>
                    <a:pt x="80" y="326"/>
                  </a:lnTo>
                  <a:lnTo>
                    <a:pt x="76" y="330"/>
                  </a:lnTo>
                  <a:lnTo>
                    <a:pt x="74" y="334"/>
                  </a:lnTo>
                  <a:lnTo>
                    <a:pt x="70" y="338"/>
                  </a:lnTo>
                  <a:lnTo>
                    <a:pt x="68" y="344"/>
                  </a:lnTo>
                  <a:lnTo>
                    <a:pt x="66" y="348"/>
                  </a:lnTo>
                  <a:lnTo>
                    <a:pt x="64" y="350"/>
                  </a:lnTo>
                  <a:lnTo>
                    <a:pt x="60" y="368"/>
                  </a:lnTo>
                  <a:lnTo>
                    <a:pt x="58" y="370"/>
                  </a:lnTo>
                  <a:lnTo>
                    <a:pt x="58" y="372"/>
                  </a:lnTo>
                  <a:lnTo>
                    <a:pt x="60" y="380"/>
                  </a:lnTo>
                  <a:lnTo>
                    <a:pt x="58" y="390"/>
                  </a:lnTo>
                  <a:lnTo>
                    <a:pt x="60" y="398"/>
                  </a:lnTo>
                  <a:lnTo>
                    <a:pt x="58" y="410"/>
                  </a:lnTo>
                  <a:lnTo>
                    <a:pt x="54" y="412"/>
                  </a:lnTo>
                  <a:lnTo>
                    <a:pt x="54" y="420"/>
                  </a:lnTo>
                  <a:lnTo>
                    <a:pt x="56" y="420"/>
                  </a:lnTo>
                  <a:lnTo>
                    <a:pt x="56" y="424"/>
                  </a:lnTo>
                  <a:lnTo>
                    <a:pt x="56" y="436"/>
                  </a:lnTo>
                  <a:lnTo>
                    <a:pt x="56" y="448"/>
                  </a:lnTo>
                  <a:lnTo>
                    <a:pt x="56" y="458"/>
                  </a:lnTo>
                  <a:lnTo>
                    <a:pt x="56" y="462"/>
                  </a:lnTo>
                  <a:lnTo>
                    <a:pt x="54" y="466"/>
                  </a:lnTo>
                  <a:lnTo>
                    <a:pt x="54" y="468"/>
                  </a:lnTo>
                  <a:lnTo>
                    <a:pt x="54" y="470"/>
                  </a:lnTo>
                  <a:lnTo>
                    <a:pt x="54" y="472"/>
                  </a:lnTo>
                  <a:lnTo>
                    <a:pt x="56" y="474"/>
                  </a:lnTo>
                  <a:lnTo>
                    <a:pt x="56" y="476"/>
                  </a:lnTo>
                  <a:lnTo>
                    <a:pt x="58" y="478"/>
                  </a:lnTo>
                  <a:lnTo>
                    <a:pt x="58" y="484"/>
                  </a:lnTo>
                  <a:lnTo>
                    <a:pt x="58" y="496"/>
                  </a:lnTo>
                  <a:lnTo>
                    <a:pt x="58" y="508"/>
                  </a:lnTo>
                  <a:lnTo>
                    <a:pt x="56" y="516"/>
                  </a:lnTo>
                  <a:lnTo>
                    <a:pt x="56" y="518"/>
                  </a:lnTo>
                  <a:lnTo>
                    <a:pt x="52" y="520"/>
                  </a:lnTo>
                  <a:lnTo>
                    <a:pt x="50" y="522"/>
                  </a:lnTo>
                  <a:lnTo>
                    <a:pt x="46" y="526"/>
                  </a:lnTo>
                  <a:lnTo>
                    <a:pt x="42" y="530"/>
                  </a:lnTo>
                  <a:lnTo>
                    <a:pt x="40" y="534"/>
                  </a:lnTo>
                  <a:lnTo>
                    <a:pt x="38" y="540"/>
                  </a:lnTo>
                  <a:lnTo>
                    <a:pt x="38" y="554"/>
                  </a:lnTo>
                  <a:lnTo>
                    <a:pt x="38" y="574"/>
                  </a:lnTo>
                  <a:lnTo>
                    <a:pt x="38" y="594"/>
                  </a:lnTo>
                  <a:lnTo>
                    <a:pt x="38" y="612"/>
                  </a:lnTo>
                  <a:lnTo>
                    <a:pt x="38" y="618"/>
                  </a:lnTo>
                  <a:lnTo>
                    <a:pt x="36" y="620"/>
                  </a:lnTo>
                  <a:lnTo>
                    <a:pt x="36" y="624"/>
                  </a:lnTo>
                  <a:lnTo>
                    <a:pt x="38" y="630"/>
                  </a:lnTo>
                  <a:lnTo>
                    <a:pt x="38" y="642"/>
                  </a:lnTo>
                  <a:lnTo>
                    <a:pt x="50" y="656"/>
                  </a:lnTo>
                  <a:lnTo>
                    <a:pt x="88" y="656"/>
                  </a:lnTo>
                  <a:lnTo>
                    <a:pt x="90" y="656"/>
                  </a:lnTo>
                  <a:lnTo>
                    <a:pt x="90" y="658"/>
                  </a:lnTo>
                  <a:lnTo>
                    <a:pt x="90" y="660"/>
                  </a:lnTo>
                  <a:lnTo>
                    <a:pt x="90" y="662"/>
                  </a:lnTo>
                  <a:lnTo>
                    <a:pt x="90" y="668"/>
                  </a:lnTo>
                  <a:lnTo>
                    <a:pt x="92" y="676"/>
                  </a:lnTo>
                  <a:lnTo>
                    <a:pt x="92" y="700"/>
                  </a:lnTo>
                  <a:lnTo>
                    <a:pt x="96" y="726"/>
                  </a:lnTo>
                  <a:lnTo>
                    <a:pt x="136" y="728"/>
                  </a:lnTo>
                  <a:lnTo>
                    <a:pt x="150" y="74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79" name="Freeform 147"/>
            <p:cNvSpPr/>
            <p:nvPr/>
          </p:nvSpPr>
          <p:spPr bwMode="gray">
            <a:xfrm>
              <a:off x="4659" y="3404"/>
              <a:ext cx="110" cy="126"/>
            </a:xfrm>
            <a:custGeom>
              <a:avLst/>
              <a:gdLst>
                <a:gd name="T0" fmla="*/ 110 w 110"/>
                <a:gd name="T1" fmla="*/ 94 h 126"/>
                <a:gd name="T2" fmla="*/ 108 w 110"/>
                <a:gd name="T3" fmla="*/ 84 h 126"/>
                <a:gd name="T4" fmla="*/ 104 w 110"/>
                <a:gd name="T5" fmla="*/ 76 h 126"/>
                <a:gd name="T6" fmla="*/ 102 w 110"/>
                <a:gd name="T7" fmla="*/ 72 h 126"/>
                <a:gd name="T8" fmla="*/ 98 w 110"/>
                <a:gd name="T9" fmla="*/ 70 h 126"/>
                <a:gd name="T10" fmla="*/ 92 w 110"/>
                <a:gd name="T11" fmla="*/ 70 h 126"/>
                <a:gd name="T12" fmla="*/ 90 w 110"/>
                <a:gd name="T13" fmla="*/ 72 h 126"/>
                <a:gd name="T14" fmla="*/ 76 w 110"/>
                <a:gd name="T15" fmla="*/ 68 h 126"/>
                <a:gd name="T16" fmla="*/ 72 w 110"/>
                <a:gd name="T17" fmla="*/ 64 h 126"/>
                <a:gd name="T18" fmla="*/ 72 w 110"/>
                <a:gd name="T19" fmla="*/ 54 h 126"/>
                <a:gd name="T20" fmla="*/ 68 w 110"/>
                <a:gd name="T21" fmla="*/ 32 h 126"/>
                <a:gd name="T22" fmla="*/ 68 w 110"/>
                <a:gd name="T23" fmla="*/ 24 h 126"/>
                <a:gd name="T24" fmla="*/ 68 w 110"/>
                <a:gd name="T25" fmla="*/ 18 h 126"/>
                <a:gd name="T26" fmla="*/ 68 w 110"/>
                <a:gd name="T27" fmla="*/ 18 h 126"/>
                <a:gd name="T28" fmla="*/ 64 w 110"/>
                <a:gd name="T29" fmla="*/ 16 h 126"/>
                <a:gd name="T30" fmla="*/ 56 w 110"/>
                <a:gd name="T31" fmla="*/ 8 h 126"/>
                <a:gd name="T32" fmla="*/ 46 w 110"/>
                <a:gd name="T33" fmla="*/ 2 h 126"/>
                <a:gd name="T34" fmla="*/ 36 w 110"/>
                <a:gd name="T35" fmla="*/ 0 h 126"/>
                <a:gd name="T36" fmla="*/ 30 w 110"/>
                <a:gd name="T37" fmla="*/ 4 h 126"/>
                <a:gd name="T38" fmla="*/ 18 w 110"/>
                <a:gd name="T39" fmla="*/ 10 h 126"/>
                <a:gd name="T40" fmla="*/ 8 w 110"/>
                <a:gd name="T41" fmla="*/ 24 h 126"/>
                <a:gd name="T42" fmla="*/ 6 w 110"/>
                <a:gd name="T43" fmla="*/ 28 h 126"/>
                <a:gd name="T44" fmla="*/ 2 w 110"/>
                <a:gd name="T45" fmla="*/ 38 h 126"/>
                <a:gd name="T46" fmla="*/ 0 w 110"/>
                <a:gd name="T47" fmla="*/ 52 h 126"/>
                <a:gd name="T48" fmla="*/ 2 w 110"/>
                <a:gd name="T49" fmla="*/ 56 h 126"/>
                <a:gd name="T50" fmla="*/ 10 w 110"/>
                <a:gd name="T51" fmla="*/ 60 h 126"/>
                <a:gd name="T52" fmla="*/ 32 w 110"/>
                <a:gd name="T53" fmla="*/ 72 h 126"/>
                <a:gd name="T54" fmla="*/ 50 w 110"/>
                <a:gd name="T55" fmla="*/ 126 h 126"/>
                <a:gd name="T56" fmla="*/ 102 w 110"/>
                <a:gd name="T57" fmla="*/ 124 h 126"/>
                <a:gd name="T58" fmla="*/ 104 w 110"/>
                <a:gd name="T59" fmla="*/ 116 h 126"/>
                <a:gd name="T60" fmla="*/ 106 w 110"/>
                <a:gd name="T61" fmla="*/ 110 h 126"/>
                <a:gd name="T62" fmla="*/ 106 w 110"/>
                <a:gd name="T63" fmla="*/ 104 h 126"/>
                <a:gd name="T64" fmla="*/ 108 w 110"/>
                <a:gd name="T65" fmla="*/ 9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126">
                  <a:moveTo>
                    <a:pt x="108" y="96"/>
                  </a:moveTo>
                  <a:lnTo>
                    <a:pt x="110" y="94"/>
                  </a:lnTo>
                  <a:lnTo>
                    <a:pt x="108" y="90"/>
                  </a:lnTo>
                  <a:lnTo>
                    <a:pt x="108" y="84"/>
                  </a:lnTo>
                  <a:lnTo>
                    <a:pt x="106" y="80"/>
                  </a:lnTo>
                  <a:lnTo>
                    <a:pt x="104" y="76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0" y="70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2" y="70"/>
                  </a:lnTo>
                  <a:lnTo>
                    <a:pt x="90" y="70"/>
                  </a:lnTo>
                  <a:lnTo>
                    <a:pt x="90" y="72"/>
                  </a:lnTo>
                  <a:lnTo>
                    <a:pt x="78" y="68"/>
                  </a:lnTo>
                  <a:lnTo>
                    <a:pt x="76" y="68"/>
                  </a:lnTo>
                  <a:lnTo>
                    <a:pt x="74" y="66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54"/>
                  </a:lnTo>
                  <a:lnTo>
                    <a:pt x="70" y="42"/>
                  </a:lnTo>
                  <a:lnTo>
                    <a:pt x="68" y="32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4" y="16"/>
                  </a:lnTo>
                  <a:lnTo>
                    <a:pt x="60" y="12"/>
                  </a:lnTo>
                  <a:lnTo>
                    <a:pt x="56" y="8"/>
                  </a:lnTo>
                  <a:lnTo>
                    <a:pt x="52" y="6"/>
                  </a:lnTo>
                  <a:lnTo>
                    <a:pt x="46" y="2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4" y="6"/>
                  </a:lnTo>
                  <a:lnTo>
                    <a:pt x="18" y="10"/>
                  </a:lnTo>
                  <a:lnTo>
                    <a:pt x="12" y="16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6" y="58"/>
                  </a:lnTo>
                  <a:lnTo>
                    <a:pt x="10" y="60"/>
                  </a:lnTo>
                  <a:lnTo>
                    <a:pt x="26" y="66"/>
                  </a:lnTo>
                  <a:lnTo>
                    <a:pt x="32" y="72"/>
                  </a:lnTo>
                  <a:lnTo>
                    <a:pt x="66" y="90"/>
                  </a:lnTo>
                  <a:lnTo>
                    <a:pt x="50" y="126"/>
                  </a:lnTo>
                  <a:lnTo>
                    <a:pt x="102" y="126"/>
                  </a:lnTo>
                  <a:lnTo>
                    <a:pt x="102" y="124"/>
                  </a:lnTo>
                  <a:lnTo>
                    <a:pt x="102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6" y="110"/>
                  </a:lnTo>
                  <a:lnTo>
                    <a:pt x="106" y="108"/>
                  </a:lnTo>
                  <a:lnTo>
                    <a:pt x="106" y="104"/>
                  </a:lnTo>
                  <a:lnTo>
                    <a:pt x="108" y="98"/>
                  </a:lnTo>
                  <a:lnTo>
                    <a:pt x="108" y="9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0" name="Freeform 148"/>
            <p:cNvSpPr/>
            <p:nvPr/>
          </p:nvSpPr>
          <p:spPr bwMode="gray">
            <a:xfrm>
              <a:off x="4335" y="2928"/>
              <a:ext cx="52" cy="70"/>
            </a:xfrm>
            <a:custGeom>
              <a:avLst/>
              <a:gdLst>
                <a:gd name="T0" fmla="*/ 50 w 52"/>
                <a:gd name="T1" fmla="*/ 64 h 70"/>
                <a:gd name="T2" fmla="*/ 46 w 52"/>
                <a:gd name="T3" fmla="*/ 60 h 70"/>
                <a:gd name="T4" fmla="*/ 44 w 52"/>
                <a:gd name="T5" fmla="*/ 54 h 70"/>
                <a:gd name="T6" fmla="*/ 46 w 52"/>
                <a:gd name="T7" fmla="*/ 46 h 70"/>
                <a:gd name="T8" fmla="*/ 48 w 52"/>
                <a:gd name="T9" fmla="*/ 42 h 70"/>
                <a:gd name="T10" fmla="*/ 48 w 52"/>
                <a:gd name="T11" fmla="*/ 36 h 70"/>
                <a:gd name="T12" fmla="*/ 48 w 52"/>
                <a:gd name="T13" fmla="*/ 32 h 70"/>
                <a:gd name="T14" fmla="*/ 50 w 52"/>
                <a:gd name="T15" fmla="*/ 20 h 70"/>
                <a:gd name="T16" fmla="*/ 52 w 52"/>
                <a:gd name="T17" fmla="*/ 10 h 70"/>
                <a:gd name="T18" fmla="*/ 52 w 52"/>
                <a:gd name="T19" fmla="*/ 6 h 70"/>
                <a:gd name="T20" fmla="*/ 52 w 52"/>
                <a:gd name="T21" fmla="*/ 0 h 70"/>
                <a:gd name="T22" fmla="*/ 48 w 52"/>
                <a:gd name="T23" fmla="*/ 0 h 70"/>
                <a:gd name="T24" fmla="*/ 44 w 52"/>
                <a:gd name="T25" fmla="*/ 0 h 70"/>
                <a:gd name="T26" fmla="*/ 40 w 52"/>
                <a:gd name="T27" fmla="*/ 2 h 70"/>
                <a:gd name="T28" fmla="*/ 36 w 52"/>
                <a:gd name="T29" fmla="*/ 0 h 70"/>
                <a:gd name="T30" fmla="*/ 34 w 52"/>
                <a:gd name="T31" fmla="*/ 2 h 70"/>
                <a:gd name="T32" fmla="*/ 30 w 52"/>
                <a:gd name="T33" fmla="*/ 10 h 70"/>
                <a:gd name="T34" fmla="*/ 28 w 52"/>
                <a:gd name="T35" fmla="*/ 14 h 70"/>
                <a:gd name="T36" fmla="*/ 24 w 52"/>
                <a:gd name="T37" fmla="*/ 20 h 70"/>
                <a:gd name="T38" fmla="*/ 20 w 52"/>
                <a:gd name="T39" fmla="*/ 22 h 70"/>
                <a:gd name="T40" fmla="*/ 16 w 52"/>
                <a:gd name="T41" fmla="*/ 24 h 70"/>
                <a:gd name="T42" fmla="*/ 14 w 52"/>
                <a:gd name="T43" fmla="*/ 28 h 70"/>
                <a:gd name="T44" fmla="*/ 14 w 52"/>
                <a:gd name="T45" fmla="*/ 32 h 70"/>
                <a:gd name="T46" fmla="*/ 10 w 52"/>
                <a:gd name="T47" fmla="*/ 36 h 70"/>
                <a:gd name="T48" fmla="*/ 8 w 52"/>
                <a:gd name="T49" fmla="*/ 38 h 70"/>
                <a:gd name="T50" fmla="*/ 6 w 52"/>
                <a:gd name="T51" fmla="*/ 40 h 70"/>
                <a:gd name="T52" fmla="*/ 6 w 52"/>
                <a:gd name="T53" fmla="*/ 42 h 70"/>
                <a:gd name="T54" fmla="*/ 4 w 52"/>
                <a:gd name="T55" fmla="*/ 44 h 70"/>
                <a:gd name="T56" fmla="*/ 2 w 52"/>
                <a:gd name="T57" fmla="*/ 44 h 70"/>
                <a:gd name="T58" fmla="*/ 0 w 52"/>
                <a:gd name="T59" fmla="*/ 42 h 70"/>
                <a:gd name="T60" fmla="*/ 0 w 52"/>
                <a:gd name="T61" fmla="*/ 44 h 70"/>
                <a:gd name="T62" fmla="*/ 8 w 52"/>
                <a:gd name="T63" fmla="*/ 52 h 70"/>
                <a:gd name="T64" fmla="*/ 12 w 52"/>
                <a:gd name="T65" fmla="*/ 60 h 70"/>
                <a:gd name="T66" fmla="*/ 16 w 52"/>
                <a:gd name="T67" fmla="*/ 64 h 70"/>
                <a:gd name="T68" fmla="*/ 20 w 52"/>
                <a:gd name="T69" fmla="*/ 62 h 70"/>
                <a:gd name="T70" fmla="*/ 26 w 52"/>
                <a:gd name="T71" fmla="*/ 66 h 70"/>
                <a:gd name="T72" fmla="*/ 30 w 52"/>
                <a:gd name="T73" fmla="*/ 66 h 70"/>
                <a:gd name="T74" fmla="*/ 36 w 52"/>
                <a:gd name="T75" fmla="*/ 66 h 70"/>
                <a:gd name="T76" fmla="*/ 40 w 52"/>
                <a:gd name="T77" fmla="*/ 66 h 70"/>
                <a:gd name="T78" fmla="*/ 44 w 52"/>
                <a:gd name="T79" fmla="*/ 68 h 70"/>
                <a:gd name="T80" fmla="*/ 48 w 52"/>
                <a:gd name="T81" fmla="*/ 70 h 70"/>
                <a:gd name="T82" fmla="*/ 50 w 52"/>
                <a:gd name="T83" fmla="*/ 70 h 70"/>
                <a:gd name="T84" fmla="*/ 52 w 52"/>
                <a:gd name="T8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70">
                  <a:moveTo>
                    <a:pt x="52" y="70"/>
                  </a:moveTo>
                  <a:lnTo>
                    <a:pt x="50" y="64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4" y="50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8" y="42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48" y="26"/>
                  </a:lnTo>
                  <a:lnTo>
                    <a:pt x="50" y="20"/>
                  </a:lnTo>
                  <a:lnTo>
                    <a:pt x="50" y="14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6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4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4" y="2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6" y="24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2" y="34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0" y="56"/>
                  </a:lnTo>
                  <a:lnTo>
                    <a:pt x="12" y="60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26" y="66"/>
                  </a:lnTo>
                  <a:lnTo>
                    <a:pt x="28" y="66"/>
                  </a:lnTo>
                  <a:lnTo>
                    <a:pt x="30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2" y="66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48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2" y="70"/>
                  </a:lnTo>
                  <a:lnTo>
                    <a:pt x="52" y="7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1" name="Freeform 149"/>
            <p:cNvSpPr/>
            <p:nvPr/>
          </p:nvSpPr>
          <p:spPr bwMode="gray">
            <a:xfrm>
              <a:off x="4275" y="2880"/>
              <a:ext cx="60" cy="74"/>
            </a:xfrm>
            <a:custGeom>
              <a:avLst/>
              <a:gdLst>
                <a:gd name="T0" fmla="*/ 60 w 60"/>
                <a:gd name="T1" fmla="*/ 40 h 74"/>
                <a:gd name="T2" fmla="*/ 60 w 60"/>
                <a:gd name="T3" fmla="*/ 40 h 74"/>
                <a:gd name="T4" fmla="*/ 58 w 60"/>
                <a:gd name="T5" fmla="*/ 42 h 74"/>
                <a:gd name="T6" fmla="*/ 56 w 60"/>
                <a:gd name="T7" fmla="*/ 46 h 74"/>
                <a:gd name="T8" fmla="*/ 54 w 60"/>
                <a:gd name="T9" fmla="*/ 48 h 74"/>
                <a:gd name="T10" fmla="*/ 50 w 60"/>
                <a:gd name="T11" fmla="*/ 50 h 74"/>
                <a:gd name="T12" fmla="*/ 46 w 60"/>
                <a:gd name="T13" fmla="*/ 52 h 74"/>
                <a:gd name="T14" fmla="*/ 46 w 60"/>
                <a:gd name="T15" fmla="*/ 52 h 74"/>
                <a:gd name="T16" fmla="*/ 44 w 60"/>
                <a:gd name="T17" fmla="*/ 52 h 74"/>
                <a:gd name="T18" fmla="*/ 42 w 60"/>
                <a:gd name="T19" fmla="*/ 54 h 74"/>
                <a:gd name="T20" fmla="*/ 40 w 60"/>
                <a:gd name="T21" fmla="*/ 58 h 74"/>
                <a:gd name="T22" fmla="*/ 40 w 60"/>
                <a:gd name="T23" fmla="*/ 58 h 74"/>
                <a:gd name="T24" fmla="*/ 38 w 60"/>
                <a:gd name="T25" fmla="*/ 60 h 74"/>
                <a:gd name="T26" fmla="*/ 36 w 60"/>
                <a:gd name="T27" fmla="*/ 62 h 74"/>
                <a:gd name="T28" fmla="*/ 32 w 60"/>
                <a:gd name="T29" fmla="*/ 62 h 74"/>
                <a:gd name="T30" fmla="*/ 32 w 60"/>
                <a:gd name="T31" fmla="*/ 62 h 74"/>
                <a:gd name="T32" fmla="*/ 30 w 60"/>
                <a:gd name="T33" fmla="*/ 64 h 74"/>
                <a:gd name="T34" fmla="*/ 26 w 60"/>
                <a:gd name="T35" fmla="*/ 66 h 74"/>
                <a:gd name="T36" fmla="*/ 24 w 60"/>
                <a:gd name="T37" fmla="*/ 68 h 74"/>
                <a:gd name="T38" fmla="*/ 16 w 60"/>
                <a:gd name="T39" fmla="*/ 74 h 74"/>
                <a:gd name="T40" fmla="*/ 10 w 60"/>
                <a:gd name="T41" fmla="*/ 70 h 74"/>
                <a:gd name="T42" fmla="*/ 6 w 60"/>
                <a:gd name="T43" fmla="*/ 66 h 74"/>
                <a:gd name="T44" fmla="*/ 4 w 60"/>
                <a:gd name="T45" fmla="*/ 62 h 74"/>
                <a:gd name="T46" fmla="*/ 0 w 60"/>
                <a:gd name="T47" fmla="*/ 54 h 74"/>
                <a:gd name="T48" fmla="*/ 2 w 60"/>
                <a:gd name="T49" fmla="*/ 54 h 74"/>
                <a:gd name="T50" fmla="*/ 2 w 60"/>
                <a:gd name="T51" fmla="*/ 50 h 74"/>
                <a:gd name="T52" fmla="*/ 4 w 60"/>
                <a:gd name="T53" fmla="*/ 48 h 74"/>
                <a:gd name="T54" fmla="*/ 6 w 60"/>
                <a:gd name="T55" fmla="*/ 44 h 74"/>
                <a:gd name="T56" fmla="*/ 8 w 60"/>
                <a:gd name="T57" fmla="*/ 42 h 74"/>
                <a:gd name="T58" fmla="*/ 8 w 60"/>
                <a:gd name="T59" fmla="*/ 40 h 74"/>
                <a:gd name="T60" fmla="*/ 8 w 60"/>
                <a:gd name="T61" fmla="*/ 38 h 74"/>
                <a:gd name="T62" fmla="*/ 8 w 60"/>
                <a:gd name="T63" fmla="*/ 36 h 74"/>
                <a:gd name="T64" fmla="*/ 6 w 60"/>
                <a:gd name="T65" fmla="*/ 34 h 74"/>
                <a:gd name="T66" fmla="*/ 6 w 60"/>
                <a:gd name="T67" fmla="*/ 32 h 74"/>
                <a:gd name="T68" fmla="*/ 6 w 60"/>
                <a:gd name="T69" fmla="*/ 32 h 74"/>
                <a:gd name="T70" fmla="*/ 6 w 60"/>
                <a:gd name="T71" fmla="*/ 30 h 74"/>
                <a:gd name="T72" fmla="*/ 6 w 60"/>
                <a:gd name="T73" fmla="*/ 28 h 74"/>
                <a:gd name="T74" fmla="*/ 8 w 60"/>
                <a:gd name="T75" fmla="*/ 28 h 74"/>
                <a:gd name="T76" fmla="*/ 32 w 60"/>
                <a:gd name="T77" fmla="*/ 28 h 74"/>
                <a:gd name="T78" fmla="*/ 32 w 60"/>
                <a:gd name="T79" fmla="*/ 18 h 74"/>
                <a:gd name="T80" fmla="*/ 22 w 60"/>
                <a:gd name="T81" fmla="*/ 8 h 74"/>
                <a:gd name="T82" fmla="*/ 26 w 60"/>
                <a:gd name="T83" fmla="*/ 8 h 74"/>
                <a:gd name="T84" fmla="*/ 26 w 60"/>
                <a:gd name="T85" fmla="*/ 0 h 74"/>
                <a:gd name="T86" fmla="*/ 46 w 60"/>
                <a:gd name="T87" fmla="*/ 0 h 74"/>
                <a:gd name="T88" fmla="*/ 46 w 60"/>
                <a:gd name="T89" fmla="*/ 2 h 74"/>
                <a:gd name="T90" fmla="*/ 46 w 60"/>
                <a:gd name="T91" fmla="*/ 32 h 74"/>
                <a:gd name="T92" fmla="*/ 54 w 60"/>
                <a:gd name="T93" fmla="*/ 32 h 74"/>
                <a:gd name="T94" fmla="*/ 54 w 60"/>
                <a:gd name="T95" fmla="*/ 34 h 74"/>
                <a:gd name="T96" fmla="*/ 54 w 60"/>
                <a:gd name="T97" fmla="*/ 34 h 74"/>
                <a:gd name="T98" fmla="*/ 54 w 60"/>
                <a:gd name="T99" fmla="*/ 36 h 74"/>
                <a:gd name="T100" fmla="*/ 56 w 60"/>
                <a:gd name="T101" fmla="*/ 38 h 74"/>
                <a:gd name="T102" fmla="*/ 60 w 60"/>
                <a:gd name="T10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74">
                  <a:moveTo>
                    <a:pt x="60" y="40"/>
                  </a:moveTo>
                  <a:lnTo>
                    <a:pt x="60" y="40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4" y="48"/>
                  </a:lnTo>
                  <a:lnTo>
                    <a:pt x="50" y="5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2" y="54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8" y="60"/>
                  </a:lnTo>
                  <a:lnTo>
                    <a:pt x="36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4"/>
                  </a:lnTo>
                  <a:lnTo>
                    <a:pt x="26" y="66"/>
                  </a:lnTo>
                  <a:lnTo>
                    <a:pt x="24" y="68"/>
                  </a:lnTo>
                  <a:lnTo>
                    <a:pt x="16" y="74"/>
                  </a:lnTo>
                  <a:lnTo>
                    <a:pt x="10" y="70"/>
                  </a:lnTo>
                  <a:lnTo>
                    <a:pt x="6" y="66"/>
                  </a:lnTo>
                  <a:lnTo>
                    <a:pt x="4" y="6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6" y="32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6" y="38"/>
                  </a:lnTo>
                  <a:lnTo>
                    <a:pt x="60" y="4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2" name="Freeform 150"/>
            <p:cNvSpPr/>
            <p:nvPr/>
          </p:nvSpPr>
          <p:spPr bwMode="gray">
            <a:xfrm>
              <a:off x="4321" y="2872"/>
              <a:ext cx="14" cy="40"/>
            </a:xfrm>
            <a:custGeom>
              <a:avLst/>
              <a:gdLst>
                <a:gd name="T0" fmla="*/ 14 w 14"/>
                <a:gd name="T1" fmla="*/ 0 h 40"/>
                <a:gd name="T2" fmla="*/ 14 w 14"/>
                <a:gd name="T3" fmla="*/ 0 h 40"/>
                <a:gd name="T4" fmla="*/ 12 w 14"/>
                <a:gd name="T5" fmla="*/ 0 h 40"/>
                <a:gd name="T6" fmla="*/ 10 w 14"/>
                <a:gd name="T7" fmla="*/ 0 h 40"/>
                <a:gd name="T8" fmla="*/ 10 w 14"/>
                <a:gd name="T9" fmla="*/ 2 h 40"/>
                <a:gd name="T10" fmla="*/ 8 w 14"/>
                <a:gd name="T11" fmla="*/ 2 h 40"/>
                <a:gd name="T12" fmla="*/ 6 w 14"/>
                <a:gd name="T13" fmla="*/ 4 h 40"/>
                <a:gd name="T14" fmla="*/ 6 w 14"/>
                <a:gd name="T15" fmla="*/ 4 h 40"/>
                <a:gd name="T16" fmla="*/ 4 w 14"/>
                <a:gd name="T17" fmla="*/ 6 h 40"/>
                <a:gd name="T18" fmla="*/ 2 w 14"/>
                <a:gd name="T19" fmla="*/ 4 h 40"/>
                <a:gd name="T20" fmla="*/ 0 w 14"/>
                <a:gd name="T21" fmla="*/ 4 h 40"/>
                <a:gd name="T22" fmla="*/ 0 w 14"/>
                <a:gd name="T23" fmla="*/ 6 h 40"/>
                <a:gd name="T24" fmla="*/ 0 w 14"/>
                <a:gd name="T25" fmla="*/ 8 h 40"/>
                <a:gd name="T26" fmla="*/ 0 w 14"/>
                <a:gd name="T27" fmla="*/ 8 h 40"/>
                <a:gd name="T28" fmla="*/ 0 w 14"/>
                <a:gd name="T29" fmla="*/ 40 h 40"/>
                <a:gd name="T30" fmla="*/ 8 w 14"/>
                <a:gd name="T31" fmla="*/ 40 h 40"/>
                <a:gd name="T32" fmla="*/ 8 w 14"/>
                <a:gd name="T33" fmla="*/ 40 h 40"/>
                <a:gd name="T34" fmla="*/ 8 w 14"/>
                <a:gd name="T35" fmla="*/ 38 h 40"/>
                <a:gd name="T36" fmla="*/ 10 w 14"/>
                <a:gd name="T37" fmla="*/ 36 h 40"/>
                <a:gd name="T38" fmla="*/ 12 w 14"/>
                <a:gd name="T39" fmla="*/ 34 h 40"/>
                <a:gd name="T40" fmla="*/ 12 w 14"/>
                <a:gd name="T41" fmla="*/ 32 h 40"/>
                <a:gd name="T42" fmla="*/ 12 w 14"/>
                <a:gd name="T43" fmla="*/ 30 h 40"/>
                <a:gd name="T44" fmla="*/ 12 w 14"/>
                <a:gd name="T45" fmla="*/ 28 h 40"/>
                <a:gd name="T46" fmla="*/ 10 w 14"/>
                <a:gd name="T47" fmla="*/ 24 h 40"/>
                <a:gd name="T48" fmla="*/ 10 w 14"/>
                <a:gd name="T49" fmla="*/ 18 h 40"/>
                <a:gd name="T50" fmla="*/ 10 w 14"/>
                <a:gd name="T51" fmla="*/ 14 h 40"/>
                <a:gd name="T52" fmla="*/ 10 w 14"/>
                <a:gd name="T53" fmla="*/ 12 h 40"/>
                <a:gd name="T54" fmla="*/ 12 w 14"/>
                <a:gd name="T55" fmla="*/ 10 h 40"/>
                <a:gd name="T56" fmla="*/ 12 w 14"/>
                <a:gd name="T57" fmla="*/ 8 h 40"/>
                <a:gd name="T58" fmla="*/ 14 w 14"/>
                <a:gd name="T59" fmla="*/ 4 h 40"/>
                <a:gd name="T60" fmla="*/ 14 w 14"/>
                <a:gd name="T6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40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4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4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3" name="Freeform 151"/>
            <p:cNvSpPr/>
            <p:nvPr/>
          </p:nvSpPr>
          <p:spPr bwMode="gray">
            <a:xfrm>
              <a:off x="4349" y="2992"/>
              <a:ext cx="48" cy="40"/>
            </a:xfrm>
            <a:custGeom>
              <a:avLst/>
              <a:gdLst>
                <a:gd name="T0" fmla="*/ 48 w 48"/>
                <a:gd name="T1" fmla="*/ 16 h 40"/>
                <a:gd name="T2" fmla="*/ 46 w 48"/>
                <a:gd name="T3" fmla="*/ 14 h 40"/>
                <a:gd name="T4" fmla="*/ 42 w 48"/>
                <a:gd name="T5" fmla="*/ 12 h 40"/>
                <a:gd name="T6" fmla="*/ 40 w 48"/>
                <a:gd name="T7" fmla="*/ 8 h 40"/>
                <a:gd name="T8" fmla="*/ 38 w 48"/>
                <a:gd name="T9" fmla="*/ 6 h 40"/>
                <a:gd name="T10" fmla="*/ 36 w 48"/>
                <a:gd name="T11" fmla="*/ 6 h 40"/>
                <a:gd name="T12" fmla="*/ 34 w 48"/>
                <a:gd name="T13" fmla="*/ 6 h 40"/>
                <a:gd name="T14" fmla="*/ 30 w 48"/>
                <a:gd name="T15" fmla="*/ 4 h 40"/>
                <a:gd name="T16" fmla="*/ 26 w 48"/>
                <a:gd name="T17" fmla="*/ 2 h 40"/>
                <a:gd name="T18" fmla="*/ 22 w 48"/>
                <a:gd name="T19" fmla="*/ 2 h 40"/>
                <a:gd name="T20" fmla="*/ 16 w 48"/>
                <a:gd name="T21" fmla="*/ 2 h 40"/>
                <a:gd name="T22" fmla="*/ 12 w 48"/>
                <a:gd name="T23" fmla="*/ 2 h 40"/>
                <a:gd name="T24" fmla="*/ 6 w 48"/>
                <a:gd name="T25" fmla="*/ 0 h 40"/>
                <a:gd name="T26" fmla="*/ 2 w 48"/>
                <a:gd name="T27" fmla="*/ 0 h 40"/>
                <a:gd name="T28" fmla="*/ 2 w 48"/>
                <a:gd name="T29" fmla="*/ 2 h 40"/>
                <a:gd name="T30" fmla="*/ 2 w 48"/>
                <a:gd name="T31" fmla="*/ 6 h 40"/>
                <a:gd name="T32" fmla="*/ 2 w 48"/>
                <a:gd name="T33" fmla="*/ 10 h 40"/>
                <a:gd name="T34" fmla="*/ 2 w 48"/>
                <a:gd name="T35" fmla="*/ 16 h 40"/>
                <a:gd name="T36" fmla="*/ 8 w 48"/>
                <a:gd name="T37" fmla="*/ 24 h 40"/>
                <a:gd name="T38" fmla="*/ 8 w 48"/>
                <a:gd name="T39" fmla="*/ 20 h 40"/>
                <a:gd name="T40" fmla="*/ 6 w 48"/>
                <a:gd name="T41" fmla="*/ 18 h 40"/>
                <a:gd name="T42" fmla="*/ 8 w 48"/>
                <a:gd name="T43" fmla="*/ 16 h 40"/>
                <a:gd name="T44" fmla="*/ 14 w 48"/>
                <a:gd name="T45" fmla="*/ 20 h 40"/>
                <a:gd name="T46" fmla="*/ 24 w 48"/>
                <a:gd name="T47" fmla="*/ 30 h 40"/>
                <a:gd name="T48" fmla="*/ 22 w 48"/>
                <a:gd name="T49" fmla="*/ 32 h 40"/>
                <a:gd name="T50" fmla="*/ 24 w 48"/>
                <a:gd name="T51" fmla="*/ 36 h 40"/>
                <a:gd name="T52" fmla="*/ 24 w 48"/>
                <a:gd name="T53" fmla="*/ 36 h 40"/>
                <a:gd name="T54" fmla="*/ 26 w 48"/>
                <a:gd name="T55" fmla="*/ 34 h 40"/>
                <a:gd name="T56" fmla="*/ 26 w 48"/>
                <a:gd name="T57" fmla="*/ 34 h 40"/>
                <a:gd name="T58" fmla="*/ 28 w 48"/>
                <a:gd name="T59" fmla="*/ 34 h 40"/>
                <a:gd name="T60" fmla="*/ 28 w 48"/>
                <a:gd name="T61" fmla="*/ 36 h 40"/>
                <a:gd name="T62" fmla="*/ 32 w 48"/>
                <a:gd name="T63" fmla="*/ 40 h 40"/>
                <a:gd name="T64" fmla="*/ 36 w 48"/>
                <a:gd name="T65" fmla="*/ 38 h 40"/>
                <a:gd name="T66" fmla="*/ 40 w 48"/>
                <a:gd name="T67" fmla="*/ 32 h 40"/>
                <a:gd name="T68" fmla="*/ 40 w 48"/>
                <a:gd name="T69" fmla="*/ 28 h 40"/>
                <a:gd name="T70" fmla="*/ 44 w 48"/>
                <a:gd name="T7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0">
                  <a:moveTo>
                    <a:pt x="48" y="16"/>
                  </a:moveTo>
                  <a:lnTo>
                    <a:pt x="48" y="16"/>
                  </a:lnTo>
                  <a:lnTo>
                    <a:pt x="48" y="16"/>
                  </a:lnTo>
                  <a:lnTo>
                    <a:pt x="46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0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8"/>
                  </a:lnTo>
                  <a:lnTo>
                    <a:pt x="32" y="40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40" y="32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8" y="1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4" name="Freeform 152"/>
            <p:cNvSpPr/>
            <p:nvPr/>
          </p:nvSpPr>
          <p:spPr bwMode="gray">
            <a:xfrm>
              <a:off x="4383" y="3010"/>
              <a:ext cx="82" cy="30"/>
            </a:xfrm>
            <a:custGeom>
              <a:avLst/>
              <a:gdLst>
                <a:gd name="T0" fmla="*/ 12 w 82"/>
                <a:gd name="T1" fmla="*/ 6 h 30"/>
                <a:gd name="T2" fmla="*/ 8 w 82"/>
                <a:gd name="T3" fmla="*/ 10 h 30"/>
                <a:gd name="T4" fmla="*/ 6 w 82"/>
                <a:gd name="T5" fmla="*/ 14 h 30"/>
                <a:gd name="T6" fmla="*/ 2 w 82"/>
                <a:gd name="T7" fmla="*/ 20 h 30"/>
                <a:gd name="T8" fmla="*/ 0 w 82"/>
                <a:gd name="T9" fmla="*/ 20 h 30"/>
                <a:gd name="T10" fmla="*/ 6 w 82"/>
                <a:gd name="T11" fmla="*/ 22 h 30"/>
                <a:gd name="T12" fmla="*/ 10 w 82"/>
                <a:gd name="T13" fmla="*/ 20 h 30"/>
                <a:gd name="T14" fmla="*/ 16 w 82"/>
                <a:gd name="T15" fmla="*/ 20 h 30"/>
                <a:gd name="T16" fmla="*/ 28 w 82"/>
                <a:gd name="T17" fmla="*/ 18 h 30"/>
                <a:gd name="T18" fmla="*/ 32 w 82"/>
                <a:gd name="T19" fmla="*/ 18 h 30"/>
                <a:gd name="T20" fmla="*/ 40 w 82"/>
                <a:gd name="T21" fmla="*/ 20 h 30"/>
                <a:gd name="T22" fmla="*/ 42 w 82"/>
                <a:gd name="T23" fmla="*/ 22 h 30"/>
                <a:gd name="T24" fmla="*/ 46 w 82"/>
                <a:gd name="T25" fmla="*/ 26 h 30"/>
                <a:gd name="T26" fmla="*/ 50 w 82"/>
                <a:gd name="T27" fmla="*/ 28 h 30"/>
                <a:gd name="T28" fmla="*/ 56 w 82"/>
                <a:gd name="T29" fmla="*/ 28 h 30"/>
                <a:gd name="T30" fmla="*/ 56 w 82"/>
                <a:gd name="T31" fmla="*/ 26 h 30"/>
                <a:gd name="T32" fmla="*/ 56 w 82"/>
                <a:gd name="T33" fmla="*/ 26 h 30"/>
                <a:gd name="T34" fmla="*/ 54 w 82"/>
                <a:gd name="T35" fmla="*/ 24 h 30"/>
                <a:gd name="T36" fmla="*/ 52 w 82"/>
                <a:gd name="T37" fmla="*/ 22 h 30"/>
                <a:gd name="T38" fmla="*/ 54 w 82"/>
                <a:gd name="T39" fmla="*/ 20 h 30"/>
                <a:gd name="T40" fmla="*/ 60 w 82"/>
                <a:gd name="T41" fmla="*/ 18 h 30"/>
                <a:gd name="T42" fmla="*/ 62 w 82"/>
                <a:gd name="T43" fmla="*/ 14 h 30"/>
                <a:gd name="T44" fmla="*/ 64 w 82"/>
                <a:gd name="T45" fmla="*/ 12 h 30"/>
                <a:gd name="T46" fmla="*/ 68 w 82"/>
                <a:gd name="T47" fmla="*/ 12 h 30"/>
                <a:gd name="T48" fmla="*/ 72 w 82"/>
                <a:gd name="T49" fmla="*/ 12 h 30"/>
                <a:gd name="T50" fmla="*/ 76 w 82"/>
                <a:gd name="T51" fmla="*/ 14 h 30"/>
                <a:gd name="T52" fmla="*/ 80 w 82"/>
                <a:gd name="T53" fmla="*/ 18 h 30"/>
                <a:gd name="T54" fmla="*/ 82 w 82"/>
                <a:gd name="T55" fmla="*/ 14 h 30"/>
                <a:gd name="T56" fmla="*/ 80 w 82"/>
                <a:gd name="T57" fmla="*/ 10 h 30"/>
                <a:gd name="T58" fmla="*/ 78 w 82"/>
                <a:gd name="T59" fmla="*/ 6 h 30"/>
                <a:gd name="T60" fmla="*/ 70 w 82"/>
                <a:gd name="T61" fmla="*/ 4 h 30"/>
                <a:gd name="T62" fmla="*/ 66 w 82"/>
                <a:gd name="T63" fmla="*/ 4 h 30"/>
                <a:gd name="T64" fmla="*/ 62 w 82"/>
                <a:gd name="T65" fmla="*/ 4 h 30"/>
                <a:gd name="T66" fmla="*/ 50 w 82"/>
                <a:gd name="T67" fmla="*/ 8 h 30"/>
                <a:gd name="T68" fmla="*/ 44 w 82"/>
                <a:gd name="T69" fmla="*/ 10 h 30"/>
                <a:gd name="T70" fmla="*/ 40 w 82"/>
                <a:gd name="T71" fmla="*/ 10 h 30"/>
                <a:gd name="T72" fmla="*/ 34 w 82"/>
                <a:gd name="T73" fmla="*/ 8 h 30"/>
                <a:gd name="T74" fmla="*/ 32 w 82"/>
                <a:gd name="T75" fmla="*/ 8 h 30"/>
                <a:gd name="T76" fmla="*/ 30 w 82"/>
                <a:gd name="T77" fmla="*/ 6 h 30"/>
                <a:gd name="T78" fmla="*/ 16 w 82"/>
                <a:gd name="T7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" h="30">
                  <a:moveTo>
                    <a:pt x="16" y="0"/>
                  </a:moveTo>
                  <a:lnTo>
                    <a:pt x="12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22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8" y="18"/>
                  </a:lnTo>
                  <a:lnTo>
                    <a:pt x="60" y="18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0" y="10"/>
                  </a:lnTo>
                  <a:lnTo>
                    <a:pt x="72" y="1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6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0" y="12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78" y="6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5" name="Freeform 153"/>
            <p:cNvSpPr/>
            <p:nvPr/>
          </p:nvSpPr>
          <p:spPr bwMode="gray">
            <a:xfrm>
              <a:off x="3961" y="2686"/>
              <a:ext cx="386" cy="248"/>
            </a:xfrm>
            <a:custGeom>
              <a:avLst/>
              <a:gdLst>
                <a:gd name="T0" fmla="*/ 380 w 386"/>
                <a:gd name="T1" fmla="*/ 178 h 248"/>
                <a:gd name="T2" fmla="*/ 384 w 386"/>
                <a:gd name="T3" fmla="*/ 170 h 248"/>
                <a:gd name="T4" fmla="*/ 386 w 386"/>
                <a:gd name="T5" fmla="*/ 164 h 248"/>
                <a:gd name="T6" fmla="*/ 374 w 386"/>
                <a:gd name="T7" fmla="*/ 162 h 248"/>
                <a:gd name="T8" fmla="*/ 356 w 386"/>
                <a:gd name="T9" fmla="*/ 162 h 248"/>
                <a:gd name="T10" fmla="*/ 346 w 386"/>
                <a:gd name="T11" fmla="*/ 166 h 248"/>
                <a:gd name="T12" fmla="*/ 340 w 386"/>
                <a:gd name="T13" fmla="*/ 164 h 248"/>
                <a:gd name="T14" fmla="*/ 334 w 386"/>
                <a:gd name="T15" fmla="*/ 170 h 248"/>
                <a:gd name="T16" fmla="*/ 332 w 386"/>
                <a:gd name="T17" fmla="*/ 184 h 248"/>
                <a:gd name="T18" fmla="*/ 326 w 386"/>
                <a:gd name="T19" fmla="*/ 192 h 248"/>
                <a:gd name="T20" fmla="*/ 314 w 386"/>
                <a:gd name="T21" fmla="*/ 196 h 248"/>
                <a:gd name="T22" fmla="*/ 302 w 386"/>
                <a:gd name="T23" fmla="*/ 198 h 248"/>
                <a:gd name="T24" fmla="*/ 268 w 386"/>
                <a:gd name="T25" fmla="*/ 190 h 248"/>
                <a:gd name="T26" fmla="*/ 258 w 386"/>
                <a:gd name="T27" fmla="*/ 184 h 248"/>
                <a:gd name="T28" fmla="*/ 254 w 386"/>
                <a:gd name="T29" fmla="*/ 162 h 248"/>
                <a:gd name="T30" fmla="*/ 244 w 386"/>
                <a:gd name="T31" fmla="*/ 136 h 248"/>
                <a:gd name="T32" fmla="*/ 244 w 386"/>
                <a:gd name="T33" fmla="*/ 116 h 248"/>
                <a:gd name="T34" fmla="*/ 232 w 386"/>
                <a:gd name="T35" fmla="*/ 90 h 248"/>
                <a:gd name="T36" fmla="*/ 208 w 386"/>
                <a:gd name="T37" fmla="*/ 62 h 248"/>
                <a:gd name="T38" fmla="*/ 194 w 386"/>
                <a:gd name="T39" fmla="*/ 50 h 248"/>
                <a:gd name="T40" fmla="*/ 184 w 386"/>
                <a:gd name="T41" fmla="*/ 54 h 248"/>
                <a:gd name="T42" fmla="*/ 164 w 386"/>
                <a:gd name="T43" fmla="*/ 48 h 248"/>
                <a:gd name="T44" fmla="*/ 142 w 386"/>
                <a:gd name="T45" fmla="*/ 12 h 248"/>
                <a:gd name="T46" fmla="*/ 126 w 386"/>
                <a:gd name="T47" fmla="*/ 10 h 248"/>
                <a:gd name="T48" fmla="*/ 100 w 386"/>
                <a:gd name="T49" fmla="*/ 20 h 248"/>
                <a:gd name="T50" fmla="*/ 54 w 386"/>
                <a:gd name="T51" fmla="*/ 14 h 248"/>
                <a:gd name="T52" fmla="*/ 26 w 386"/>
                <a:gd name="T53" fmla="*/ 0 h 248"/>
                <a:gd name="T54" fmla="*/ 6 w 386"/>
                <a:gd name="T55" fmla="*/ 22 h 248"/>
                <a:gd name="T56" fmla="*/ 22 w 386"/>
                <a:gd name="T57" fmla="*/ 58 h 248"/>
                <a:gd name="T58" fmla="*/ 30 w 386"/>
                <a:gd name="T59" fmla="*/ 80 h 248"/>
                <a:gd name="T60" fmla="*/ 44 w 386"/>
                <a:gd name="T61" fmla="*/ 88 h 248"/>
                <a:gd name="T62" fmla="*/ 58 w 386"/>
                <a:gd name="T63" fmla="*/ 108 h 248"/>
                <a:gd name="T64" fmla="*/ 82 w 386"/>
                <a:gd name="T65" fmla="*/ 142 h 248"/>
                <a:gd name="T66" fmla="*/ 94 w 386"/>
                <a:gd name="T67" fmla="*/ 148 h 248"/>
                <a:gd name="T68" fmla="*/ 94 w 386"/>
                <a:gd name="T69" fmla="*/ 140 h 248"/>
                <a:gd name="T70" fmla="*/ 80 w 386"/>
                <a:gd name="T71" fmla="*/ 116 h 248"/>
                <a:gd name="T72" fmla="*/ 52 w 386"/>
                <a:gd name="T73" fmla="*/ 72 h 248"/>
                <a:gd name="T74" fmla="*/ 30 w 386"/>
                <a:gd name="T75" fmla="*/ 24 h 248"/>
                <a:gd name="T76" fmla="*/ 30 w 386"/>
                <a:gd name="T77" fmla="*/ 16 h 248"/>
                <a:gd name="T78" fmla="*/ 42 w 386"/>
                <a:gd name="T79" fmla="*/ 18 h 248"/>
                <a:gd name="T80" fmla="*/ 68 w 386"/>
                <a:gd name="T81" fmla="*/ 66 h 248"/>
                <a:gd name="T82" fmla="*/ 84 w 386"/>
                <a:gd name="T83" fmla="*/ 80 h 248"/>
                <a:gd name="T84" fmla="*/ 96 w 386"/>
                <a:gd name="T85" fmla="*/ 90 h 248"/>
                <a:gd name="T86" fmla="*/ 116 w 386"/>
                <a:gd name="T87" fmla="*/ 116 h 248"/>
                <a:gd name="T88" fmla="*/ 142 w 386"/>
                <a:gd name="T89" fmla="*/ 148 h 248"/>
                <a:gd name="T90" fmla="*/ 150 w 386"/>
                <a:gd name="T91" fmla="*/ 198 h 248"/>
                <a:gd name="T92" fmla="*/ 174 w 386"/>
                <a:gd name="T93" fmla="*/ 204 h 248"/>
                <a:gd name="T94" fmla="*/ 226 w 386"/>
                <a:gd name="T95" fmla="*/ 224 h 248"/>
                <a:gd name="T96" fmla="*/ 272 w 386"/>
                <a:gd name="T97" fmla="*/ 240 h 248"/>
                <a:gd name="T98" fmla="*/ 304 w 386"/>
                <a:gd name="T99" fmla="*/ 240 h 248"/>
                <a:gd name="T100" fmla="*/ 314 w 386"/>
                <a:gd name="T101" fmla="*/ 244 h 248"/>
                <a:gd name="T102" fmla="*/ 318 w 386"/>
                <a:gd name="T103" fmla="*/ 242 h 248"/>
                <a:gd name="T104" fmla="*/ 322 w 386"/>
                <a:gd name="T105" fmla="*/ 232 h 248"/>
                <a:gd name="T106" fmla="*/ 320 w 386"/>
                <a:gd name="T107" fmla="*/ 226 h 248"/>
                <a:gd name="T108" fmla="*/ 346 w 386"/>
                <a:gd name="T109" fmla="*/ 222 h 248"/>
                <a:gd name="T110" fmla="*/ 340 w 386"/>
                <a:gd name="T111" fmla="*/ 194 h 248"/>
                <a:gd name="T112" fmla="*/ 360 w 386"/>
                <a:gd name="T113" fmla="*/ 190 h 248"/>
                <a:gd name="T114" fmla="*/ 366 w 386"/>
                <a:gd name="T115" fmla="*/ 190 h 248"/>
                <a:gd name="T116" fmla="*/ 374 w 386"/>
                <a:gd name="T117" fmla="*/ 18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248">
                  <a:moveTo>
                    <a:pt x="374" y="186"/>
                  </a:moveTo>
                  <a:lnTo>
                    <a:pt x="378" y="182"/>
                  </a:lnTo>
                  <a:lnTo>
                    <a:pt x="378" y="178"/>
                  </a:lnTo>
                  <a:lnTo>
                    <a:pt x="380" y="178"/>
                  </a:lnTo>
                  <a:lnTo>
                    <a:pt x="382" y="174"/>
                  </a:lnTo>
                  <a:lnTo>
                    <a:pt x="382" y="172"/>
                  </a:lnTo>
                  <a:lnTo>
                    <a:pt x="384" y="172"/>
                  </a:lnTo>
                  <a:lnTo>
                    <a:pt x="384" y="170"/>
                  </a:lnTo>
                  <a:lnTo>
                    <a:pt x="386" y="168"/>
                  </a:lnTo>
                  <a:lnTo>
                    <a:pt x="386" y="166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84" y="164"/>
                  </a:lnTo>
                  <a:lnTo>
                    <a:pt x="382" y="162"/>
                  </a:lnTo>
                  <a:lnTo>
                    <a:pt x="376" y="162"/>
                  </a:lnTo>
                  <a:lnTo>
                    <a:pt x="374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2" y="162"/>
                  </a:lnTo>
                  <a:lnTo>
                    <a:pt x="356" y="162"/>
                  </a:lnTo>
                  <a:lnTo>
                    <a:pt x="352" y="164"/>
                  </a:lnTo>
                  <a:lnTo>
                    <a:pt x="350" y="164"/>
                  </a:lnTo>
                  <a:lnTo>
                    <a:pt x="348" y="164"/>
                  </a:lnTo>
                  <a:lnTo>
                    <a:pt x="346" y="166"/>
                  </a:lnTo>
                  <a:lnTo>
                    <a:pt x="342" y="164"/>
                  </a:lnTo>
                  <a:lnTo>
                    <a:pt x="342" y="164"/>
                  </a:lnTo>
                  <a:lnTo>
                    <a:pt x="340" y="164"/>
                  </a:lnTo>
                  <a:lnTo>
                    <a:pt x="340" y="164"/>
                  </a:lnTo>
                  <a:lnTo>
                    <a:pt x="338" y="164"/>
                  </a:lnTo>
                  <a:lnTo>
                    <a:pt x="336" y="166"/>
                  </a:lnTo>
                  <a:lnTo>
                    <a:pt x="334" y="170"/>
                  </a:lnTo>
                  <a:lnTo>
                    <a:pt x="334" y="170"/>
                  </a:lnTo>
                  <a:lnTo>
                    <a:pt x="334" y="174"/>
                  </a:lnTo>
                  <a:lnTo>
                    <a:pt x="332" y="178"/>
                  </a:lnTo>
                  <a:lnTo>
                    <a:pt x="332" y="182"/>
                  </a:lnTo>
                  <a:lnTo>
                    <a:pt x="332" y="184"/>
                  </a:lnTo>
                  <a:lnTo>
                    <a:pt x="332" y="186"/>
                  </a:lnTo>
                  <a:lnTo>
                    <a:pt x="332" y="188"/>
                  </a:lnTo>
                  <a:lnTo>
                    <a:pt x="328" y="190"/>
                  </a:lnTo>
                  <a:lnTo>
                    <a:pt x="326" y="192"/>
                  </a:lnTo>
                  <a:lnTo>
                    <a:pt x="324" y="192"/>
                  </a:lnTo>
                  <a:lnTo>
                    <a:pt x="322" y="192"/>
                  </a:lnTo>
                  <a:lnTo>
                    <a:pt x="318" y="194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2" y="196"/>
                  </a:lnTo>
                  <a:lnTo>
                    <a:pt x="308" y="198"/>
                  </a:lnTo>
                  <a:lnTo>
                    <a:pt x="302" y="198"/>
                  </a:lnTo>
                  <a:lnTo>
                    <a:pt x="294" y="198"/>
                  </a:lnTo>
                  <a:lnTo>
                    <a:pt x="284" y="196"/>
                  </a:lnTo>
                  <a:lnTo>
                    <a:pt x="276" y="194"/>
                  </a:lnTo>
                  <a:lnTo>
                    <a:pt x="268" y="190"/>
                  </a:lnTo>
                  <a:lnTo>
                    <a:pt x="262" y="188"/>
                  </a:lnTo>
                  <a:lnTo>
                    <a:pt x="262" y="186"/>
                  </a:lnTo>
                  <a:lnTo>
                    <a:pt x="260" y="186"/>
                  </a:lnTo>
                  <a:lnTo>
                    <a:pt x="258" y="184"/>
                  </a:lnTo>
                  <a:lnTo>
                    <a:pt x="256" y="180"/>
                  </a:lnTo>
                  <a:lnTo>
                    <a:pt x="256" y="176"/>
                  </a:lnTo>
                  <a:lnTo>
                    <a:pt x="254" y="172"/>
                  </a:lnTo>
                  <a:lnTo>
                    <a:pt x="254" y="162"/>
                  </a:lnTo>
                  <a:lnTo>
                    <a:pt x="250" y="152"/>
                  </a:lnTo>
                  <a:lnTo>
                    <a:pt x="244" y="142"/>
                  </a:lnTo>
                  <a:lnTo>
                    <a:pt x="244" y="140"/>
                  </a:lnTo>
                  <a:lnTo>
                    <a:pt x="244" y="136"/>
                  </a:lnTo>
                  <a:lnTo>
                    <a:pt x="244" y="132"/>
                  </a:lnTo>
                  <a:lnTo>
                    <a:pt x="242" y="126"/>
                  </a:lnTo>
                  <a:lnTo>
                    <a:pt x="242" y="122"/>
                  </a:lnTo>
                  <a:lnTo>
                    <a:pt x="244" y="116"/>
                  </a:lnTo>
                  <a:lnTo>
                    <a:pt x="244" y="112"/>
                  </a:lnTo>
                  <a:lnTo>
                    <a:pt x="242" y="96"/>
                  </a:lnTo>
                  <a:lnTo>
                    <a:pt x="240" y="96"/>
                  </a:lnTo>
                  <a:lnTo>
                    <a:pt x="232" y="90"/>
                  </a:lnTo>
                  <a:lnTo>
                    <a:pt x="222" y="80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208" y="62"/>
                  </a:lnTo>
                  <a:lnTo>
                    <a:pt x="206" y="58"/>
                  </a:lnTo>
                  <a:lnTo>
                    <a:pt x="202" y="56"/>
                  </a:lnTo>
                  <a:lnTo>
                    <a:pt x="198" y="52"/>
                  </a:lnTo>
                  <a:lnTo>
                    <a:pt x="194" y="50"/>
                  </a:lnTo>
                  <a:lnTo>
                    <a:pt x="190" y="50"/>
                  </a:lnTo>
                  <a:lnTo>
                    <a:pt x="188" y="52"/>
                  </a:lnTo>
                  <a:lnTo>
                    <a:pt x="186" y="52"/>
                  </a:lnTo>
                  <a:lnTo>
                    <a:pt x="184" y="54"/>
                  </a:lnTo>
                  <a:lnTo>
                    <a:pt x="180" y="54"/>
                  </a:lnTo>
                  <a:lnTo>
                    <a:pt x="174" y="54"/>
                  </a:lnTo>
                  <a:lnTo>
                    <a:pt x="168" y="50"/>
                  </a:lnTo>
                  <a:lnTo>
                    <a:pt x="164" y="48"/>
                  </a:lnTo>
                  <a:lnTo>
                    <a:pt x="156" y="42"/>
                  </a:lnTo>
                  <a:lnTo>
                    <a:pt x="148" y="30"/>
                  </a:lnTo>
                  <a:lnTo>
                    <a:pt x="144" y="14"/>
                  </a:lnTo>
                  <a:lnTo>
                    <a:pt x="142" y="12"/>
                  </a:lnTo>
                  <a:lnTo>
                    <a:pt x="140" y="12"/>
                  </a:lnTo>
                  <a:lnTo>
                    <a:pt x="136" y="10"/>
                  </a:lnTo>
                  <a:lnTo>
                    <a:pt x="130" y="10"/>
                  </a:lnTo>
                  <a:lnTo>
                    <a:pt x="126" y="10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6"/>
                  </a:lnTo>
                  <a:lnTo>
                    <a:pt x="100" y="20"/>
                  </a:lnTo>
                  <a:lnTo>
                    <a:pt x="82" y="20"/>
                  </a:lnTo>
                  <a:lnTo>
                    <a:pt x="78" y="20"/>
                  </a:lnTo>
                  <a:lnTo>
                    <a:pt x="68" y="18"/>
                  </a:lnTo>
                  <a:lnTo>
                    <a:pt x="54" y="14"/>
                  </a:lnTo>
                  <a:lnTo>
                    <a:pt x="42" y="10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22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62"/>
                  </a:lnTo>
                  <a:lnTo>
                    <a:pt x="26" y="68"/>
                  </a:lnTo>
                  <a:lnTo>
                    <a:pt x="28" y="74"/>
                  </a:lnTo>
                  <a:lnTo>
                    <a:pt x="30" y="80"/>
                  </a:lnTo>
                  <a:lnTo>
                    <a:pt x="32" y="82"/>
                  </a:lnTo>
                  <a:lnTo>
                    <a:pt x="34" y="82"/>
                  </a:lnTo>
                  <a:lnTo>
                    <a:pt x="38" y="84"/>
                  </a:lnTo>
                  <a:lnTo>
                    <a:pt x="44" y="88"/>
                  </a:lnTo>
                  <a:lnTo>
                    <a:pt x="48" y="92"/>
                  </a:lnTo>
                  <a:lnTo>
                    <a:pt x="52" y="98"/>
                  </a:lnTo>
                  <a:lnTo>
                    <a:pt x="56" y="106"/>
                  </a:lnTo>
                  <a:lnTo>
                    <a:pt x="58" y="108"/>
                  </a:lnTo>
                  <a:lnTo>
                    <a:pt x="62" y="118"/>
                  </a:lnTo>
                  <a:lnTo>
                    <a:pt x="68" y="128"/>
                  </a:lnTo>
                  <a:lnTo>
                    <a:pt x="76" y="136"/>
                  </a:lnTo>
                  <a:lnTo>
                    <a:pt x="82" y="142"/>
                  </a:lnTo>
                  <a:lnTo>
                    <a:pt x="84" y="144"/>
                  </a:lnTo>
                  <a:lnTo>
                    <a:pt x="88" y="146"/>
                  </a:lnTo>
                  <a:lnTo>
                    <a:pt x="92" y="148"/>
                  </a:lnTo>
                  <a:lnTo>
                    <a:pt x="94" y="148"/>
                  </a:lnTo>
                  <a:lnTo>
                    <a:pt x="96" y="148"/>
                  </a:lnTo>
                  <a:lnTo>
                    <a:pt x="98" y="148"/>
                  </a:lnTo>
                  <a:lnTo>
                    <a:pt x="98" y="144"/>
                  </a:lnTo>
                  <a:lnTo>
                    <a:pt x="94" y="140"/>
                  </a:lnTo>
                  <a:lnTo>
                    <a:pt x="90" y="134"/>
                  </a:lnTo>
                  <a:lnTo>
                    <a:pt x="86" y="126"/>
                  </a:lnTo>
                  <a:lnTo>
                    <a:pt x="82" y="120"/>
                  </a:lnTo>
                  <a:lnTo>
                    <a:pt x="80" y="116"/>
                  </a:lnTo>
                  <a:lnTo>
                    <a:pt x="74" y="108"/>
                  </a:lnTo>
                  <a:lnTo>
                    <a:pt x="68" y="94"/>
                  </a:lnTo>
                  <a:lnTo>
                    <a:pt x="62" y="82"/>
                  </a:lnTo>
                  <a:lnTo>
                    <a:pt x="52" y="72"/>
                  </a:lnTo>
                  <a:lnTo>
                    <a:pt x="42" y="58"/>
                  </a:lnTo>
                  <a:lnTo>
                    <a:pt x="34" y="42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8" y="16"/>
                  </a:lnTo>
                  <a:lnTo>
                    <a:pt x="42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58" y="52"/>
                  </a:lnTo>
                  <a:lnTo>
                    <a:pt x="68" y="66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0" y="78"/>
                  </a:lnTo>
                  <a:lnTo>
                    <a:pt x="84" y="80"/>
                  </a:lnTo>
                  <a:lnTo>
                    <a:pt x="88" y="80"/>
                  </a:lnTo>
                  <a:lnTo>
                    <a:pt x="92" y="84"/>
                  </a:lnTo>
                  <a:lnTo>
                    <a:pt x="94" y="86"/>
                  </a:lnTo>
                  <a:lnTo>
                    <a:pt x="96" y="90"/>
                  </a:lnTo>
                  <a:lnTo>
                    <a:pt x="98" y="96"/>
                  </a:lnTo>
                  <a:lnTo>
                    <a:pt x="100" y="98"/>
                  </a:lnTo>
                  <a:lnTo>
                    <a:pt x="106" y="106"/>
                  </a:lnTo>
                  <a:lnTo>
                    <a:pt x="116" y="116"/>
                  </a:lnTo>
                  <a:lnTo>
                    <a:pt x="124" y="126"/>
                  </a:lnTo>
                  <a:lnTo>
                    <a:pt x="134" y="136"/>
                  </a:lnTo>
                  <a:lnTo>
                    <a:pt x="140" y="142"/>
                  </a:lnTo>
                  <a:lnTo>
                    <a:pt x="142" y="148"/>
                  </a:lnTo>
                  <a:lnTo>
                    <a:pt x="144" y="160"/>
                  </a:lnTo>
                  <a:lnTo>
                    <a:pt x="148" y="176"/>
                  </a:lnTo>
                  <a:lnTo>
                    <a:pt x="148" y="198"/>
                  </a:lnTo>
                  <a:lnTo>
                    <a:pt x="150" y="198"/>
                  </a:lnTo>
                  <a:lnTo>
                    <a:pt x="154" y="200"/>
                  </a:lnTo>
                  <a:lnTo>
                    <a:pt x="160" y="202"/>
                  </a:lnTo>
                  <a:lnTo>
                    <a:pt x="170" y="204"/>
                  </a:lnTo>
                  <a:lnTo>
                    <a:pt x="174" y="204"/>
                  </a:lnTo>
                  <a:lnTo>
                    <a:pt x="186" y="208"/>
                  </a:lnTo>
                  <a:lnTo>
                    <a:pt x="198" y="216"/>
                  </a:lnTo>
                  <a:lnTo>
                    <a:pt x="208" y="224"/>
                  </a:lnTo>
                  <a:lnTo>
                    <a:pt x="226" y="224"/>
                  </a:lnTo>
                  <a:lnTo>
                    <a:pt x="230" y="226"/>
                  </a:lnTo>
                  <a:lnTo>
                    <a:pt x="240" y="230"/>
                  </a:lnTo>
                  <a:lnTo>
                    <a:pt x="254" y="236"/>
                  </a:lnTo>
                  <a:lnTo>
                    <a:pt x="272" y="240"/>
                  </a:lnTo>
                  <a:lnTo>
                    <a:pt x="278" y="240"/>
                  </a:lnTo>
                  <a:lnTo>
                    <a:pt x="290" y="240"/>
                  </a:lnTo>
                  <a:lnTo>
                    <a:pt x="304" y="240"/>
                  </a:lnTo>
                  <a:lnTo>
                    <a:pt x="304" y="240"/>
                  </a:lnTo>
                  <a:lnTo>
                    <a:pt x="306" y="240"/>
                  </a:lnTo>
                  <a:lnTo>
                    <a:pt x="308" y="240"/>
                  </a:lnTo>
                  <a:lnTo>
                    <a:pt x="310" y="242"/>
                  </a:lnTo>
                  <a:lnTo>
                    <a:pt x="314" y="244"/>
                  </a:lnTo>
                  <a:lnTo>
                    <a:pt x="314" y="248"/>
                  </a:lnTo>
                  <a:lnTo>
                    <a:pt x="316" y="248"/>
                  </a:lnTo>
                  <a:lnTo>
                    <a:pt x="316" y="244"/>
                  </a:lnTo>
                  <a:lnTo>
                    <a:pt x="318" y="242"/>
                  </a:lnTo>
                  <a:lnTo>
                    <a:pt x="320" y="238"/>
                  </a:lnTo>
                  <a:lnTo>
                    <a:pt x="322" y="236"/>
                  </a:lnTo>
                  <a:lnTo>
                    <a:pt x="322" y="234"/>
                  </a:lnTo>
                  <a:lnTo>
                    <a:pt x="322" y="232"/>
                  </a:lnTo>
                  <a:lnTo>
                    <a:pt x="322" y="230"/>
                  </a:lnTo>
                  <a:lnTo>
                    <a:pt x="320" y="228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4"/>
                  </a:lnTo>
                  <a:lnTo>
                    <a:pt x="320" y="222"/>
                  </a:lnTo>
                  <a:lnTo>
                    <a:pt x="322" y="222"/>
                  </a:lnTo>
                  <a:lnTo>
                    <a:pt x="346" y="222"/>
                  </a:lnTo>
                  <a:lnTo>
                    <a:pt x="346" y="212"/>
                  </a:lnTo>
                  <a:lnTo>
                    <a:pt x="336" y="202"/>
                  </a:lnTo>
                  <a:lnTo>
                    <a:pt x="340" y="202"/>
                  </a:lnTo>
                  <a:lnTo>
                    <a:pt x="340" y="194"/>
                  </a:lnTo>
                  <a:lnTo>
                    <a:pt x="360" y="194"/>
                  </a:lnTo>
                  <a:lnTo>
                    <a:pt x="360" y="194"/>
                  </a:lnTo>
                  <a:lnTo>
                    <a:pt x="360" y="192"/>
                  </a:lnTo>
                  <a:lnTo>
                    <a:pt x="360" y="190"/>
                  </a:lnTo>
                  <a:lnTo>
                    <a:pt x="362" y="190"/>
                  </a:lnTo>
                  <a:lnTo>
                    <a:pt x="364" y="192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68" y="188"/>
                  </a:lnTo>
                  <a:lnTo>
                    <a:pt x="370" y="188"/>
                  </a:lnTo>
                  <a:lnTo>
                    <a:pt x="372" y="188"/>
                  </a:lnTo>
                  <a:lnTo>
                    <a:pt x="374" y="186"/>
                  </a:lnTo>
                  <a:lnTo>
                    <a:pt x="374" y="18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6" name="Freeform 154"/>
            <p:cNvSpPr/>
            <p:nvPr/>
          </p:nvSpPr>
          <p:spPr bwMode="gray">
            <a:xfrm>
              <a:off x="4305" y="2920"/>
              <a:ext cx="82" cy="46"/>
            </a:xfrm>
            <a:custGeom>
              <a:avLst/>
              <a:gdLst>
                <a:gd name="T0" fmla="*/ 80 w 82"/>
                <a:gd name="T1" fmla="*/ 8 h 46"/>
                <a:gd name="T2" fmla="*/ 76 w 82"/>
                <a:gd name="T3" fmla="*/ 8 h 46"/>
                <a:gd name="T4" fmla="*/ 72 w 82"/>
                <a:gd name="T5" fmla="*/ 8 h 46"/>
                <a:gd name="T6" fmla="*/ 68 w 82"/>
                <a:gd name="T7" fmla="*/ 8 h 46"/>
                <a:gd name="T8" fmla="*/ 66 w 82"/>
                <a:gd name="T9" fmla="*/ 8 h 46"/>
                <a:gd name="T10" fmla="*/ 62 w 82"/>
                <a:gd name="T11" fmla="*/ 12 h 46"/>
                <a:gd name="T12" fmla="*/ 60 w 82"/>
                <a:gd name="T13" fmla="*/ 18 h 46"/>
                <a:gd name="T14" fmla="*/ 56 w 82"/>
                <a:gd name="T15" fmla="*/ 24 h 46"/>
                <a:gd name="T16" fmla="*/ 50 w 82"/>
                <a:gd name="T17" fmla="*/ 30 h 46"/>
                <a:gd name="T18" fmla="*/ 48 w 82"/>
                <a:gd name="T19" fmla="*/ 30 h 46"/>
                <a:gd name="T20" fmla="*/ 44 w 82"/>
                <a:gd name="T21" fmla="*/ 34 h 46"/>
                <a:gd name="T22" fmla="*/ 44 w 82"/>
                <a:gd name="T23" fmla="*/ 38 h 46"/>
                <a:gd name="T24" fmla="*/ 42 w 82"/>
                <a:gd name="T25" fmla="*/ 42 h 46"/>
                <a:gd name="T26" fmla="*/ 38 w 82"/>
                <a:gd name="T27" fmla="*/ 44 h 46"/>
                <a:gd name="T28" fmla="*/ 36 w 82"/>
                <a:gd name="T29" fmla="*/ 46 h 46"/>
                <a:gd name="T30" fmla="*/ 34 w 82"/>
                <a:gd name="T31" fmla="*/ 42 h 46"/>
                <a:gd name="T32" fmla="*/ 32 w 82"/>
                <a:gd name="T33" fmla="*/ 42 h 46"/>
                <a:gd name="T34" fmla="*/ 30 w 82"/>
                <a:gd name="T35" fmla="*/ 44 h 46"/>
                <a:gd name="T36" fmla="*/ 30 w 82"/>
                <a:gd name="T37" fmla="*/ 42 h 46"/>
                <a:gd name="T38" fmla="*/ 30 w 82"/>
                <a:gd name="T39" fmla="*/ 36 h 46"/>
                <a:gd name="T40" fmla="*/ 30 w 82"/>
                <a:gd name="T41" fmla="*/ 34 h 46"/>
                <a:gd name="T42" fmla="*/ 26 w 82"/>
                <a:gd name="T43" fmla="*/ 32 h 46"/>
                <a:gd name="T44" fmla="*/ 22 w 82"/>
                <a:gd name="T45" fmla="*/ 30 h 46"/>
                <a:gd name="T46" fmla="*/ 18 w 82"/>
                <a:gd name="T47" fmla="*/ 30 h 46"/>
                <a:gd name="T48" fmla="*/ 16 w 82"/>
                <a:gd name="T49" fmla="*/ 32 h 46"/>
                <a:gd name="T50" fmla="*/ 12 w 82"/>
                <a:gd name="T51" fmla="*/ 30 h 46"/>
                <a:gd name="T52" fmla="*/ 10 w 82"/>
                <a:gd name="T53" fmla="*/ 28 h 46"/>
                <a:gd name="T54" fmla="*/ 2 w 82"/>
                <a:gd name="T55" fmla="*/ 24 h 46"/>
                <a:gd name="T56" fmla="*/ 2 w 82"/>
                <a:gd name="T57" fmla="*/ 22 h 46"/>
                <a:gd name="T58" fmla="*/ 2 w 82"/>
                <a:gd name="T59" fmla="*/ 22 h 46"/>
                <a:gd name="T60" fmla="*/ 6 w 82"/>
                <a:gd name="T61" fmla="*/ 22 h 46"/>
                <a:gd name="T62" fmla="*/ 10 w 82"/>
                <a:gd name="T63" fmla="*/ 18 h 46"/>
                <a:gd name="T64" fmla="*/ 12 w 82"/>
                <a:gd name="T65" fmla="*/ 14 h 46"/>
                <a:gd name="T66" fmla="*/ 16 w 82"/>
                <a:gd name="T67" fmla="*/ 12 h 46"/>
                <a:gd name="T68" fmla="*/ 20 w 82"/>
                <a:gd name="T69" fmla="*/ 10 h 46"/>
                <a:gd name="T70" fmla="*/ 26 w 82"/>
                <a:gd name="T71" fmla="*/ 4 h 46"/>
                <a:gd name="T72" fmla="*/ 28 w 82"/>
                <a:gd name="T73" fmla="*/ 2 h 46"/>
                <a:gd name="T74" fmla="*/ 32 w 82"/>
                <a:gd name="T75" fmla="*/ 0 h 46"/>
                <a:gd name="T76" fmla="*/ 34 w 82"/>
                <a:gd name="T77" fmla="*/ 0 h 46"/>
                <a:gd name="T78" fmla="*/ 40 w 82"/>
                <a:gd name="T79" fmla="*/ 0 h 46"/>
                <a:gd name="T80" fmla="*/ 42 w 82"/>
                <a:gd name="T81" fmla="*/ 0 h 46"/>
                <a:gd name="T82" fmla="*/ 48 w 82"/>
                <a:gd name="T83" fmla="*/ 0 h 46"/>
                <a:gd name="T84" fmla="*/ 58 w 82"/>
                <a:gd name="T85" fmla="*/ 0 h 46"/>
                <a:gd name="T86" fmla="*/ 70 w 82"/>
                <a:gd name="T87" fmla="*/ 2 h 46"/>
                <a:gd name="T88" fmla="*/ 80 w 82"/>
                <a:gd name="T89" fmla="*/ 2 h 46"/>
                <a:gd name="T90" fmla="*/ 82 w 82"/>
                <a:gd name="T91" fmla="*/ 4 h 46"/>
                <a:gd name="T92" fmla="*/ 82 w 82"/>
                <a:gd name="T9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" h="46">
                  <a:moveTo>
                    <a:pt x="82" y="8"/>
                  </a:moveTo>
                  <a:lnTo>
                    <a:pt x="80" y="8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4" y="8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4" y="28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48" y="30"/>
                  </a:lnTo>
                  <a:lnTo>
                    <a:pt x="46" y="32"/>
                  </a:lnTo>
                  <a:lnTo>
                    <a:pt x="44" y="34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2" y="42"/>
                  </a:lnTo>
                  <a:lnTo>
                    <a:pt x="40" y="44"/>
                  </a:lnTo>
                  <a:lnTo>
                    <a:pt x="38" y="44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4" y="44"/>
                  </a:lnTo>
                  <a:lnTo>
                    <a:pt x="34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4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7" name="Freeform 155"/>
            <p:cNvSpPr/>
            <p:nvPr/>
          </p:nvSpPr>
          <p:spPr bwMode="gray">
            <a:xfrm>
              <a:off x="4293" y="2944"/>
              <a:ext cx="44" cy="24"/>
            </a:xfrm>
            <a:custGeom>
              <a:avLst/>
              <a:gdLst>
                <a:gd name="T0" fmla="*/ 44 w 44"/>
                <a:gd name="T1" fmla="*/ 20 h 24"/>
                <a:gd name="T2" fmla="*/ 42 w 44"/>
                <a:gd name="T3" fmla="*/ 22 h 24"/>
                <a:gd name="T4" fmla="*/ 40 w 44"/>
                <a:gd name="T5" fmla="*/ 22 h 24"/>
                <a:gd name="T6" fmla="*/ 40 w 44"/>
                <a:gd name="T7" fmla="*/ 24 h 24"/>
                <a:gd name="T8" fmla="*/ 32 w 44"/>
                <a:gd name="T9" fmla="*/ 22 h 24"/>
                <a:gd name="T10" fmla="*/ 26 w 44"/>
                <a:gd name="T11" fmla="*/ 22 h 24"/>
                <a:gd name="T12" fmla="*/ 20 w 44"/>
                <a:gd name="T13" fmla="*/ 20 h 24"/>
                <a:gd name="T14" fmla="*/ 16 w 44"/>
                <a:gd name="T15" fmla="*/ 18 h 24"/>
                <a:gd name="T16" fmla="*/ 12 w 44"/>
                <a:gd name="T17" fmla="*/ 18 h 24"/>
                <a:gd name="T18" fmla="*/ 12 w 44"/>
                <a:gd name="T19" fmla="*/ 16 h 24"/>
                <a:gd name="T20" fmla="*/ 6 w 44"/>
                <a:gd name="T21" fmla="*/ 14 h 24"/>
                <a:gd name="T22" fmla="*/ 2 w 44"/>
                <a:gd name="T23" fmla="*/ 12 h 24"/>
                <a:gd name="T24" fmla="*/ 0 w 44"/>
                <a:gd name="T25" fmla="*/ 10 h 24"/>
                <a:gd name="T26" fmla="*/ 8 w 44"/>
                <a:gd name="T27" fmla="*/ 4 h 24"/>
                <a:gd name="T28" fmla="*/ 10 w 44"/>
                <a:gd name="T29" fmla="*/ 2 h 24"/>
                <a:gd name="T30" fmla="*/ 12 w 44"/>
                <a:gd name="T31" fmla="*/ 0 h 24"/>
                <a:gd name="T32" fmla="*/ 14 w 44"/>
                <a:gd name="T33" fmla="*/ 0 h 24"/>
                <a:gd name="T34" fmla="*/ 16 w 44"/>
                <a:gd name="T35" fmla="*/ 0 h 24"/>
                <a:gd name="T36" fmla="*/ 20 w 44"/>
                <a:gd name="T37" fmla="*/ 2 h 24"/>
                <a:gd name="T38" fmla="*/ 24 w 44"/>
                <a:gd name="T39" fmla="*/ 4 h 24"/>
                <a:gd name="T40" fmla="*/ 24 w 44"/>
                <a:gd name="T41" fmla="*/ 6 h 24"/>
                <a:gd name="T42" fmla="*/ 26 w 44"/>
                <a:gd name="T43" fmla="*/ 6 h 24"/>
                <a:gd name="T44" fmla="*/ 26 w 44"/>
                <a:gd name="T45" fmla="*/ 8 h 24"/>
                <a:gd name="T46" fmla="*/ 30 w 44"/>
                <a:gd name="T47" fmla="*/ 8 h 24"/>
                <a:gd name="T48" fmla="*/ 30 w 44"/>
                <a:gd name="T49" fmla="*/ 8 h 24"/>
                <a:gd name="T50" fmla="*/ 32 w 44"/>
                <a:gd name="T51" fmla="*/ 6 h 24"/>
                <a:gd name="T52" fmla="*/ 34 w 44"/>
                <a:gd name="T53" fmla="*/ 6 h 24"/>
                <a:gd name="T54" fmla="*/ 38 w 44"/>
                <a:gd name="T55" fmla="*/ 6 h 24"/>
                <a:gd name="T56" fmla="*/ 38 w 44"/>
                <a:gd name="T57" fmla="*/ 6 h 24"/>
                <a:gd name="T58" fmla="*/ 40 w 44"/>
                <a:gd name="T59" fmla="*/ 8 h 24"/>
                <a:gd name="T60" fmla="*/ 42 w 44"/>
                <a:gd name="T61" fmla="*/ 10 h 24"/>
                <a:gd name="T62" fmla="*/ 44 w 44"/>
                <a:gd name="T63" fmla="*/ 12 h 24"/>
                <a:gd name="T64" fmla="*/ 44 w 44"/>
                <a:gd name="T65" fmla="*/ 14 h 24"/>
                <a:gd name="T66" fmla="*/ 44 w 44"/>
                <a:gd name="T67" fmla="*/ 16 h 24"/>
                <a:gd name="T68" fmla="*/ 44 w 44"/>
                <a:gd name="T69" fmla="*/ 18 h 24"/>
                <a:gd name="T70" fmla="*/ 44 w 44"/>
                <a:gd name="T71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24">
                  <a:moveTo>
                    <a:pt x="44" y="20"/>
                  </a:move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2" y="22"/>
                  </a:lnTo>
                  <a:lnTo>
                    <a:pt x="26" y="22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4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4" y="2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8" name="Freeform 156"/>
            <p:cNvSpPr/>
            <p:nvPr/>
          </p:nvSpPr>
          <p:spPr bwMode="gray">
            <a:xfrm>
              <a:off x="4543" y="2872"/>
              <a:ext cx="38" cy="28"/>
            </a:xfrm>
            <a:custGeom>
              <a:avLst/>
              <a:gdLst>
                <a:gd name="T0" fmla="*/ 4 w 38"/>
                <a:gd name="T1" fmla="*/ 0 h 28"/>
                <a:gd name="T2" fmla="*/ 6 w 38"/>
                <a:gd name="T3" fmla="*/ 2 h 28"/>
                <a:gd name="T4" fmla="*/ 6 w 38"/>
                <a:gd name="T5" fmla="*/ 6 h 28"/>
                <a:gd name="T6" fmla="*/ 6 w 38"/>
                <a:gd name="T7" fmla="*/ 10 h 28"/>
                <a:gd name="T8" fmla="*/ 4 w 38"/>
                <a:gd name="T9" fmla="*/ 12 h 28"/>
                <a:gd name="T10" fmla="*/ 2 w 38"/>
                <a:gd name="T11" fmla="*/ 14 h 28"/>
                <a:gd name="T12" fmla="*/ 0 w 38"/>
                <a:gd name="T13" fmla="*/ 14 h 28"/>
                <a:gd name="T14" fmla="*/ 0 w 38"/>
                <a:gd name="T15" fmla="*/ 16 h 28"/>
                <a:gd name="T16" fmla="*/ 0 w 38"/>
                <a:gd name="T17" fmla="*/ 20 h 28"/>
                <a:gd name="T18" fmla="*/ 2 w 38"/>
                <a:gd name="T19" fmla="*/ 22 h 28"/>
                <a:gd name="T20" fmla="*/ 2 w 38"/>
                <a:gd name="T21" fmla="*/ 24 h 28"/>
                <a:gd name="T22" fmla="*/ 4 w 38"/>
                <a:gd name="T23" fmla="*/ 26 h 28"/>
                <a:gd name="T24" fmla="*/ 4 w 38"/>
                <a:gd name="T25" fmla="*/ 28 h 28"/>
                <a:gd name="T26" fmla="*/ 4 w 38"/>
                <a:gd name="T27" fmla="*/ 28 h 28"/>
                <a:gd name="T28" fmla="*/ 6 w 38"/>
                <a:gd name="T29" fmla="*/ 28 h 28"/>
                <a:gd name="T30" fmla="*/ 8 w 38"/>
                <a:gd name="T31" fmla="*/ 28 h 28"/>
                <a:gd name="T32" fmla="*/ 12 w 38"/>
                <a:gd name="T33" fmla="*/ 26 h 28"/>
                <a:gd name="T34" fmla="*/ 14 w 38"/>
                <a:gd name="T35" fmla="*/ 24 h 28"/>
                <a:gd name="T36" fmla="*/ 16 w 38"/>
                <a:gd name="T37" fmla="*/ 24 h 28"/>
                <a:gd name="T38" fmla="*/ 18 w 38"/>
                <a:gd name="T39" fmla="*/ 22 h 28"/>
                <a:gd name="T40" fmla="*/ 20 w 38"/>
                <a:gd name="T41" fmla="*/ 22 h 28"/>
                <a:gd name="T42" fmla="*/ 22 w 38"/>
                <a:gd name="T43" fmla="*/ 24 h 28"/>
                <a:gd name="T44" fmla="*/ 22 w 38"/>
                <a:gd name="T45" fmla="*/ 24 h 28"/>
                <a:gd name="T46" fmla="*/ 32 w 38"/>
                <a:gd name="T47" fmla="*/ 22 h 28"/>
                <a:gd name="T48" fmla="*/ 38 w 38"/>
                <a:gd name="T49" fmla="*/ 20 h 28"/>
                <a:gd name="T50" fmla="*/ 38 w 38"/>
                <a:gd name="T51" fmla="*/ 12 h 28"/>
                <a:gd name="T52" fmla="*/ 32 w 38"/>
                <a:gd name="T53" fmla="*/ 10 h 28"/>
                <a:gd name="T54" fmla="*/ 24 w 38"/>
                <a:gd name="T55" fmla="*/ 8 h 28"/>
                <a:gd name="T56" fmla="*/ 30 w 38"/>
                <a:gd name="T57" fmla="*/ 6 h 28"/>
                <a:gd name="T58" fmla="*/ 20 w 38"/>
                <a:gd name="T59" fmla="*/ 6 h 28"/>
                <a:gd name="T60" fmla="*/ 14 w 38"/>
                <a:gd name="T61" fmla="*/ 2 h 28"/>
                <a:gd name="T62" fmla="*/ 4 w 38"/>
                <a:gd name="T6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28">
                  <a:moveTo>
                    <a:pt x="4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32" y="22"/>
                  </a:lnTo>
                  <a:lnTo>
                    <a:pt x="38" y="20"/>
                  </a:lnTo>
                  <a:lnTo>
                    <a:pt x="38" y="12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30" y="6"/>
                  </a:lnTo>
                  <a:lnTo>
                    <a:pt x="20" y="6"/>
                  </a:lnTo>
                  <a:lnTo>
                    <a:pt x="14" y="2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89" name="Freeform 157"/>
            <p:cNvSpPr/>
            <p:nvPr/>
          </p:nvSpPr>
          <p:spPr bwMode="gray">
            <a:xfrm>
              <a:off x="4505" y="2866"/>
              <a:ext cx="44" cy="36"/>
            </a:xfrm>
            <a:custGeom>
              <a:avLst/>
              <a:gdLst>
                <a:gd name="T0" fmla="*/ 12 w 44"/>
                <a:gd name="T1" fmla="*/ 2 h 36"/>
                <a:gd name="T2" fmla="*/ 8 w 44"/>
                <a:gd name="T3" fmla="*/ 6 h 36"/>
                <a:gd name="T4" fmla="*/ 12 w 44"/>
                <a:gd name="T5" fmla="*/ 8 h 36"/>
                <a:gd name="T6" fmla="*/ 14 w 44"/>
                <a:gd name="T7" fmla="*/ 8 h 36"/>
                <a:gd name="T8" fmla="*/ 16 w 44"/>
                <a:gd name="T9" fmla="*/ 8 h 36"/>
                <a:gd name="T10" fmla="*/ 18 w 44"/>
                <a:gd name="T11" fmla="*/ 8 h 36"/>
                <a:gd name="T12" fmla="*/ 22 w 44"/>
                <a:gd name="T13" fmla="*/ 10 h 36"/>
                <a:gd name="T14" fmla="*/ 24 w 44"/>
                <a:gd name="T15" fmla="*/ 10 h 36"/>
                <a:gd name="T16" fmla="*/ 26 w 44"/>
                <a:gd name="T17" fmla="*/ 14 h 36"/>
                <a:gd name="T18" fmla="*/ 26 w 44"/>
                <a:gd name="T19" fmla="*/ 14 h 36"/>
                <a:gd name="T20" fmla="*/ 26 w 44"/>
                <a:gd name="T21" fmla="*/ 16 h 36"/>
                <a:gd name="T22" fmla="*/ 26 w 44"/>
                <a:gd name="T23" fmla="*/ 18 h 36"/>
                <a:gd name="T24" fmla="*/ 26 w 44"/>
                <a:gd name="T25" fmla="*/ 20 h 36"/>
                <a:gd name="T26" fmla="*/ 24 w 44"/>
                <a:gd name="T27" fmla="*/ 22 h 36"/>
                <a:gd name="T28" fmla="*/ 20 w 44"/>
                <a:gd name="T29" fmla="*/ 22 h 36"/>
                <a:gd name="T30" fmla="*/ 10 w 44"/>
                <a:gd name="T31" fmla="*/ 18 h 36"/>
                <a:gd name="T32" fmla="*/ 4 w 44"/>
                <a:gd name="T33" fmla="*/ 18 h 36"/>
                <a:gd name="T34" fmla="*/ 0 w 44"/>
                <a:gd name="T35" fmla="*/ 22 h 36"/>
                <a:gd name="T36" fmla="*/ 6 w 44"/>
                <a:gd name="T37" fmla="*/ 26 h 36"/>
                <a:gd name="T38" fmla="*/ 6 w 44"/>
                <a:gd name="T39" fmla="*/ 26 h 36"/>
                <a:gd name="T40" fmla="*/ 10 w 44"/>
                <a:gd name="T41" fmla="*/ 26 h 36"/>
                <a:gd name="T42" fmla="*/ 14 w 44"/>
                <a:gd name="T43" fmla="*/ 26 h 36"/>
                <a:gd name="T44" fmla="*/ 16 w 44"/>
                <a:gd name="T45" fmla="*/ 26 h 36"/>
                <a:gd name="T46" fmla="*/ 20 w 44"/>
                <a:gd name="T47" fmla="*/ 28 h 36"/>
                <a:gd name="T48" fmla="*/ 20 w 44"/>
                <a:gd name="T49" fmla="*/ 30 h 36"/>
                <a:gd name="T50" fmla="*/ 22 w 44"/>
                <a:gd name="T51" fmla="*/ 32 h 36"/>
                <a:gd name="T52" fmla="*/ 26 w 44"/>
                <a:gd name="T53" fmla="*/ 34 h 36"/>
                <a:gd name="T54" fmla="*/ 30 w 44"/>
                <a:gd name="T55" fmla="*/ 36 h 36"/>
                <a:gd name="T56" fmla="*/ 34 w 44"/>
                <a:gd name="T57" fmla="*/ 36 h 36"/>
                <a:gd name="T58" fmla="*/ 36 w 44"/>
                <a:gd name="T59" fmla="*/ 36 h 36"/>
                <a:gd name="T60" fmla="*/ 40 w 44"/>
                <a:gd name="T61" fmla="*/ 36 h 36"/>
                <a:gd name="T62" fmla="*/ 42 w 44"/>
                <a:gd name="T63" fmla="*/ 36 h 36"/>
                <a:gd name="T64" fmla="*/ 42 w 44"/>
                <a:gd name="T65" fmla="*/ 34 h 36"/>
                <a:gd name="T66" fmla="*/ 42 w 44"/>
                <a:gd name="T67" fmla="*/ 30 h 36"/>
                <a:gd name="T68" fmla="*/ 40 w 44"/>
                <a:gd name="T69" fmla="*/ 30 h 36"/>
                <a:gd name="T70" fmla="*/ 40 w 44"/>
                <a:gd name="T71" fmla="*/ 28 h 36"/>
                <a:gd name="T72" fmla="*/ 38 w 44"/>
                <a:gd name="T73" fmla="*/ 24 h 36"/>
                <a:gd name="T74" fmla="*/ 38 w 44"/>
                <a:gd name="T75" fmla="*/ 22 h 36"/>
                <a:gd name="T76" fmla="*/ 38 w 44"/>
                <a:gd name="T77" fmla="*/ 18 h 36"/>
                <a:gd name="T78" fmla="*/ 40 w 44"/>
                <a:gd name="T79" fmla="*/ 18 h 36"/>
                <a:gd name="T80" fmla="*/ 42 w 44"/>
                <a:gd name="T81" fmla="*/ 16 h 36"/>
                <a:gd name="T82" fmla="*/ 44 w 44"/>
                <a:gd name="T83" fmla="*/ 14 h 36"/>
                <a:gd name="T84" fmla="*/ 44 w 44"/>
                <a:gd name="T85" fmla="*/ 12 h 36"/>
                <a:gd name="T86" fmla="*/ 44 w 44"/>
                <a:gd name="T87" fmla="*/ 8 h 36"/>
                <a:gd name="T88" fmla="*/ 42 w 44"/>
                <a:gd name="T89" fmla="*/ 4 h 36"/>
                <a:gd name="T90" fmla="*/ 28 w 44"/>
                <a:gd name="T91" fmla="*/ 2 h 36"/>
                <a:gd name="T92" fmla="*/ 20 w 44"/>
                <a:gd name="T93" fmla="*/ 0 h 36"/>
                <a:gd name="T94" fmla="*/ 12 w 44"/>
                <a:gd name="T9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" h="36">
                  <a:moveTo>
                    <a:pt x="12" y="2"/>
                  </a:moveTo>
                  <a:lnTo>
                    <a:pt x="8" y="6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4" y="22"/>
                  </a:lnTo>
                  <a:lnTo>
                    <a:pt x="20" y="22"/>
                  </a:lnTo>
                  <a:lnTo>
                    <a:pt x="10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20" y="28"/>
                  </a:lnTo>
                  <a:lnTo>
                    <a:pt x="20" y="30"/>
                  </a:lnTo>
                  <a:lnTo>
                    <a:pt x="22" y="32"/>
                  </a:lnTo>
                  <a:lnTo>
                    <a:pt x="26" y="34"/>
                  </a:lnTo>
                  <a:lnTo>
                    <a:pt x="30" y="36"/>
                  </a:lnTo>
                  <a:lnTo>
                    <a:pt x="34" y="36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42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2" y="4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0" name="Freeform 158"/>
            <p:cNvSpPr/>
            <p:nvPr/>
          </p:nvSpPr>
          <p:spPr bwMode="gray">
            <a:xfrm>
              <a:off x="4369" y="2820"/>
              <a:ext cx="140" cy="54"/>
            </a:xfrm>
            <a:custGeom>
              <a:avLst/>
              <a:gdLst>
                <a:gd name="T0" fmla="*/ 18 w 140"/>
                <a:gd name="T1" fmla="*/ 2 h 54"/>
                <a:gd name="T2" fmla="*/ 16 w 140"/>
                <a:gd name="T3" fmla="*/ 2 h 54"/>
                <a:gd name="T4" fmla="*/ 14 w 140"/>
                <a:gd name="T5" fmla="*/ 4 h 54"/>
                <a:gd name="T6" fmla="*/ 10 w 140"/>
                <a:gd name="T7" fmla="*/ 6 h 54"/>
                <a:gd name="T8" fmla="*/ 6 w 140"/>
                <a:gd name="T9" fmla="*/ 8 h 54"/>
                <a:gd name="T10" fmla="*/ 2 w 140"/>
                <a:gd name="T11" fmla="*/ 10 h 54"/>
                <a:gd name="T12" fmla="*/ 0 w 140"/>
                <a:gd name="T13" fmla="*/ 14 h 54"/>
                <a:gd name="T14" fmla="*/ 0 w 140"/>
                <a:gd name="T15" fmla="*/ 18 h 54"/>
                <a:gd name="T16" fmla="*/ 0 w 140"/>
                <a:gd name="T17" fmla="*/ 18 h 54"/>
                <a:gd name="T18" fmla="*/ 2 w 140"/>
                <a:gd name="T19" fmla="*/ 20 h 54"/>
                <a:gd name="T20" fmla="*/ 4 w 140"/>
                <a:gd name="T21" fmla="*/ 22 h 54"/>
                <a:gd name="T22" fmla="*/ 8 w 140"/>
                <a:gd name="T23" fmla="*/ 22 h 54"/>
                <a:gd name="T24" fmla="*/ 12 w 140"/>
                <a:gd name="T25" fmla="*/ 22 h 54"/>
                <a:gd name="T26" fmla="*/ 16 w 140"/>
                <a:gd name="T27" fmla="*/ 20 h 54"/>
                <a:gd name="T28" fmla="*/ 20 w 140"/>
                <a:gd name="T29" fmla="*/ 18 h 54"/>
                <a:gd name="T30" fmla="*/ 24 w 140"/>
                <a:gd name="T31" fmla="*/ 16 h 54"/>
                <a:gd name="T32" fmla="*/ 28 w 140"/>
                <a:gd name="T33" fmla="*/ 16 h 54"/>
                <a:gd name="T34" fmla="*/ 32 w 140"/>
                <a:gd name="T35" fmla="*/ 16 h 54"/>
                <a:gd name="T36" fmla="*/ 34 w 140"/>
                <a:gd name="T37" fmla="*/ 18 h 54"/>
                <a:gd name="T38" fmla="*/ 36 w 140"/>
                <a:gd name="T39" fmla="*/ 18 h 54"/>
                <a:gd name="T40" fmla="*/ 40 w 140"/>
                <a:gd name="T41" fmla="*/ 20 h 54"/>
                <a:gd name="T42" fmla="*/ 44 w 140"/>
                <a:gd name="T43" fmla="*/ 22 h 54"/>
                <a:gd name="T44" fmla="*/ 48 w 140"/>
                <a:gd name="T45" fmla="*/ 22 h 54"/>
                <a:gd name="T46" fmla="*/ 50 w 140"/>
                <a:gd name="T47" fmla="*/ 24 h 54"/>
                <a:gd name="T48" fmla="*/ 52 w 140"/>
                <a:gd name="T49" fmla="*/ 24 h 54"/>
                <a:gd name="T50" fmla="*/ 68 w 140"/>
                <a:gd name="T51" fmla="*/ 32 h 54"/>
                <a:gd name="T52" fmla="*/ 68 w 140"/>
                <a:gd name="T53" fmla="*/ 32 h 54"/>
                <a:gd name="T54" fmla="*/ 70 w 140"/>
                <a:gd name="T55" fmla="*/ 34 h 54"/>
                <a:gd name="T56" fmla="*/ 74 w 140"/>
                <a:gd name="T57" fmla="*/ 36 h 54"/>
                <a:gd name="T58" fmla="*/ 80 w 140"/>
                <a:gd name="T59" fmla="*/ 40 h 54"/>
                <a:gd name="T60" fmla="*/ 88 w 140"/>
                <a:gd name="T61" fmla="*/ 40 h 54"/>
                <a:gd name="T62" fmla="*/ 98 w 140"/>
                <a:gd name="T63" fmla="*/ 42 h 54"/>
                <a:gd name="T64" fmla="*/ 98 w 140"/>
                <a:gd name="T65" fmla="*/ 46 h 54"/>
                <a:gd name="T66" fmla="*/ 90 w 140"/>
                <a:gd name="T67" fmla="*/ 50 h 54"/>
                <a:gd name="T68" fmla="*/ 92 w 140"/>
                <a:gd name="T69" fmla="*/ 54 h 54"/>
                <a:gd name="T70" fmla="*/ 94 w 140"/>
                <a:gd name="T71" fmla="*/ 54 h 54"/>
                <a:gd name="T72" fmla="*/ 96 w 140"/>
                <a:gd name="T73" fmla="*/ 54 h 54"/>
                <a:gd name="T74" fmla="*/ 102 w 140"/>
                <a:gd name="T75" fmla="*/ 54 h 54"/>
                <a:gd name="T76" fmla="*/ 108 w 140"/>
                <a:gd name="T77" fmla="*/ 54 h 54"/>
                <a:gd name="T78" fmla="*/ 114 w 140"/>
                <a:gd name="T79" fmla="*/ 54 h 54"/>
                <a:gd name="T80" fmla="*/ 120 w 140"/>
                <a:gd name="T81" fmla="*/ 54 h 54"/>
                <a:gd name="T82" fmla="*/ 122 w 140"/>
                <a:gd name="T83" fmla="*/ 54 h 54"/>
                <a:gd name="T84" fmla="*/ 138 w 140"/>
                <a:gd name="T85" fmla="*/ 52 h 54"/>
                <a:gd name="T86" fmla="*/ 138 w 140"/>
                <a:gd name="T87" fmla="*/ 52 h 54"/>
                <a:gd name="T88" fmla="*/ 138 w 140"/>
                <a:gd name="T89" fmla="*/ 50 h 54"/>
                <a:gd name="T90" fmla="*/ 140 w 140"/>
                <a:gd name="T91" fmla="*/ 48 h 54"/>
                <a:gd name="T92" fmla="*/ 140 w 140"/>
                <a:gd name="T93" fmla="*/ 46 h 54"/>
                <a:gd name="T94" fmla="*/ 138 w 140"/>
                <a:gd name="T95" fmla="*/ 42 h 54"/>
                <a:gd name="T96" fmla="*/ 120 w 140"/>
                <a:gd name="T97" fmla="*/ 34 h 54"/>
                <a:gd name="T98" fmla="*/ 116 w 140"/>
                <a:gd name="T99" fmla="*/ 30 h 54"/>
                <a:gd name="T100" fmla="*/ 86 w 140"/>
                <a:gd name="T101" fmla="*/ 22 h 54"/>
                <a:gd name="T102" fmla="*/ 76 w 140"/>
                <a:gd name="T103" fmla="*/ 20 h 54"/>
                <a:gd name="T104" fmla="*/ 74 w 140"/>
                <a:gd name="T105" fmla="*/ 20 h 54"/>
                <a:gd name="T106" fmla="*/ 70 w 140"/>
                <a:gd name="T107" fmla="*/ 16 h 54"/>
                <a:gd name="T108" fmla="*/ 66 w 140"/>
                <a:gd name="T109" fmla="*/ 14 h 54"/>
                <a:gd name="T110" fmla="*/ 58 w 140"/>
                <a:gd name="T111" fmla="*/ 8 h 54"/>
                <a:gd name="T112" fmla="*/ 32 w 140"/>
                <a:gd name="T113" fmla="*/ 0 h 54"/>
                <a:gd name="T114" fmla="*/ 18 w 140"/>
                <a:gd name="T11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54">
                  <a:moveTo>
                    <a:pt x="18" y="2"/>
                  </a:moveTo>
                  <a:lnTo>
                    <a:pt x="16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4" y="16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4" y="22"/>
                  </a:lnTo>
                  <a:lnTo>
                    <a:pt x="48" y="22"/>
                  </a:lnTo>
                  <a:lnTo>
                    <a:pt x="50" y="24"/>
                  </a:lnTo>
                  <a:lnTo>
                    <a:pt x="52" y="2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0" y="34"/>
                  </a:lnTo>
                  <a:lnTo>
                    <a:pt x="74" y="36"/>
                  </a:lnTo>
                  <a:lnTo>
                    <a:pt x="80" y="40"/>
                  </a:lnTo>
                  <a:lnTo>
                    <a:pt x="88" y="40"/>
                  </a:lnTo>
                  <a:lnTo>
                    <a:pt x="98" y="42"/>
                  </a:lnTo>
                  <a:lnTo>
                    <a:pt x="98" y="46"/>
                  </a:lnTo>
                  <a:lnTo>
                    <a:pt x="90" y="50"/>
                  </a:lnTo>
                  <a:lnTo>
                    <a:pt x="92" y="54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102" y="54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20" y="54"/>
                  </a:lnTo>
                  <a:lnTo>
                    <a:pt x="122" y="54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0"/>
                  </a:lnTo>
                  <a:lnTo>
                    <a:pt x="140" y="48"/>
                  </a:lnTo>
                  <a:lnTo>
                    <a:pt x="140" y="46"/>
                  </a:lnTo>
                  <a:lnTo>
                    <a:pt x="138" y="42"/>
                  </a:lnTo>
                  <a:lnTo>
                    <a:pt x="120" y="34"/>
                  </a:lnTo>
                  <a:lnTo>
                    <a:pt x="116" y="30"/>
                  </a:lnTo>
                  <a:lnTo>
                    <a:pt x="86" y="22"/>
                  </a:lnTo>
                  <a:lnTo>
                    <a:pt x="76" y="20"/>
                  </a:lnTo>
                  <a:lnTo>
                    <a:pt x="74" y="20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58" y="8"/>
                  </a:lnTo>
                  <a:lnTo>
                    <a:pt x="32" y="0"/>
                  </a:lnTo>
                  <a:lnTo>
                    <a:pt x="18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1" name="Freeform 159"/>
            <p:cNvSpPr/>
            <p:nvPr/>
          </p:nvSpPr>
          <p:spPr bwMode="gray">
            <a:xfrm>
              <a:off x="4605" y="1462"/>
              <a:ext cx="440" cy="658"/>
            </a:xfrm>
            <a:custGeom>
              <a:avLst/>
              <a:gdLst>
                <a:gd name="T0" fmla="*/ 96 w 440"/>
                <a:gd name="T1" fmla="*/ 110 h 658"/>
                <a:gd name="T2" fmla="*/ 70 w 440"/>
                <a:gd name="T3" fmla="*/ 128 h 658"/>
                <a:gd name="T4" fmla="*/ 50 w 440"/>
                <a:gd name="T5" fmla="*/ 154 h 658"/>
                <a:gd name="T6" fmla="*/ 66 w 440"/>
                <a:gd name="T7" fmla="*/ 176 h 658"/>
                <a:gd name="T8" fmla="*/ 54 w 440"/>
                <a:gd name="T9" fmla="*/ 202 h 658"/>
                <a:gd name="T10" fmla="*/ 22 w 440"/>
                <a:gd name="T11" fmla="*/ 214 h 658"/>
                <a:gd name="T12" fmla="*/ 2 w 440"/>
                <a:gd name="T13" fmla="*/ 226 h 658"/>
                <a:gd name="T14" fmla="*/ 26 w 440"/>
                <a:gd name="T15" fmla="*/ 256 h 658"/>
                <a:gd name="T16" fmla="*/ 52 w 440"/>
                <a:gd name="T17" fmla="*/ 258 h 658"/>
                <a:gd name="T18" fmla="*/ 38 w 440"/>
                <a:gd name="T19" fmla="*/ 272 h 658"/>
                <a:gd name="T20" fmla="*/ 20 w 440"/>
                <a:gd name="T21" fmla="*/ 274 h 658"/>
                <a:gd name="T22" fmla="*/ 24 w 440"/>
                <a:gd name="T23" fmla="*/ 296 h 658"/>
                <a:gd name="T24" fmla="*/ 46 w 440"/>
                <a:gd name="T25" fmla="*/ 318 h 658"/>
                <a:gd name="T26" fmla="*/ 94 w 440"/>
                <a:gd name="T27" fmla="*/ 304 h 658"/>
                <a:gd name="T28" fmla="*/ 120 w 440"/>
                <a:gd name="T29" fmla="*/ 314 h 658"/>
                <a:gd name="T30" fmla="*/ 142 w 440"/>
                <a:gd name="T31" fmla="*/ 378 h 658"/>
                <a:gd name="T32" fmla="*/ 144 w 440"/>
                <a:gd name="T33" fmla="*/ 410 h 658"/>
                <a:gd name="T34" fmla="*/ 142 w 440"/>
                <a:gd name="T35" fmla="*/ 428 h 658"/>
                <a:gd name="T36" fmla="*/ 148 w 440"/>
                <a:gd name="T37" fmla="*/ 434 h 658"/>
                <a:gd name="T38" fmla="*/ 166 w 440"/>
                <a:gd name="T39" fmla="*/ 448 h 658"/>
                <a:gd name="T40" fmla="*/ 162 w 440"/>
                <a:gd name="T41" fmla="*/ 456 h 658"/>
                <a:gd name="T42" fmla="*/ 166 w 440"/>
                <a:gd name="T43" fmla="*/ 470 h 658"/>
                <a:gd name="T44" fmla="*/ 160 w 440"/>
                <a:gd name="T45" fmla="*/ 502 h 658"/>
                <a:gd name="T46" fmla="*/ 150 w 440"/>
                <a:gd name="T47" fmla="*/ 532 h 658"/>
                <a:gd name="T48" fmla="*/ 166 w 440"/>
                <a:gd name="T49" fmla="*/ 598 h 658"/>
                <a:gd name="T50" fmla="*/ 194 w 440"/>
                <a:gd name="T51" fmla="*/ 646 h 658"/>
                <a:gd name="T52" fmla="*/ 214 w 440"/>
                <a:gd name="T53" fmla="*/ 648 h 658"/>
                <a:gd name="T54" fmla="*/ 234 w 440"/>
                <a:gd name="T55" fmla="*/ 652 h 658"/>
                <a:gd name="T56" fmla="*/ 242 w 440"/>
                <a:gd name="T57" fmla="*/ 610 h 658"/>
                <a:gd name="T58" fmla="*/ 258 w 440"/>
                <a:gd name="T59" fmla="*/ 564 h 658"/>
                <a:gd name="T60" fmla="*/ 282 w 440"/>
                <a:gd name="T61" fmla="*/ 556 h 658"/>
                <a:gd name="T62" fmla="*/ 328 w 440"/>
                <a:gd name="T63" fmla="*/ 510 h 658"/>
                <a:gd name="T64" fmla="*/ 348 w 440"/>
                <a:gd name="T65" fmla="*/ 500 h 658"/>
                <a:gd name="T66" fmla="*/ 372 w 440"/>
                <a:gd name="T67" fmla="*/ 486 h 658"/>
                <a:gd name="T68" fmla="*/ 378 w 440"/>
                <a:gd name="T69" fmla="*/ 464 h 658"/>
                <a:gd name="T70" fmla="*/ 340 w 440"/>
                <a:gd name="T71" fmla="*/ 474 h 658"/>
                <a:gd name="T72" fmla="*/ 344 w 440"/>
                <a:gd name="T73" fmla="*/ 468 h 658"/>
                <a:gd name="T74" fmla="*/ 360 w 440"/>
                <a:gd name="T75" fmla="*/ 438 h 658"/>
                <a:gd name="T76" fmla="*/ 370 w 440"/>
                <a:gd name="T77" fmla="*/ 436 h 658"/>
                <a:gd name="T78" fmla="*/ 390 w 440"/>
                <a:gd name="T79" fmla="*/ 426 h 658"/>
                <a:gd name="T80" fmla="*/ 384 w 440"/>
                <a:gd name="T81" fmla="*/ 392 h 658"/>
                <a:gd name="T82" fmla="*/ 402 w 440"/>
                <a:gd name="T83" fmla="*/ 374 h 658"/>
                <a:gd name="T84" fmla="*/ 414 w 440"/>
                <a:gd name="T85" fmla="*/ 322 h 658"/>
                <a:gd name="T86" fmla="*/ 382 w 440"/>
                <a:gd name="T87" fmla="*/ 310 h 658"/>
                <a:gd name="T88" fmla="*/ 380 w 440"/>
                <a:gd name="T89" fmla="*/ 270 h 658"/>
                <a:gd name="T90" fmla="*/ 380 w 440"/>
                <a:gd name="T91" fmla="*/ 210 h 658"/>
                <a:gd name="T92" fmla="*/ 396 w 440"/>
                <a:gd name="T93" fmla="*/ 174 h 658"/>
                <a:gd name="T94" fmla="*/ 414 w 440"/>
                <a:gd name="T95" fmla="*/ 140 h 658"/>
                <a:gd name="T96" fmla="*/ 410 w 440"/>
                <a:gd name="T97" fmla="*/ 130 h 658"/>
                <a:gd name="T98" fmla="*/ 436 w 440"/>
                <a:gd name="T99" fmla="*/ 86 h 658"/>
                <a:gd name="T100" fmla="*/ 408 w 440"/>
                <a:gd name="T101" fmla="*/ 74 h 658"/>
                <a:gd name="T102" fmla="*/ 398 w 440"/>
                <a:gd name="T103" fmla="*/ 108 h 658"/>
                <a:gd name="T104" fmla="*/ 398 w 440"/>
                <a:gd name="T105" fmla="*/ 66 h 658"/>
                <a:gd name="T106" fmla="*/ 368 w 440"/>
                <a:gd name="T107" fmla="*/ 78 h 658"/>
                <a:gd name="T108" fmla="*/ 364 w 440"/>
                <a:gd name="T109" fmla="*/ 60 h 658"/>
                <a:gd name="T110" fmla="*/ 332 w 440"/>
                <a:gd name="T111" fmla="*/ 62 h 658"/>
                <a:gd name="T112" fmla="*/ 368 w 440"/>
                <a:gd name="T113" fmla="*/ 44 h 658"/>
                <a:gd name="T114" fmla="*/ 338 w 440"/>
                <a:gd name="T115" fmla="*/ 18 h 658"/>
                <a:gd name="T116" fmla="*/ 288 w 440"/>
                <a:gd name="T117" fmla="*/ 38 h 658"/>
                <a:gd name="T118" fmla="*/ 318 w 440"/>
                <a:gd name="T119" fmla="*/ 4 h 658"/>
                <a:gd name="T120" fmla="*/ 224 w 440"/>
                <a:gd name="T121" fmla="*/ 42 h 658"/>
                <a:gd name="T122" fmla="*/ 164 w 440"/>
                <a:gd name="T123" fmla="*/ 6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0" h="658">
                  <a:moveTo>
                    <a:pt x="104" y="78"/>
                  </a:moveTo>
                  <a:lnTo>
                    <a:pt x="102" y="78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6" y="86"/>
                  </a:lnTo>
                  <a:lnTo>
                    <a:pt x="96" y="88"/>
                  </a:lnTo>
                  <a:lnTo>
                    <a:pt x="94" y="92"/>
                  </a:lnTo>
                  <a:lnTo>
                    <a:pt x="96" y="94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96" y="110"/>
                  </a:lnTo>
                  <a:lnTo>
                    <a:pt x="96" y="110"/>
                  </a:lnTo>
                  <a:lnTo>
                    <a:pt x="96" y="112"/>
                  </a:lnTo>
                  <a:lnTo>
                    <a:pt x="96" y="116"/>
                  </a:lnTo>
                  <a:lnTo>
                    <a:pt x="96" y="118"/>
                  </a:lnTo>
                  <a:lnTo>
                    <a:pt x="94" y="122"/>
                  </a:lnTo>
                  <a:lnTo>
                    <a:pt x="90" y="122"/>
                  </a:lnTo>
                  <a:lnTo>
                    <a:pt x="76" y="122"/>
                  </a:lnTo>
                  <a:lnTo>
                    <a:pt x="74" y="122"/>
                  </a:lnTo>
                  <a:lnTo>
                    <a:pt x="74" y="124"/>
                  </a:lnTo>
                  <a:lnTo>
                    <a:pt x="72" y="126"/>
                  </a:lnTo>
                  <a:lnTo>
                    <a:pt x="70" y="128"/>
                  </a:lnTo>
                  <a:lnTo>
                    <a:pt x="68" y="128"/>
                  </a:lnTo>
                  <a:lnTo>
                    <a:pt x="56" y="130"/>
                  </a:lnTo>
                  <a:lnTo>
                    <a:pt x="56" y="132"/>
                  </a:lnTo>
                  <a:lnTo>
                    <a:pt x="56" y="134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0" y="144"/>
                  </a:lnTo>
                  <a:lnTo>
                    <a:pt x="48" y="146"/>
                  </a:lnTo>
                  <a:lnTo>
                    <a:pt x="48" y="150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4" y="156"/>
                  </a:lnTo>
                  <a:lnTo>
                    <a:pt x="58" y="156"/>
                  </a:lnTo>
                  <a:lnTo>
                    <a:pt x="62" y="158"/>
                  </a:lnTo>
                  <a:lnTo>
                    <a:pt x="68" y="158"/>
                  </a:lnTo>
                  <a:lnTo>
                    <a:pt x="68" y="160"/>
                  </a:lnTo>
                  <a:lnTo>
                    <a:pt x="68" y="162"/>
                  </a:lnTo>
                  <a:lnTo>
                    <a:pt x="68" y="166"/>
                  </a:lnTo>
                  <a:lnTo>
                    <a:pt x="68" y="168"/>
                  </a:lnTo>
                  <a:lnTo>
                    <a:pt x="66" y="172"/>
                  </a:lnTo>
                  <a:lnTo>
                    <a:pt x="66" y="176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6"/>
                  </a:lnTo>
                  <a:lnTo>
                    <a:pt x="68" y="190"/>
                  </a:lnTo>
                  <a:lnTo>
                    <a:pt x="66" y="192"/>
                  </a:lnTo>
                  <a:lnTo>
                    <a:pt x="64" y="194"/>
                  </a:lnTo>
                  <a:lnTo>
                    <a:pt x="62" y="194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4" y="202"/>
                  </a:lnTo>
                  <a:lnTo>
                    <a:pt x="54" y="202"/>
                  </a:lnTo>
                  <a:lnTo>
                    <a:pt x="52" y="202"/>
                  </a:lnTo>
                  <a:lnTo>
                    <a:pt x="48" y="202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2" y="206"/>
                  </a:lnTo>
                  <a:lnTo>
                    <a:pt x="38" y="208"/>
                  </a:lnTo>
                  <a:lnTo>
                    <a:pt x="32" y="212"/>
                  </a:lnTo>
                  <a:lnTo>
                    <a:pt x="28" y="214"/>
                  </a:lnTo>
                  <a:lnTo>
                    <a:pt x="22" y="214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0" y="218"/>
                  </a:lnTo>
                  <a:lnTo>
                    <a:pt x="10" y="220"/>
                  </a:lnTo>
                  <a:lnTo>
                    <a:pt x="8" y="222"/>
                  </a:lnTo>
                  <a:lnTo>
                    <a:pt x="6" y="222"/>
                  </a:lnTo>
                  <a:lnTo>
                    <a:pt x="6" y="224"/>
                  </a:lnTo>
                  <a:lnTo>
                    <a:pt x="4" y="224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4"/>
                  </a:lnTo>
                  <a:lnTo>
                    <a:pt x="4" y="238"/>
                  </a:lnTo>
                  <a:lnTo>
                    <a:pt x="6" y="240"/>
                  </a:lnTo>
                  <a:lnTo>
                    <a:pt x="10" y="240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2" y="250"/>
                  </a:lnTo>
                  <a:lnTo>
                    <a:pt x="24" y="252"/>
                  </a:lnTo>
                  <a:lnTo>
                    <a:pt x="24" y="254"/>
                  </a:lnTo>
                  <a:lnTo>
                    <a:pt x="26" y="256"/>
                  </a:lnTo>
                  <a:lnTo>
                    <a:pt x="30" y="256"/>
                  </a:lnTo>
                  <a:lnTo>
                    <a:pt x="34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40" y="252"/>
                  </a:lnTo>
                  <a:lnTo>
                    <a:pt x="42" y="252"/>
                  </a:lnTo>
                  <a:lnTo>
                    <a:pt x="44" y="250"/>
                  </a:lnTo>
                  <a:lnTo>
                    <a:pt x="46" y="252"/>
                  </a:lnTo>
                  <a:lnTo>
                    <a:pt x="48" y="254"/>
                  </a:lnTo>
                  <a:lnTo>
                    <a:pt x="50" y="256"/>
                  </a:lnTo>
                  <a:lnTo>
                    <a:pt x="52" y="258"/>
                  </a:lnTo>
                  <a:lnTo>
                    <a:pt x="52" y="260"/>
                  </a:lnTo>
                  <a:lnTo>
                    <a:pt x="48" y="262"/>
                  </a:lnTo>
                  <a:lnTo>
                    <a:pt x="44" y="264"/>
                  </a:lnTo>
                  <a:lnTo>
                    <a:pt x="42" y="266"/>
                  </a:lnTo>
                  <a:lnTo>
                    <a:pt x="42" y="268"/>
                  </a:lnTo>
                  <a:lnTo>
                    <a:pt x="44" y="270"/>
                  </a:lnTo>
                  <a:lnTo>
                    <a:pt x="44" y="272"/>
                  </a:lnTo>
                  <a:lnTo>
                    <a:pt x="44" y="274"/>
                  </a:lnTo>
                  <a:lnTo>
                    <a:pt x="44" y="274"/>
                  </a:lnTo>
                  <a:lnTo>
                    <a:pt x="42" y="274"/>
                  </a:lnTo>
                  <a:lnTo>
                    <a:pt x="38" y="272"/>
                  </a:lnTo>
                  <a:lnTo>
                    <a:pt x="36" y="270"/>
                  </a:lnTo>
                  <a:lnTo>
                    <a:pt x="32" y="268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6"/>
                  </a:lnTo>
                  <a:lnTo>
                    <a:pt x="30" y="278"/>
                  </a:lnTo>
                  <a:lnTo>
                    <a:pt x="28" y="278"/>
                  </a:lnTo>
                  <a:lnTo>
                    <a:pt x="26" y="278"/>
                  </a:lnTo>
                  <a:lnTo>
                    <a:pt x="24" y="276"/>
                  </a:lnTo>
                  <a:lnTo>
                    <a:pt x="20" y="274"/>
                  </a:lnTo>
                  <a:lnTo>
                    <a:pt x="18" y="272"/>
                  </a:lnTo>
                  <a:lnTo>
                    <a:pt x="16" y="274"/>
                  </a:lnTo>
                  <a:lnTo>
                    <a:pt x="12" y="276"/>
                  </a:lnTo>
                  <a:lnTo>
                    <a:pt x="10" y="278"/>
                  </a:lnTo>
                  <a:lnTo>
                    <a:pt x="8" y="280"/>
                  </a:lnTo>
                  <a:lnTo>
                    <a:pt x="10" y="282"/>
                  </a:lnTo>
                  <a:lnTo>
                    <a:pt x="12" y="286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2" y="294"/>
                  </a:lnTo>
                  <a:lnTo>
                    <a:pt x="24" y="296"/>
                  </a:lnTo>
                  <a:lnTo>
                    <a:pt x="26" y="296"/>
                  </a:lnTo>
                  <a:lnTo>
                    <a:pt x="26" y="304"/>
                  </a:lnTo>
                  <a:lnTo>
                    <a:pt x="28" y="304"/>
                  </a:lnTo>
                  <a:lnTo>
                    <a:pt x="30" y="304"/>
                  </a:lnTo>
                  <a:lnTo>
                    <a:pt x="34" y="306"/>
                  </a:lnTo>
                  <a:lnTo>
                    <a:pt x="38" y="308"/>
                  </a:lnTo>
                  <a:lnTo>
                    <a:pt x="40" y="310"/>
                  </a:lnTo>
                  <a:lnTo>
                    <a:pt x="42" y="312"/>
                  </a:lnTo>
                  <a:lnTo>
                    <a:pt x="44" y="314"/>
                  </a:lnTo>
                  <a:lnTo>
                    <a:pt x="44" y="316"/>
                  </a:lnTo>
                  <a:lnTo>
                    <a:pt x="46" y="318"/>
                  </a:lnTo>
                  <a:lnTo>
                    <a:pt x="48" y="318"/>
                  </a:lnTo>
                  <a:lnTo>
                    <a:pt x="50" y="318"/>
                  </a:lnTo>
                  <a:lnTo>
                    <a:pt x="54" y="318"/>
                  </a:lnTo>
                  <a:lnTo>
                    <a:pt x="58" y="316"/>
                  </a:lnTo>
                  <a:lnTo>
                    <a:pt x="66" y="312"/>
                  </a:lnTo>
                  <a:lnTo>
                    <a:pt x="70" y="308"/>
                  </a:lnTo>
                  <a:lnTo>
                    <a:pt x="74" y="306"/>
                  </a:lnTo>
                  <a:lnTo>
                    <a:pt x="78" y="304"/>
                  </a:lnTo>
                  <a:lnTo>
                    <a:pt x="82" y="304"/>
                  </a:lnTo>
                  <a:lnTo>
                    <a:pt x="88" y="304"/>
                  </a:lnTo>
                  <a:lnTo>
                    <a:pt x="94" y="304"/>
                  </a:lnTo>
                  <a:lnTo>
                    <a:pt x="98" y="302"/>
                  </a:lnTo>
                  <a:lnTo>
                    <a:pt x="104" y="302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0" y="302"/>
                  </a:lnTo>
                  <a:lnTo>
                    <a:pt x="112" y="304"/>
                  </a:lnTo>
                  <a:lnTo>
                    <a:pt x="114" y="306"/>
                  </a:lnTo>
                  <a:lnTo>
                    <a:pt x="116" y="310"/>
                  </a:lnTo>
                  <a:lnTo>
                    <a:pt x="118" y="314"/>
                  </a:lnTo>
                  <a:lnTo>
                    <a:pt x="118" y="314"/>
                  </a:lnTo>
                  <a:lnTo>
                    <a:pt x="120" y="314"/>
                  </a:lnTo>
                  <a:lnTo>
                    <a:pt x="124" y="316"/>
                  </a:lnTo>
                  <a:lnTo>
                    <a:pt x="126" y="318"/>
                  </a:lnTo>
                  <a:lnTo>
                    <a:pt x="128" y="324"/>
                  </a:lnTo>
                  <a:lnTo>
                    <a:pt x="132" y="330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4" y="352"/>
                  </a:lnTo>
                  <a:lnTo>
                    <a:pt x="136" y="358"/>
                  </a:lnTo>
                  <a:lnTo>
                    <a:pt x="138" y="364"/>
                  </a:lnTo>
                  <a:lnTo>
                    <a:pt x="140" y="370"/>
                  </a:lnTo>
                  <a:lnTo>
                    <a:pt x="142" y="378"/>
                  </a:lnTo>
                  <a:lnTo>
                    <a:pt x="140" y="384"/>
                  </a:lnTo>
                  <a:lnTo>
                    <a:pt x="140" y="390"/>
                  </a:lnTo>
                  <a:lnTo>
                    <a:pt x="142" y="394"/>
                  </a:lnTo>
                  <a:lnTo>
                    <a:pt x="144" y="398"/>
                  </a:lnTo>
                  <a:lnTo>
                    <a:pt x="148" y="402"/>
                  </a:lnTo>
                  <a:lnTo>
                    <a:pt x="148" y="404"/>
                  </a:lnTo>
                  <a:lnTo>
                    <a:pt x="148" y="406"/>
                  </a:lnTo>
                  <a:lnTo>
                    <a:pt x="146" y="408"/>
                  </a:lnTo>
                  <a:lnTo>
                    <a:pt x="146" y="410"/>
                  </a:lnTo>
                  <a:lnTo>
                    <a:pt x="144" y="410"/>
                  </a:lnTo>
                  <a:lnTo>
                    <a:pt x="144" y="410"/>
                  </a:lnTo>
                  <a:lnTo>
                    <a:pt x="142" y="410"/>
                  </a:lnTo>
                  <a:lnTo>
                    <a:pt x="140" y="410"/>
                  </a:lnTo>
                  <a:lnTo>
                    <a:pt x="140" y="410"/>
                  </a:lnTo>
                  <a:lnTo>
                    <a:pt x="138" y="412"/>
                  </a:lnTo>
                  <a:lnTo>
                    <a:pt x="138" y="416"/>
                  </a:lnTo>
                  <a:lnTo>
                    <a:pt x="140" y="418"/>
                  </a:lnTo>
                  <a:lnTo>
                    <a:pt x="142" y="420"/>
                  </a:lnTo>
                  <a:lnTo>
                    <a:pt x="144" y="422"/>
                  </a:lnTo>
                  <a:lnTo>
                    <a:pt x="144" y="424"/>
                  </a:lnTo>
                  <a:lnTo>
                    <a:pt x="144" y="426"/>
                  </a:lnTo>
                  <a:lnTo>
                    <a:pt x="142" y="428"/>
                  </a:lnTo>
                  <a:lnTo>
                    <a:pt x="138" y="430"/>
                  </a:lnTo>
                  <a:lnTo>
                    <a:pt x="136" y="434"/>
                  </a:lnTo>
                  <a:lnTo>
                    <a:pt x="134" y="436"/>
                  </a:lnTo>
                  <a:lnTo>
                    <a:pt x="132" y="438"/>
                  </a:lnTo>
                  <a:lnTo>
                    <a:pt x="132" y="440"/>
                  </a:lnTo>
                  <a:lnTo>
                    <a:pt x="134" y="440"/>
                  </a:lnTo>
                  <a:lnTo>
                    <a:pt x="138" y="440"/>
                  </a:lnTo>
                  <a:lnTo>
                    <a:pt x="142" y="440"/>
                  </a:lnTo>
                  <a:lnTo>
                    <a:pt x="146" y="438"/>
                  </a:lnTo>
                  <a:lnTo>
                    <a:pt x="146" y="436"/>
                  </a:lnTo>
                  <a:lnTo>
                    <a:pt x="148" y="434"/>
                  </a:lnTo>
                  <a:lnTo>
                    <a:pt x="150" y="430"/>
                  </a:lnTo>
                  <a:lnTo>
                    <a:pt x="152" y="426"/>
                  </a:lnTo>
                  <a:lnTo>
                    <a:pt x="154" y="424"/>
                  </a:lnTo>
                  <a:lnTo>
                    <a:pt x="156" y="424"/>
                  </a:lnTo>
                  <a:lnTo>
                    <a:pt x="158" y="426"/>
                  </a:lnTo>
                  <a:lnTo>
                    <a:pt x="160" y="430"/>
                  </a:lnTo>
                  <a:lnTo>
                    <a:pt x="162" y="434"/>
                  </a:lnTo>
                  <a:lnTo>
                    <a:pt x="162" y="438"/>
                  </a:lnTo>
                  <a:lnTo>
                    <a:pt x="164" y="442"/>
                  </a:lnTo>
                  <a:lnTo>
                    <a:pt x="164" y="446"/>
                  </a:lnTo>
                  <a:lnTo>
                    <a:pt x="166" y="448"/>
                  </a:lnTo>
                  <a:lnTo>
                    <a:pt x="168" y="450"/>
                  </a:lnTo>
                  <a:lnTo>
                    <a:pt x="172" y="450"/>
                  </a:lnTo>
                  <a:lnTo>
                    <a:pt x="176" y="452"/>
                  </a:lnTo>
                  <a:lnTo>
                    <a:pt x="178" y="456"/>
                  </a:lnTo>
                  <a:lnTo>
                    <a:pt x="178" y="460"/>
                  </a:lnTo>
                  <a:lnTo>
                    <a:pt x="178" y="464"/>
                  </a:lnTo>
                  <a:lnTo>
                    <a:pt x="178" y="464"/>
                  </a:lnTo>
                  <a:lnTo>
                    <a:pt x="174" y="464"/>
                  </a:lnTo>
                  <a:lnTo>
                    <a:pt x="170" y="462"/>
                  </a:lnTo>
                  <a:lnTo>
                    <a:pt x="166" y="458"/>
                  </a:lnTo>
                  <a:lnTo>
                    <a:pt x="162" y="456"/>
                  </a:lnTo>
                  <a:lnTo>
                    <a:pt x="156" y="454"/>
                  </a:lnTo>
                  <a:lnTo>
                    <a:pt x="152" y="454"/>
                  </a:lnTo>
                  <a:lnTo>
                    <a:pt x="148" y="454"/>
                  </a:lnTo>
                  <a:lnTo>
                    <a:pt x="148" y="456"/>
                  </a:lnTo>
                  <a:lnTo>
                    <a:pt x="148" y="456"/>
                  </a:lnTo>
                  <a:lnTo>
                    <a:pt x="148" y="458"/>
                  </a:lnTo>
                  <a:lnTo>
                    <a:pt x="150" y="460"/>
                  </a:lnTo>
                  <a:lnTo>
                    <a:pt x="152" y="464"/>
                  </a:lnTo>
                  <a:lnTo>
                    <a:pt x="156" y="466"/>
                  </a:lnTo>
                  <a:lnTo>
                    <a:pt x="162" y="468"/>
                  </a:lnTo>
                  <a:lnTo>
                    <a:pt x="166" y="470"/>
                  </a:lnTo>
                  <a:lnTo>
                    <a:pt x="170" y="470"/>
                  </a:lnTo>
                  <a:lnTo>
                    <a:pt x="172" y="472"/>
                  </a:lnTo>
                  <a:lnTo>
                    <a:pt x="174" y="474"/>
                  </a:lnTo>
                  <a:lnTo>
                    <a:pt x="176" y="476"/>
                  </a:lnTo>
                  <a:lnTo>
                    <a:pt x="176" y="480"/>
                  </a:lnTo>
                  <a:lnTo>
                    <a:pt x="176" y="484"/>
                  </a:lnTo>
                  <a:lnTo>
                    <a:pt x="172" y="490"/>
                  </a:lnTo>
                  <a:lnTo>
                    <a:pt x="168" y="494"/>
                  </a:lnTo>
                  <a:lnTo>
                    <a:pt x="166" y="498"/>
                  </a:lnTo>
                  <a:lnTo>
                    <a:pt x="162" y="500"/>
                  </a:lnTo>
                  <a:lnTo>
                    <a:pt x="160" y="502"/>
                  </a:lnTo>
                  <a:lnTo>
                    <a:pt x="158" y="502"/>
                  </a:lnTo>
                  <a:lnTo>
                    <a:pt x="156" y="504"/>
                  </a:lnTo>
                  <a:lnTo>
                    <a:pt x="158" y="506"/>
                  </a:lnTo>
                  <a:lnTo>
                    <a:pt x="158" y="508"/>
                  </a:lnTo>
                  <a:lnTo>
                    <a:pt x="160" y="508"/>
                  </a:lnTo>
                  <a:lnTo>
                    <a:pt x="162" y="508"/>
                  </a:lnTo>
                  <a:lnTo>
                    <a:pt x="156" y="514"/>
                  </a:lnTo>
                  <a:lnTo>
                    <a:pt x="148" y="526"/>
                  </a:lnTo>
                  <a:lnTo>
                    <a:pt x="148" y="526"/>
                  </a:lnTo>
                  <a:lnTo>
                    <a:pt x="150" y="528"/>
                  </a:lnTo>
                  <a:lnTo>
                    <a:pt x="150" y="532"/>
                  </a:lnTo>
                  <a:lnTo>
                    <a:pt x="152" y="538"/>
                  </a:lnTo>
                  <a:lnTo>
                    <a:pt x="152" y="544"/>
                  </a:lnTo>
                  <a:lnTo>
                    <a:pt x="154" y="550"/>
                  </a:lnTo>
                  <a:lnTo>
                    <a:pt x="154" y="558"/>
                  </a:lnTo>
                  <a:lnTo>
                    <a:pt x="156" y="566"/>
                  </a:lnTo>
                  <a:lnTo>
                    <a:pt x="158" y="572"/>
                  </a:lnTo>
                  <a:lnTo>
                    <a:pt x="160" y="578"/>
                  </a:lnTo>
                  <a:lnTo>
                    <a:pt x="162" y="584"/>
                  </a:lnTo>
                  <a:lnTo>
                    <a:pt x="164" y="588"/>
                  </a:lnTo>
                  <a:lnTo>
                    <a:pt x="166" y="594"/>
                  </a:lnTo>
                  <a:lnTo>
                    <a:pt x="166" y="598"/>
                  </a:lnTo>
                  <a:lnTo>
                    <a:pt x="166" y="600"/>
                  </a:lnTo>
                  <a:lnTo>
                    <a:pt x="178" y="620"/>
                  </a:lnTo>
                  <a:lnTo>
                    <a:pt x="180" y="620"/>
                  </a:lnTo>
                  <a:lnTo>
                    <a:pt x="180" y="624"/>
                  </a:lnTo>
                  <a:lnTo>
                    <a:pt x="180" y="628"/>
                  </a:lnTo>
                  <a:lnTo>
                    <a:pt x="182" y="634"/>
                  </a:lnTo>
                  <a:lnTo>
                    <a:pt x="184" y="638"/>
                  </a:lnTo>
                  <a:lnTo>
                    <a:pt x="184" y="642"/>
                  </a:lnTo>
                  <a:lnTo>
                    <a:pt x="186" y="644"/>
                  </a:lnTo>
                  <a:lnTo>
                    <a:pt x="190" y="646"/>
                  </a:lnTo>
                  <a:lnTo>
                    <a:pt x="194" y="646"/>
                  </a:lnTo>
                  <a:lnTo>
                    <a:pt x="202" y="646"/>
                  </a:lnTo>
                  <a:lnTo>
                    <a:pt x="208" y="644"/>
                  </a:lnTo>
                  <a:lnTo>
                    <a:pt x="212" y="642"/>
                  </a:lnTo>
                  <a:lnTo>
                    <a:pt x="214" y="642"/>
                  </a:lnTo>
                  <a:lnTo>
                    <a:pt x="216" y="640"/>
                  </a:lnTo>
                  <a:lnTo>
                    <a:pt x="218" y="640"/>
                  </a:lnTo>
                  <a:lnTo>
                    <a:pt x="220" y="640"/>
                  </a:lnTo>
                  <a:lnTo>
                    <a:pt x="220" y="642"/>
                  </a:lnTo>
                  <a:lnTo>
                    <a:pt x="218" y="644"/>
                  </a:lnTo>
                  <a:lnTo>
                    <a:pt x="216" y="646"/>
                  </a:lnTo>
                  <a:lnTo>
                    <a:pt x="214" y="648"/>
                  </a:lnTo>
                  <a:lnTo>
                    <a:pt x="212" y="650"/>
                  </a:lnTo>
                  <a:lnTo>
                    <a:pt x="210" y="650"/>
                  </a:lnTo>
                  <a:lnTo>
                    <a:pt x="212" y="652"/>
                  </a:lnTo>
                  <a:lnTo>
                    <a:pt x="214" y="654"/>
                  </a:lnTo>
                  <a:lnTo>
                    <a:pt x="218" y="656"/>
                  </a:lnTo>
                  <a:lnTo>
                    <a:pt x="222" y="656"/>
                  </a:lnTo>
                  <a:lnTo>
                    <a:pt x="226" y="658"/>
                  </a:lnTo>
                  <a:lnTo>
                    <a:pt x="228" y="658"/>
                  </a:lnTo>
                  <a:lnTo>
                    <a:pt x="232" y="658"/>
                  </a:lnTo>
                  <a:lnTo>
                    <a:pt x="234" y="656"/>
                  </a:lnTo>
                  <a:lnTo>
                    <a:pt x="234" y="652"/>
                  </a:lnTo>
                  <a:lnTo>
                    <a:pt x="234" y="644"/>
                  </a:lnTo>
                  <a:lnTo>
                    <a:pt x="234" y="638"/>
                  </a:lnTo>
                  <a:lnTo>
                    <a:pt x="236" y="632"/>
                  </a:lnTo>
                  <a:lnTo>
                    <a:pt x="238" y="630"/>
                  </a:lnTo>
                  <a:lnTo>
                    <a:pt x="240" y="626"/>
                  </a:lnTo>
                  <a:lnTo>
                    <a:pt x="240" y="622"/>
                  </a:lnTo>
                  <a:lnTo>
                    <a:pt x="240" y="618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8" y="612"/>
                  </a:lnTo>
                  <a:lnTo>
                    <a:pt x="242" y="610"/>
                  </a:lnTo>
                  <a:lnTo>
                    <a:pt x="244" y="608"/>
                  </a:lnTo>
                  <a:lnTo>
                    <a:pt x="246" y="608"/>
                  </a:lnTo>
                  <a:lnTo>
                    <a:pt x="246" y="606"/>
                  </a:lnTo>
                  <a:lnTo>
                    <a:pt x="250" y="590"/>
                  </a:lnTo>
                  <a:lnTo>
                    <a:pt x="252" y="576"/>
                  </a:lnTo>
                  <a:lnTo>
                    <a:pt x="252" y="574"/>
                  </a:lnTo>
                  <a:lnTo>
                    <a:pt x="252" y="572"/>
                  </a:lnTo>
                  <a:lnTo>
                    <a:pt x="250" y="570"/>
                  </a:lnTo>
                  <a:lnTo>
                    <a:pt x="252" y="566"/>
                  </a:lnTo>
                  <a:lnTo>
                    <a:pt x="254" y="566"/>
                  </a:lnTo>
                  <a:lnTo>
                    <a:pt x="258" y="564"/>
                  </a:lnTo>
                  <a:lnTo>
                    <a:pt x="260" y="564"/>
                  </a:lnTo>
                  <a:lnTo>
                    <a:pt x="260" y="566"/>
                  </a:lnTo>
                  <a:lnTo>
                    <a:pt x="260" y="566"/>
                  </a:lnTo>
                  <a:lnTo>
                    <a:pt x="262" y="566"/>
                  </a:lnTo>
                  <a:lnTo>
                    <a:pt x="266" y="566"/>
                  </a:lnTo>
                  <a:lnTo>
                    <a:pt x="268" y="564"/>
                  </a:lnTo>
                  <a:lnTo>
                    <a:pt x="270" y="562"/>
                  </a:lnTo>
                  <a:lnTo>
                    <a:pt x="272" y="560"/>
                  </a:lnTo>
                  <a:lnTo>
                    <a:pt x="276" y="558"/>
                  </a:lnTo>
                  <a:lnTo>
                    <a:pt x="280" y="556"/>
                  </a:lnTo>
                  <a:lnTo>
                    <a:pt x="282" y="556"/>
                  </a:lnTo>
                  <a:lnTo>
                    <a:pt x="284" y="556"/>
                  </a:lnTo>
                  <a:lnTo>
                    <a:pt x="286" y="552"/>
                  </a:lnTo>
                  <a:lnTo>
                    <a:pt x="292" y="544"/>
                  </a:lnTo>
                  <a:lnTo>
                    <a:pt x="302" y="534"/>
                  </a:lnTo>
                  <a:lnTo>
                    <a:pt x="310" y="526"/>
                  </a:lnTo>
                  <a:lnTo>
                    <a:pt x="318" y="518"/>
                  </a:lnTo>
                  <a:lnTo>
                    <a:pt x="322" y="516"/>
                  </a:lnTo>
                  <a:lnTo>
                    <a:pt x="324" y="518"/>
                  </a:lnTo>
                  <a:lnTo>
                    <a:pt x="326" y="516"/>
                  </a:lnTo>
                  <a:lnTo>
                    <a:pt x="326" y="512"/>
                  </a:lnTo>
                  <a:lnTo>
                    <a:pt x="328" y="510"/>
                  </a:lnTo>
                  <a:lnTo>
                    <a:pt x="330" y="506"/>
                  </a:lnTo>
                  <a:lnTo>
                    <a:pt x="330" y="504"/>
                  </a:lnTo>
                  <a:lnTo>
                    <a:pt x="332" y="502"/>
                  </a:lnTo>
                  <a:lnTo>
                    <a:pt x="334" y="500"/>
                  </a:lnTo>
                  <a:lnTo>
                    <a:pt x="336" y="498"/>
                  </a:lnTo>
                  <a:lnTo>
                    <a:pt x="338" y="498"/>
                  </a:lnTo>
                  <a:lnTo>
                    <a:pt x="340" y="500"/>
                  </a:lnTo>
                  <a:lnTo>
                    <a:pt x="342" y="504"/>
                  </a:lnTo>
                  <a:lnTo>
                    <a:pt x="346" y="504"/>
                  </a:lnTo>
                  <a:lnTo>
                    <a:pt x="348" y="504"/>
                  </a:lnTo>
                  <a:lnTo>
                    <a:pt x="348" y="500"/>
                  </a:lnTo>
                  <a:lnTo>
                    <a:pt x="350" y="498"/>
                  </a:lnTo>
                  <a:lnTo>
                    <a:pt x="352" y="498"/>
                  </a:lnTo>
                  <a:lnTo>
                    <a:pt x="356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60" y="496"/>
                  </a:lnTo>
                  <a:lnTo>
                    <a:pt x="364" y="494"/>
                  </a:lnTo>
                  <a:lnTo>
                    <a:pt x="366" y="490"/>
                  </a:lnTo>
                  <a:lnTo>
                    <a:pt x="370" y="488"/>
                  </a:lnTo>
                  <a:lnTo>
                    <a:pt x="372" y="486"/>
                  </a:lnTo>
                  <a:lnTo>
                    <a:pt x="374" y="484"/>
                  </a:lnTo>
                  <a:lnTo>
                    <a:pt x="380" y="480"/>
                  </a:lnTo>
                  <a:lnTo>
                    <a:pt x="384" y="478"/>
                  </a:lnTo>
                  <a:lnTo>
                    <a:pt x="386" y="476"/>
                  </a:lnTo>
                  <a:lnTo>
                    <a:pt x="390" y="474"/>
                  </a:lnTo>
                  <a:lnTo>
                    <a:pt x="390" y="472"/>
                  </a:lnTo>
                  <a:lnTo>
                    <a:pt x="390" y="470"/>
                  </a:lnTo>
                  <a:lnTo>
                    <a:pt x="388" y="468"/>
                  </a:lnTo>
                  <a:lnTo>
                    <a:pt x="386" y="466"/>
                  </a:lnTo>
                  <a:lnTo>
                    <a:pt x="382" y="464"/>
                  </a:lnTo>
                  <a:lnTo>
                    <a:pt x="378" y="464"/>
                  </a:lnTo>
                  <a:lnTo>
                    <a:pt x="372" y="464"/>
                  </a:lnTo>
                  <a:lnTo>
                    <a:pt x="368" y="464"/>
                  </a:lnTo>
                  <a:lnTo>
                    <a:pt x="364" y="464"/>
                  </a:lnTo>
                  <a:lnTo>
                    <a:pt x="362" y="464"/>
                  </a:lnTo>
                  <a:lnTo>
                    <a:pt x="362" y="466"/>
                  </a:lnTo>
                  <a:lnTo>
                    <a:pt x="360" y="468"/>
                  </a:lnTo>
                  <a:lnTo>
                    <a:pt x="358" y="470"/>
                  </a:lnTo>
                  <a:lnTo>
                    <a:pt x="354" y="472"/>
                  </a:lnTo>
                  <a:lnTo>
                    <a:pt x="348" y="474"/>
                  </a:lnTo>
                  <a:lnTo>
                    <a:pt x="344" y="474"/>
                  </a:lnTo>
                  <a:lnTo>
                    <a:pt x="340" y="474"/>
                  </a:lnTo>
                  <a:lnTo>
                    <a:pt x="338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0"/>
                  </a:lnTo>
                  <a:lnTo>
                    <a:pt x="334" y="468"/>
                  </a:lnTo>
                  <a:lnTo>
                    <a:pt x="334" y="466"/>
                  </a:lnTo>
                  <a:lnTo>
                    <a:pt x="334" y="466"/>
                  </a:lnTo>
                  <a:lnTo>
                    <a:pt x="336" y="466"/>
                  </a:lnTo>
                  <a:lnTo>
                    <a:pt x="340" y="466"/>
                  </a:lnTo>
                  <a:lnTo>
                    <a:pt x="344" y="468"/>
                  </a:lnTo>
                  <a:lnTo>
                    <a:pt x="346" y="468"/>
                  </a:lnTo>
                  <a:lnTo>
                    <a:pt x="348" y="468"/>
                  </a:lnTo>
                  <a:lnTo>
                    <a:pt x="358" y="462"/>
                  </a:lnTo>
                  <a:lnTo>
                    <a:pt x="364" y="450"/>
                  </a:lnTo>
                  <a:lnTo>
                    <a:pt x="356" y="448"/>
                  </a:lnTo>
                  <a:lnTo>
                    <a:pt x="358" y="448"/>
                  </a:lnTo>
                  <a:lnTo>
                    <a:pt x="360" y="446"/>
                  </a:lnTo>
                  <a:lnTo>
                    <a:pt x="362" y="444"/>
                  </a:lnTo>
                  <a:lnTo>
                    <a:pt x="362" y="442"/>
                  </a:lnTo>
                  <a:lnTo>
                    <a:pt x="360" y="438"/>
                  </a:lnTo>
                  <a:lnTo>
                    <a:pt x="360" y="438"/>
                  </a:lnTo>
                  <a:lnTo>
                    <a:pt x="358" y="438"/>
                  </a:lnTo>
                  <a:lnTo>
                    <a:pt x="356" y="436"/>
                  </a:lnTo>
                  <a:lnTo>
                    <a:pt x="356" y="434"/>
                  </a:lnTo>
                  <a:lnTo>
                    <a:pt x="356" y="432"/>
                  </a:lnTo>
                  <a:lnTo>
                    <a:pt x="356" y="430"/>
                  </a:lnTo>
                  <a:lnTo>
                    <a:pt x="358" y="430"/>
                  </a:lnTo>
                  <a:lnTo>
                    <a:pt x="362" y="428"/>
                  </a:lnTo>
                  <a:lnTo>
                    <a:pt x="366" y="428"/>
                  </a:lnTo>
                  <a:lnTo>
                    <a:pt x="366" y="430"/>
                  </a:lnTo>
                  <a:lnTo>
                    <a:pt x="368" y="432"/>
                  </a:lnTo>
                  <a:lnTo>
                    <a:pt x="370" y="436"/>
                  </a:lnTo>
                  <a:lnTo>
                    <a:pt x="372" y="442"/>
                  </a:lnTo>
                  <a:lnTo>
                    <a:pt x="374" y="448"/>
                  </a:lnTo>
                  <a:lnTo>
                    <a:pt x="378" y="452"/>
                  </a:lnTo>
                  <a:lnTo>
                    <a:pt x="378" y="456"/>
                  </a:lnTo>
                  <a:lnTo>
                    <a:pt x="380" y="456"/>
                  </a:lnTo>
                  <a:lnTo>
                    <a:pt x="396" y="458"/>
                  </a:lnTo>
                  <a:lnTo>
                    <a:pt x="394" y="434"/>
                  </a:lnTo>
                  <a:lnTo>
                    <a:pt x="394" y="434"/>
                  </a:lnTo>
                  <a:lnTo>
                    <a:pt x="394" y="432"/>
                  </a:lnTo>
                  <a:lnTo>
                    <a:pt x="392" y="428"/>
                  </a:lnTo>
                  <a:lnTo>
                    <a:pt x="390" y="426"/>
                  </a:lnTo>
                  <a:lnTo>
                    <a:pt x="386" y="422"/>
                  </a:lnTo>
                  <a:lnTo>
                    <a:pt x="384" y="420"/>
                  </a:lnTo>
                  <a:lnTo>
                    <a:pt x="382" y="418"/>
                  </a:lnTo>
                  <a:lnTo>
                    <a:pt x="380" y="414"/>
                  </a:lnTo>
                  <a:lnTo>
                    <a:pt x="380" y="412"/>
                  </a:lnTo>
                  <a:lnTo>
                    <a:pt x="380" y="412"/>
                  </a:lnTo>
                  <a:lnTo>
                    <a:pt x="386" y="412"/>
                  </a:lnTo>
                  <a:lnTo>
                    <a:pt x="386" y="396"/>
                  </a:lnTo>
                  <a:lnTo>
                    <a:pt x="386" y="394"/>
                  </a:lnTo>
                  <a:lnTo>
                    <a:pt x="384" y="394"/>
                  </a:lnTo>
                  <a:lnTo>
                    <a:pt x="384" y="392"/>
                  </a:lnTo>
                  <a:lnTo>
                    <a:pt x="382" y="388"/>
                  </a:lnTo>
                  <a:lnTo>
                    <a:pt x="382" y="386"/>
                  </a:lnTo>
                  <a:lnTo>
                    <a:pt x="382" y="384"/>
                  </a:lnTo>
                  <a:lnTo>
                    <a:pt x="386" y="384"/>
                  </a:lnTo>
                  <a:lnTo>
                    <a:pt x="392" y="382"/>
                  </a:lnTo>
                  <a:lnTo>
                    <a:pt x="396" y="382"/>
                  </a:lnTo>
                  <a:lnTo>
                    <a:pt x="396" y="382"/>
                  </a:lnTo>
                  <a:lnTo>
                    <a:pt x="398" y="380"/>
                  </a:lnTo>
                  <a:lnTo>
                    <a:pt x="400" y="378"/>
                  </a:lnTo>
                  <a:lnTo>
                    <a:pt x="402" y="376"/>
                  </a:lnTo>
                  <a:lnTo>
                    <a:pt x="402" y="374"/>
                  </a:lnTo>
                  <a:lnTo>
                    <a:pt x="402" y="370"/>
                  </a:lnTo>
                  <a:lnTo>
                    <a:pt x="410" y="364"/>
                  </a:lnTo>
                  <a:lnTo>
                    <a:pt x="420" y="350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4" y="336"/>
                  </a:lnTo>
                  <a:lnTo>
                    <a:pt x="424" y="332"/>
                  </a:lnTo>
                  <a:lnTo>
                    <a:pt x="422" y="328"/>
                  </a:lnTo>
                  <a:lnTo>
                    <a:pt x="418" y="324"/>
                  </a:lnTo>
                  <a:lnTo>
                    <a:pt x="414" y="324"/>
                  </a:lnTo>
                  <a:lnTo>
                    <a:pt x="414" y="322"/>
                  </a:lnTo>
                  <a:lnTo>
                    <a:pt x="414" y="320"/>
                  </a:lnTo>
                  <a:lnTo>
                    <a:pt x="412" y="316"/>
                  </a:lnTo>
                  <a:lnTo>
                    <a:pt x="412" y="314"/>
                  </a:lnTo>
                  <a:lnTo>
                    <a:pt x="408" y="310"/>
                  </a:lnTo>
                  <a:lnTo>
                    <a:pt x="406" y="308"/>
                  </a:lnTo>
                  <a:lnTo>
                    <a:pt x="400" y="308"/>
                  </a:lnTo>
                  <a:lnTo>
                    <a:pt x="394" y="308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2" y="310"/>
                  </a:lnTo>
                  <a:lnTo>
                    <a:pt x="382" y="310"/>
                  </a:lnTo>
                  <a:lnTo>
                    <a:pt x="382" y="308"/>
                  </a:lnTo>
                  <a:lnTo>
                    <a:pt x="382" y="306"/>
                  </a:lnTo>
                  <a:lnTo>
                    <a:pt x="382" y="300"/>
                  </a:lnTo>
                  <a:lnTo>
                    <a:pt x="382" y="298"/>
                  </a:lnTo>
                  <a:lnTo>
                    <a:pt x="382" y="292"/>
                  </a:lnTo>
                  <a:lnTo>
                    <a:pt x="382" y="286"/>
                  </a:lnTo>
                  <a:lnTo>
                    <a:pt x="382" y="280"/>
                  </a:lnTo>
                  <a:lnTo>
                    <a:pt x="382" y="276"/>
                  </a:lnTo>
                  <a:lnTo>
                    <a:pt x="380" y="272"/>
                  </a:lnTo>
                  <a:lnTo>
                    <a:pt x="380" y="270"/>
                  </a:lnTo>
                  <a:lnTo>
                    <a:pt x="380" y="270"/>
                  </a:lnTo>
                  <a:lnTo>
                    <a:pt x="378" y="268"/>
                  </a:lnTo>
                  <a:lnTo>
                    <a:pt x="374" y="266"/>
                  </a:lnTo>
                  <a:lnTo>
                    <a:pt x="372" y="264"/>
                  </a:lnTo>
                  <a:lnTo>
                    <a:pt x="370" y="260"/>
                  </a:lnTo>
                  <a:lnTo>
                    <a:pt x="370" y="258"/>
                  </a:lnTo>
                  <a:lnTo>
                    <a:pt x="374" y="256"/>
                  </a:lnTo>
                  <a:lnTo>
                    <a:pt x="374" y="254"/>
                  </a:lnTo>
                  <a:lnTo>
                    <a:pt x="376" y="250"/>
                  </a:lnTo>
                  <a:lnTo>
                    <a:pt x="378" y="242"/>
                  </a:lnTo>
                  <a:lnTo>
                    <a:pt x="380" y="230"/>
                  </a:lnTo>
                  <a:lnTo>
                    <a:pt x="380" y="210"/>
                  </a:lnTo>
                  <a:lnTo>
                    <a:pt x="378" y="188"/>
                  </a:lnTo>
                  <a:lnTo>
                    <a:pt x="378" y="186"/>
                  </a:lnTo>
                  <a:lnTo>
                    <a:pt x="380" y="184"/>
                  </a:lnTo>
                  <a:lnTo>
                    <a:pt x="380" y="180"/>
                  </a:lnTo>
                  <a:lnTo>
                    <a:pt x="382" y="176"/>
                  </a:lnTo>
                  <a:lnTo>
                    <a:pt x="384" y="174"/>
                  </a:lnTo>
                  <a:lnTo>
                    <a:pt x="388" y="172"/>
                  </a:lnTo>
                  <a:lnTo>
                    <a:pt x="392" y="172"/>
                  </a:lnTo>
                  <a:lnTo>
                    <a:pt x="392" y="172"/>
                  </a:lnTo>
                  <a:lnTo>
                    <a:pt x="394" y="174"/>
                  </a:lnTo>
                  <a:lnTo>
                    <a:pt x="396" y="174"/>
                  </a:lnTo>
                  <a:lnTo>
                    <a:pt x="400" y="174"/>
                  </a:lnTo>
                  <a:lnTo>
                    <a:pt x="402" y="174"/>
                  </a:lnTo>
                  <a:lnTo>
                    <a:pt x="406" y="170"/>
                  </a:lnTo>
                  <a:lnTo>
                    <a:pt x="408" y="166"/>
                  </a:lnTo>
                  <a:lnTo>
                    <a:pt x="408" y="162"/>
                  </a:lnTo>
                  <a:lnTo>
                    <a:pt x="408" y="158"/>
                  </a:lnTo>
                  <a:lnTo>
                    <a:pt x="408" y="154"/>
                  </a:lnTo>
                  <a:lnTo>
                    <a:pt x="408" y="150"/>
                  </a:lnTo>
                  <a:lnTo>
                    <a:pt x="408" y="146"/>
                  </a:lnTo>
                  <a:lnTo>
                    <a:pt x="412" y="144"/>
                  </a:lnTo>
                  <a:lnTo>
                    <a:pt x="414" y="140"/>
                  </a:lnTo>
                  <a:lnTo>
                    <a:pt x="416" y="138"/>
                  </a:lnTo>
                  <a:lnTo>
                    <a:pt x="414" y="138"/>
                  </a:lnTo>
                  <a:lnTo>
                    <a:pt x="410" y="138"/>
                  </a:lnTo>
                  <a:lnTo>
                    <a:pt x="406" y="138"/>
                  </a:lnTo>
                  <a:lnTo>
                    <a:pt x="402" y="140"/>
                  </a:lnTo>
                  <a:lnTo>
                    <a:pt x="400" y="140"/>
                  </a:lnTo>
                  <a:lnTo>
                    <a:pt x="398" y="140"/>
                  </a:lnTo>
                  <a:lnTo>
                    <a:pt x="396" y="138"/>
                  </a:lnTo>
                  <a:lnTo>
                    <a:pt x="398" y="136"/>
                  </a:lnTo>
                  <a:lnTo>
                    <a:pt x="404" y="134"/>
                  </a:lnTo>
                  <a:lnTo>
                    <a:pt x="410" y="130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20"/>
                  </a:lnTo>
                  <a:lnTo>
                    <a:pt x="430" y="114"/>
                  </a:lnTo>
                  <a:lnTo>
                    <a:pt x="434" y="108"/>
                  </a:lnTo>
                  <a:lnTo>
                    <a:pt x="436" y="102"/>
                  </a:lnTo>
                  <a:lnTo>
                    <a:pt x="436" y="98"/>
                  </a:lnTo>
                  <a:lnTo>
                    <a:pt x="436" y="94"/>
                  </a:lnTo>
                  <a:lnTo>
                    <a:pt x="436" y="92"/>
                  </a:lnTo>
                  <a:lnTo>
                    <a:pt x="436" y="90"/>
                  </a:lnTo>
                  <a:lnTo>
                    <a:pt x="436" y="86"/>
                  </a:lnTo>
                  <a:lnTo>
                    <a:pt x="440" y="84"/>
                  </a:lnTo>
                  <a:lnTo>
                    <a:pt x="422" y="72"/>
                  </a:lnTo>
                  <a:lnTo>
                    <a:pt x="422" y="74"/>
                  </a:lnTo>
                  <a:lnTo>
                    <a:pt x="422" y="76"/>
                  </a:lnTo>
                  <a:lnTo>
                    <a:pt x="420" y="78"/>
                  </a:lnTo>
                  <a:lnTo>
                    <a:pt x="418" y="80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6"/>
                  </a:lnTo>
                  <a:lnTo>
                    <a:pt x="410" y="74"/>
                  </a:lnTo>
                  <a:lnTo>
                    <a:pt x="408" y="74"/>
                  </a:lnTo>
                  <a:lnTo>
                    <a:pt x="406" y="76"/>
                  </a:lnTo>
                  <a:lnTo>
                    <a:pt x="406" y="78"/>
                  </a:lnTo>
                  <a:lnTo>
                    <a:pt x="406" y="82"/>
                  </a:lnTo>
                  <a:lnTo>
                    <a:pt x="408" y="84"/>
                  </a:lnTo>
                  <a:lnTo>
                    <a:pt x="408" y="84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0" y="88"/>
                  </a:lnTo>
                  <a:lnTo>
                    <a:pt x="408" y="92"/>
                  </a:lnTo>
                  <a:lnTo>
                    <a:pt x="406" y="98"/>
                  </a:lnTo>
                  <a:lnTo>
                    <a:pt x="398" y="108"/>
                  </a:lnTo>
                  <a:lnTo>
                    <a:pt x="386" y="118"/>
                  </a:lnTo>
                  <a:lnTo>
                    <a:pt x="372" y="128"/>
                  </a:lnTo>
                  <a:lnTo>
                    <a:pt x="362" y="136"/>
                  </a:lnTo>
                  <a:lnTo>
                    <a:pt x="354" y="140"/>
                  </a:lnTo>
                  <a:lnTo>
                    <a:pt x="356" y="138"/>
                  </a:lnTo>
                  <a:lnTo>
                    <a:pt x="362" y="130"/>
                  </a:lnTo>
                  <a:lnTo>
                    <a:pt x="370" y="120"/>
                  </a:lnTo>
                  <a:lnTo>
                    <a:pt x="378" y="110"/>
                  </a:lnTo>
                  <a:lnTo>
                    <a:pt x="382" y="100"/>
                  </a:lnTo>
                  <a:lnTo>
                    <a:pt x="388" y="88"/>
                  </a:lnTo>
                  <a:lnTo>
                    <a:pt x="398" y="66"/>
                  </a:lnTo>
                  <a:lnTo>
                    <a:pt x="398" y="66"/>
                  </a:lnTo>
                  <a:lnTo>
                    <a:pt x="396" y="64"/>
                  </a:lnTo>
                  <a:lnTo>
                    <a:pt x="394" y="64"/>
                  </a:lnTo>
                  <a:lnTo>
                    <a:pt x="390" y="62"/>
                  </a:lnTo>
                  <a:lnTo>
                    <a:pt x="386" y="64"/>
                  </a:lnTo>
                  <a:lnTo>
                    <a:pt x="382" y="64"/>
                  </a:lnTo>
                  <a:lnTo>
                    <a:pt x="376" y="68"/>
                  </a:lnTo>
                  <a:lnTo>
                    <a:pt x="376" y="70"/>
                  </a:lnTo>
                  <a:lnTo>
                    <a:pt x="374" y="72"/>
                  </a:lnTo>
                  <a:lnTo>
                    <a:pt x="372" y="74"/>
                  </a:lnTo>
                  <a:lnTo>
                    <a:pt x="368" y="78"/>
                  </a:lnTo>
                  <a:lnTo>
                    <a:pt x="366" y="80"/>
                  </a:lnTo>
                  <a:lnTo>
                    <a:pt x="362" y="82"/>
                  </a:lnTo>
                  <a:lnTo>
                    <a:pt x="358" y="84"/>
                  </a:lnTo>
                  <a:lnTo>
                    <a:pt x="356" y="86"/>
                  </a:lnTo>
                  <a:lnTo>
                    <a:pt x="356" y="84"/>
                  </a:lnTo>
                  <a:lnTo>
                    <a:pt x="356" y="82"/>
                  </a:lnTo>
                  <a:lnTo>
                    <a:pt x="356" y="80"/>
                  </a:lnTo>
                  <a:lnTo>
                    <a:pt x="360" y="78"/>
                  </a:lnTo>
                  <a:lnTo>
                    <a:pt x="364" y="74"/>
                  </a:lnTo>
                  <a:lnTo>
                    <a:pt x="368" y="68"/>
                  </a:lnTo>
                  <a:lnTo>
                    <a:pt x="364" y="60"/>
                  </a:lnTo>
                  <a:lnTo>
                    <a:pt x="360" y="60"/>
                  </a:lnTo>
                  <a:lnTo>
                    <a:pt x="352" y="60"/>
                  </a:lnTo>
                  <a:lnTo>
                    <a:pt x="340" y="64"/>
                  </a:lnTo>
                  <a:lnTo>
                    <a:pt x="330" y="72"/>
                  </a:lnTo>
                  <a:lnTo>
                    <a:pt x="326" y="78"/>
                  </a:lnTo>
                  <a:lnTo>
                    <a:pt x="326" y="78"/>
                  </a:lnTo>
                  <a:lnTo>
                    <a:pt x="326" y="76"/>
                  </a:lnTo>
                  <a:lnTo>
                    <a:pt x="326" y="72"/>
                  </a:lnTo>
                  <a:lnTo>
                    <a:pt x="328" y="68"/>
                  </a:lnTo>
                  <a:lnTo>
                    <a:pt x="328" y="64"/>
                  </a:lnTo>
                  <a:lnTo>
                    <a:pt x="332" y="62"/>
                  </a:lnTo>
                  <a:lnTo>
                    <a:pt x="336" y="60"/>
                  </a:lnTo>
                  <a:lnTo>
                    <a:pt x="340" y="58"/>
                  </a:lnTo>
                  <a:lnTo>
                    <a:pt x="346" y="56"/>
                  </a:lnTo>
                  <a:lnTo>
                    <a:pt x="352" y="56"/>
                  </a:lnTo>
                  <a:lnTo>
                    <a:pt x="358" y="54"/>
                  </a:lnTo>
                  <a:lnTo>
                    <a:pt x="360" y="54"/>
                  </a:lnTo>
                  <a:lnTo>
                    <a:pt x="362" y="54"/>
                  </a:lnTo>
                  <a:lnTo>
                    <a:pt x="362" y="52"/>
                  </a:lnTo>
                  <a:lnTo>
                    <a:pt x="364" y="50"/>
                  </a:lnTo>
                  <a:lnTo>
                    <a:pt x="366" y="48"/>
                  </a:lnTo>
                  <a:lnTo>
                    <a:pt x="368" y="44"/>
                  </a:lnTo>
                  <a:lnTo>
                    <a:pt x="368" y="40"/>
                  </a:lnTo>
                  <a:lnTo>
                    <a:pt x="366" y="36"/>
                  </a:lnTo>
                  <a:lnTo>
                    <a:pt x="362" y="32"/>
                  </a:lnTo>
                  <a:lnTo>
                    <a:pt x="358" y="30"/>
                  </a:lnTo>
                  <a:lnTo>
                    <a:pt x="352" y="28"/>
                  </a:lnTo>
                  <a:lnTo>
                    <a:pt x="348" y="28"/>
                  </a:lnTo>
                  <a:lnTo>
                    <a:pt x="348" y="28"/>
                  </a:lnTo>
                  <a:lnTo>
                    <a:pt x="340" y="28"/>
                  </a:lnTo>
                  <a:lnTo>
                    <a:pt x="340" y="18"/>
                  </a:lnTo>
                  <a:lnTo>
                    <a:pt x="340" y="18"/>
                  </a:lnTo>
                  <a:lnTo>
                    <a:pt x="338" y="18"/>
                  </a:lnTo>
                  <a:lnTo>
                    <a:pt x="334" y="18"/>
                  </a:lnTo>
                  <a:lnTo>
                    <a:pt x="330" y="20"/>
                  </a:lnTo>
                  <a:lnTo>
                    <a:pt x="328" y="22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20" y="26"/>
                  </a:lnTo>
                  <a:lnTo>
                    <a:pt x="314" y="26"/>
                  </a:lnTo>
                  <a:lnTo>
                    <a:pt x="308" y="28"/>
                  </a:lnTo>
                  <a:lnTo>
                    <a:pt x="304" y="30"/>
                  </a:lnTo>
                  <a:lnTo>
                    <a:pt x="300" y="32"/>
                  </a:lnTo>
                  <a:lnTo>
                    <a:pt x="288" y="38"/>
                  </a:lnTo>
                  <a:lnTo>
                    <a:pt x="290" y="36"/>
                  </a:lnTo>
                  <a:lnTo>
                    <a:pt x="298" y="30"/>
                  </a:lnTo>
                  <a:lnTo>
                    <a:pt x="306" y="22"/>
                  </a:lnTo>
                  <a:lnTo>
                    <a:pt x="314" y="16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2"/>
                  </a:lnTo>
                  <a:lnTo>
                    <a:pt x="324" y="10"/>
                  </a:lnTo>
                  <a:lnTo>
                    <a:pt x="322" y="8"/>
                  </a:lnTo>
                  <a:lnTo>
                    <a:pt x="322" y="6"/>
                  </a:lnTo>
                  <a:lnTo>
                    <a:pt x="318" y="4"/>
                  </a:lnTo>
                  <a:lnTo>
                    <a:pt x="312" y="2"/>
                  </a:lnTo>
                  <a:lnTo>
                    <a:pt x="298" y="2"/>
                  </a:lnTo>
                  <a:lnTo>
                    <a:pt x="278" y="0"/>
                  </a:lnTo>
                  <a:lnTo>
                    <a:pt x="258" y="4"/>
                  </a:lnTo>
                  <a:lnTo>
                    <a:pt x="240" y="12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4" y="32"/>
                  </a:lnTo>
                  <a:lnTo>
                    <a:pt x="218" y="34"/>
                  </a:lnTo>
                  <a:lnTo>
                    <a:pt x="220" y="38"/>
                  </a:lnTo>
                  <a:lnTo>
                    <a:pt x="224" y="42"/>
                  </a:lnTo>
                  <a:lnTo>
                    <a:pt x="226" y="48"/>
                  </a:lnTo>
                  <a:lnTo>
                    <a:pt x="228" y="56"/>
                  </a:lnTo>
                  <a:lnTo>
                    <a:pt x="206" y="38"/>
                  </a:lnTo>
                  <a:lnTo>
                    <a:pt x="196" y="40"/>
                  </a:lnTo>
                  <a:lnTo>
                    <a:pt x="202" y="62"/>
                  </a:lnTo>
                  <a:lnTo>
                    <a:pt x="186" y="48"/>
                  </a:lnTo>
                  <a:lnTo>
                    <a:pt x="166" y="54"/>
                  </a:lnTo>
                  <a:lnTo>
                    <a:pt x="164" y="54"/>
                  </a:lnTo>
                  <a:lnTo>
                    <a:pt x="164" y="56"/>
                  </a:lnTo>
                  <a:lnTo>
                    <a:pt x="162" y="60"/>
                  </a:lnTo>
                  <a:lnTo>
                    <a:pt x="164" y="66"/>
                  </a:lnTo>
                  <a:lnTo>
                    <a:pt x="166" y="70"/>
                  </a:lnTo>
                  <a:lnTo>
                    <a:pt x="170" y="76"/>
                  </a:lnTo>
                  <a:lnTo>
                    <a:pt x="152" y="64"/>
                  </a:lnTo>
                  <a:lnTo>
                    <a:pt x="128" y="70"/>
                  </a:lnTo>
                  <a:lnTo>
                    <a:pt x="104" y="7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2" name="Freeform 160"/>
            <p:cNvSpPr/>
            <p:nvPr/>
          </p:nvSpPr>
          <p:spPr bwMode="gray">
            <a:xfrm>
              <a:off x="4999" y="1710"/>
              <a:ext cx="38" cy="46"/>
            </a:xfrm>
            <a:custGeom>
              <a:avLst/>
              <a:gdLst>
                <a:gd name="T0" fmla="*/ 10 w 38"/>
                <a:gd name="T1" fmla="*/ 0 h 46"/>
                <a:gd name="T2" fmla="*/ 8 w 38"/>
                <a:gd name="T3" fmla="*/ 0 h 46"/>
                <a:gd name="T4" fmla="*/ 8 w 38"/>
                <a:gd name="T5" fmla="*/ 0 h 46"/>
                <a:gd name="T6" fmla="*/ 6 w 38"/>
                <a:gd name="T7" fmla="*/ 2 h 46"/>
                <a:gd name="T8" fmla="*/ 6 w 38"/>
                <a:gd name="T9" fmla="*/ 2 h 46"/>
                <a:gd name="T10" fmla="*/ 4 w 38"/>
                <a:gd name="T11" fmla="*/ 6 h 46"/>
                <a:gd name="T12" fmla="*/ 4 w 38"/>
                <a:gd name="T13" fmla="*/ 10 h 46"/>
                <a:gd name="T14" fmla="*/ 2 w 38"/>
                <a:gd name="T15" fmla="*/ 18 h 46"/>
                <a:gd name="T16" fmla="*/ 2 w 38"/>
                <a:gd name="T17" fmla="*/ 22 h 46"/>
                <a:gd name="T18" fmla="*/ 2 w 38"/>
                <a:gd name="T19" fmla="*/ 24 h 46"/>
                <a:gd name="T20" fmla="*/ 4 w 38"/>
                <a:gd name="T21" fmla="*/ 26 h 46"/>
                <a:gd name="T22" fmla="*/ 6 w 38"/>
                <a:gd name="T23" fmla="*/ 26 h 46"/>
                <a:gd name="T24" fmla="*/ 8 w 38"/>
                <a:gd name="T25" fmla="*/ 28 h 46"/>
                <a:gd name="T26" fmla="*/ 6 w 38"/>
                <a:gd name="T27" fmla="*/ 30 h 46"/>
                <a:gd name="T28" fmla="*/ 4 w 38"/>
                <a:gd name="T29" fmla="*/ 30 h 46"/>
                <a:gd name="T30" fmla="*/ 2 w 38"/>
                <a:gd name="T31" fmla="*/ 32 h 46"/>
                <a:gd name="T32" fmla="*/ 0 w 38"/>
                <a:gd name="T33" fmla="*/ 36 h 46"/>
                <a:gd name="T34" fmla="*/ 0 w 38"/>
                <a:gd name="T35" fmla="*/ 38 h 46"/>
                <a:gd name="T36" fmla="*/ 2 w 38"/>
                <a:gd name="T37" fmla="*/ 40 h 46"/>
                <a:gd name="T38" fmla="*/ 2 w 38"/>
                <a:gd name="T39" fmla="*/ 42 h 46"/>
                <a:gd name="T40" fmla="*/ 2 w 38"/>
                <a:gd name="T41" fmla="*/ 42 h 46"/>
                <a:gd name="T42" fmla="*/ 4 w 38"/>
                <a:gd name="T43" fmla="*/ 42 h 46"/>
                <a:gd name="T44" fmla="*/ 6 w 38"/>
                <a:gd name="T45" fmla="*/ 44 h 46"/>
                <a:gd name="T46" fmla="*/ 8 w 38"/>
                <a:gd name="T47" fmla="*/ 44 h 46"/>
                <a:gd name="T48" fmla="*/ 10 w 38"/>
                <a:gd name="T49" fmla="*/ 44 h 46"/>
                <a:gd name="T50" fmla="*/ 12 w 38"/>
                <a:gd name="T51" fmla="*/ 44 h 46"/>
                <a:gd name="T52" fmla="*/ 12 w 38"/>
                <a:gd name="T53" fmla="*/ 40 h 46"/>
                <a:gd name="T54" fmla="*/ 14 w 38"/>
                <a:gd name="T55" fmla="*/ 38 h 46"/>
                <a:gd name="T56" fmla="*/ 16 w 38"/>
                <a:gd name="T57" fmla="*/ 38 h 46"/>
                <a:gd name="T58" fmla="*/ 18 w 38"/>
                <a:gd name="T59" fmla="*/ 36 h 46"/>
                <a:gd name="T60" fmla="*/ 20 w 38"/>
                <a:gd name="T61" fmla="*/ 38 h 46"/>
                <a:gd name="T62" fmla="*/ 22 w 38"/>
                <a:gd name="T63" fmla="*/ 40 h 46"/>
                <a:gd name="T64" fmla="*/ 26 w 38"/>
                <a:gd name="T65" fmla="*/ 42 h 46"/>
                <a:gd name="T66" fmla="*/ 30 w 38"/>
                <a:gd name="T67" fmla="*/ 44 h 46"/>
                <a:gd name="T68" fmla="*/ 34 w 38"/>
                <a:gd name="T69" fmla="*/ 46 h 46"/>
                <a:gd name="T70" fmla="*/ 36 w 38"/>
                <a:gd name="T71" fmla="*/ 46 h 46"/>
                <a:gd name="T72" fmla="*/ 38 w 38"/>
                <a:gd name="T73" fmla="*/ 46 h 46"/>
                <a:gd name="T74" fmla="*/ 38 w 38"/>
                <a:gd name="T75" fmla="*/ 44 h 46"/>
                <a:gd name="T76" fmla="*/ 38 w 38"/>
                <a:gd name="T77" fmla="*/ 38 h 46"/>
                <a:gd name="T78" fmla="*/ 36 w 38"/>
                <a:gd name="T79" fmla="*/ 34 h 46"/>
                <a:gd name="T80" fmla="*/ 34 w 38"/>
                <a:gd name="T81" fmla="*/ 32 h 46"/>
                <a:gd name="T82" fmla="*/ 34 w 38"/>
                <a:gd name="T83" fmla="*/ 30 h 46"/>
                <a:gd name="T84" fmla="*/ 32 w 38"/>
                <a:gd name="T85" fmla="*/ 28 h 46"/>
                <a:gd name="T86" fmla="*/ 32 w 38"/>
                <a:gd name="T87" fmla="*/ 28 h 46"/>
                <a:gd name="T88" fmla="*/ 32 w 38"/>
                <a:gd name="T89" fmla="*/ 26 h 46"/>
                <a:gd name="T90" fmla="*/ 30 w 38"/>
                <a:gd name="T91" fmla="*/ 24 h 46"/>
                <a:gd name="T92" fmla="*/ 28 w 38"/>
                <a:gd name="T93" fmla="*/ 24 h 46"/>
                <a:gd name="T94" fmla="*/ 26 w 38"/>
                <a:gd name="T95" fmla="*/ 24 h 46"/>
                <a:gd name="T96" fmla="*/ 24 w 38"/>
                <a:gd name="T97" fmla="*/ 24 h 46"/>
                <a:gd name="T98" fmla="*/ 20 w 38"/>
                <a:gd name="T99" fmla="*/ 22 h 46"/>
                <a:gd name="T100" fmla="*/ 18 w 38"/>
                <a:gd name="T101" fmla="*/ 20 h 46"/>
                <a:gd name="T102" fmla="*/ 16 w 38"/>
                <a:gd name="T103" fmla="*/ 18 h 46"/>
                <a:gd name="T104" fmla="*/ 14 w 38"/>
                <a:gd name="T105" fmla="*/ 16 h 46"/>
                <a:gd name="T106" fmla="*/ 14 w 38"/>
                <a:gd name="T107" fmla="*/ 16 h 46"/>
                <a:gd name="T108" fmla="*/ 16 w 38"/>
                <a:gd name="T109" fmla="*/ 14 h 46"/>
                <a:gd name="T110" fmla="*/ 28 w 38"/>
                <a:gd name="T111" fmla="*/ 14 h 46"/>
                <a:gd name="T112" fmla="*/ 28 w 38"/>
                <a:gd name="T113" fmla="*/ 4 h 46"/>
                <a:gd name="T114" fmla="*/ 26 w 38"/>
                <a:gd name="T115" fmla="*/ 6 h 46"/>
                <a:gd name="T116" fmla="*/ 24 w 38"/>
                <a:gd name="T117" fmla="*/ 6 h 46"/>
                <a:gd name="T118" fmla="*/ 20 w 38"/>
                <a:gd name="T119" fmla="*/ 6 h 46"/>
                <a:gd name="T120" fmla="*/ 16 w 38"/>
                <a:gd name="T121" fmla="*/ 4 h 46"/>
                <a:gd name="T122" fmla="*/ 12 w 38"/>
                <a:gd name="T123" fmla="*/ 4 h 46"/>
                <a:gd name="T124" fmla="*/ 10 w 38"/>
                <a:gd name="T12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" h="46">
                  <a:moveTo>
                    <a:pt x="10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6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6" y="42"/>
                  </a:lnTo>
                  <a:lnTo>
                    <a:pt x="30" y="44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38"/>
                  </a:lnTo>
                  <a:lnTo>
                    <a:pt x="36" y="34"/>
                  </a:lnTo>
                  <a:lnTo>
                    <a:pt x="34" y="32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8" y="14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3" name="Freeform 161"/>
            <p:cNvSpPr/>
            <p:nvPr/>
          </p:nvSpPr>
          <p:spPr bwMode="gray">
            <a:xfrm>
              <a:off x="4415" y="1754"/>
              <a:ext cx="278" cy="320"/>
            </a:xfrm>
            <a:custGeom>
              <a:avLst/>
              <a:gdLst>
                <a:gd name="T0" fmla="*/ 94 w 278"/>
                <a:gd name="T1" fmla="*/ 122 h 320"/>
                <a:gd name="T2" fmla="*/ 110 w 278"/>
                <a:gd name="T3" fmla="*/ 128 h 320"/>
                <a:gd name="T4" fmla="*/ 138 w 278"/>
                <a:gd name="T5" fmla="*/ 144 h 320"/>
                <a:gd name="T6" fmla="*/ 146 w 278"/>
                <a:gd name="T7" fmla="*/ 148 h 320"/>
                <a:gd name="T8" fmla="*/ 156 w 278"/>
                <a:gd name="T9" fmla="*/ 182 h 320"/>
                <a:gd name="T10" fmla="*/ 148 w 278"/>
                <a:gd name="T11" fmla="*/ 224 h 320"/>
                <a:gd name="T12" fmla="*/ 132 w 278"/>
                <a:gd name="T13" fmla="*/ 238 h 320"/>
                <a:gd name="T14" fmla="*/ 118 w 278"/>
                <a:gd name="T15" fmla="*/ 238 h 320"/>
                <a:gd name="T16" fmla="*/ 110 w 278"/>
                <a:gd name="T17" fmla="*/ 254 h 320"/>
                <a:gd name="T18" fmla="*/ 134 w 278"/>
                <a:gd name="T19" fmla="*/ 266 h 320"/>
                <a:gd name="T20" fmla="*/ 146 w 278"/>
                <a:gd name="T21" fmla="*/ 258 h 320"/>
                <a:gd name="T22" fmla="*/ 174 w 278"/>
                <a:gd name="T23" fmla="*/ 282 h 320"/>
                <a:gd name="T24" fmla="*/ 192 w 278"/>
                <a:gd name="T25" fmla="*/ 300 h 320"/>
                <a:gd name="T26" fmla="*/ 208 w 278"/>
                <a:gd name="T27" fmla="*/ 312 h 320"/>
                <a:gd name="T28" fmla="*/ 222 w 278"/>
                <a:gd name="T29" fmla="*/ 318 h 320"/>
                <a:gd name="T30" fmla="*/ 216 w 278"/>
                <a:gd name="T31" fmla="*/ 298 h 320"/>
                <a:gd name="T32" fmla="*/ 204 w 278"/>
                <a:gd name="T33" fmla="*/ 286 h 320"/>
                <a:gd name="T34" fmla="*/ 218 w 278"/>
                <a:gd name="T35" fmla="*/ 288 h 320"/>
                <a:gd name="T36" fmla="*/ 238 w 278"/>
                <a:gd name="T37" fmla="*/ 304 h 320"/>
                <a:gd name="T38" fmla="*/ 246 w 278"/>
                <a:gd name="T39" fmla="*/ 302 h 320"/>
                <a:gd name="T40" fmla="*/ 246 w 278"/>
                <a:gd name="T41" fmla="*/ 278 h 320"/>
                <a:gd name="T42" fmla="*/ 230 w 278"/>
                <a:gd name="T43" fmla="*/ 262 h 320"/>
                <a:gd name="T44" fmla="*/ 218 w 278"/>
                <a:gd name="T45" fmla="*/ 252 h 320"/>
                <a:gd name="T46" fmla="*/ 210 w 278"/>
                <a:gd name="T47" fmla="*/ 242 h 320"/>
                <a:gd name="T48" fmla="*/ 206 w 278"/>
                <a:gd name="T49" fmla="*/ 220 h 320"/>
                <a:gd name="T50" fmla="*/ 214 w 278"/>
                <a:gd name="T51" fmla="*/ 208 h 320"/>
                <a:gd name="T52" fmla="*/ 224 w 278"/>
                <a:gd name="T53" fmla="*/ 228 h 320"/>
                <a:gd name="T54" fmla="*/ 232 w 278"/>
                <a:gd name="T55" fmla="*/ 246 h 320"/>
                <a:gd name="T56" fmla="*/ 242 w 278"/>
                <a:gd name="T57" fmla="*/ 248 h 320"/>
                <a:gd name="T58" fmla="*/ 260 w 278"/>
                <a:gd name="T59" fmla="*/ 236 h 320"/>
                <a:gd name="T60" fmla="*/ 274 w 278"/>
                <a:gd name="T61" fmla="*/ 232 h 320"/>
                <a:gd name="T62" fmla="*/ 272 w 278"/>
                <a:gd name="T63" fmla="*/ 220 h 320"/>
                <a:gd name="T64" fmla="*/ 276 w 278"/>
                <a:gd name="T65" fmla="*/ 212 h 320"/>
                <a:gd name="T66" fmla="*/ 270 w 278"/>
                <a:gd name="T67" fmla="*/ 202 h 320"/>
                <a:gd name="T68" fmla="*/ 260 w 278"/>
                <a:gd name="T69" fmla="*/ 200 h 320"/>
                <a:gd name="T70" fmla="*/ 254 w 278"/>
                <a:gd name="T71" fmla="*/ 196 h 320"/>
                <a:gd name="T72" fmla="*/ 216 w 278"/>
                <a:gd name="T73" fmla="*/ 166 h 320"/>
                <a:gd name="T74" fmla="*/ 206 w 278"/>
                <a:gd name="T75" fmla="*/ 168 h 320"/>
                <a:gd name="T76" fmla="*/ 210 w 278"/>
                <a:gd name="T77" fmla="*/ 152 h 320"/>
                <a:gd name="T78" fmla="*/ 222 w 278"/>
                <a:gd name="T79" fmla="*/ 140 h 320"/>
                <a:gd name="T80" fmla="*/ 218 w 278"/>
                <a:gd name="T81" fmla="*/ 126 h 320"/>
                <a:gd name="T82" fmla="*/ 208 w 278"/>
                <a:gd name="T83" fmla="*/ 116 h 320"/>
                <a:gd name="T84" fmla="*/ 196 w 278"/>
                <a:gd name="T85" fmla="*/ 96 h 320"/>
                <a:gd name="T86" fmla="*/ 186 w 278"/>
                <a:gd name="T87" fmla="*/ 94 h 320"/>
                <a:gd name="T88" fmla="*/ 176 w 278"/>
                <a:gd name="T89" fmla="*/ 94 h 320"/>
                <a:gd name="T90" fmla="*/ 180 w 278"/>
                <a:gd name="T91" fmla="*/ 82 h 320"/>
                <a:gd name="T92" fmla="*/ 168 w 278"/>
                <a:gd name="T93" fmla="*/ 78 h 320"/>
                <a:gd name="T94" fmla="*/ 150 w 278"/>
                <a:gd name="T95" fmla="*/ 58 h 320"/>
                <a:gd name="T96" fmla="*/ 108 w 278"/>
                <a:gd name="T97" fmla="*/ 48 h 320"/>
                <a:gd name="T98" fmla="*/ 78 w 278"/>
                <a:gd name="T99" fmla="*/ 44 h 320"/>
                <a:gd name="T100" fmla="*/ 84 w 278"/>
                <a:gd name="T101" fmla="*/ 24 h 320"/>
                <a:gd name="T102" fmla="*/ 80 w 278"/>
                <a:gd name="T103" fmla="*/ 4 h 320"/>
                <a:gd name="T104" fmla="*/ 60 w 278"/>
                <a:gd name="T105" fmla="*/ 16 h 320"/>
                <a:gd name="T106" fmla="*/ 72 w 278"/>
                <a:gd name="T107" fmla="*/ 78 h 320"/>
                <a:gd name="T108" fmla="*/ 72 w 278"/>
                <a:gd name="T109" fmla="*/ 92 h 320"/>
                <a:gd name="T110" fmla="*/ 44 w 278"/>
                <a:gd name="T111" fmla="*/ 38 h 320"/>
                <a:gd name="T112" fmla="*/ 40 w 278"/>
                <a:gd name="T113" fmla="*/ 0 h 320"/>
                <a:gd name="T114" fmla="*/ 2 w 278"/>
                <a:gd name="T115" fmla="*/ 56 h 320"/>
                <a:gd name="T116" fmla="*/ 4 w 278"/>
                <a:gd name="T117" fmla="*/ 68 h 320"/>
                <a:gd name="T118" fmla="*/ 22 w 278"/>
                <a:gd name="T119" fmla="*/ 108 h 320"/>
                <a:gd name="T120" fmla="*/ 36 w 278"/>
                <a:gd name="T121" fmla="*/ 11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320">
                  <a:moveTo>
                    <a:pt x="80" y="124"/>
                  </a:moveTo>
                  <a:lnTo>
                    <a:pt x="92" y="126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92" y="122"/>
                  </a:lnTo>
                  <a:lnTo>
                    <a:pt x="94" y="122"/>
                  </a:lnTo>
                  <a:lnTo>
                    <a:pt x="94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102" y="126"/>
                  </a:lnTo>
                  <a:lnTo>
                    <a:pt x="106" y="128"/>
                  </a:lnTo>
                  <a:lnTo>
                    <a:pt x="110" y="128"/>
                  </a:lnTo>
                  <a:lnTo>
                    <a:pt x="116" y="130"/>
                  </a:lnTo>
                  <a:lnTo>
                    <a:pt x="134" y="138"/>
                  </a:lnTo>
                  <a:lnTo>
                    <a:pt x="136" y="140"/>
                  </a:lnTo>
                  <a:lnTo>
                    <a:pt x="136" y="140"/>
                  </a:lnTo>
                  <a:lnTo>
                    <a:pt x="138" y="142"/>
                  </a:lnTo>
                  <a:lnTo>
                    <a:pt x="138" y="144"/>
                  </a:lnTo>
                  <a:lnTo>
                    <a:pt x="138" y="146"/>
                  </a:lnTo>
                  <a:lnTo>
                    <a:pt x="136" y="150"/>
                  </a:lnTo>
                  <a:lnTo>
                    <a:pt x="136" y="148"/>
                  </a:lnTo>
                  <a:lnTo>
                    <a:pt x="138" y="148"/>
                  </a:lnTo>
                  <a:lnTo>
                    <a:pt x="142" y="148"/>
                  </a:lnTo>
                  <a:lnTo>
                    <a:pt x="146" y="148"/>
                  </a:lnTo>
                  <a:lnTo>
                    <a:pt x="148" y="150"/>
                  </a:lnTo>
                  <a:lnTo>
                    <a:pt x="152" y="152"/>
                  </a:lnTo>
                  <a:lnTo>
                    <a:pt x="152" y="156"/>
                  </a:lnTo>
                  <a:lnTo>
                    <a:pt x="154" y="160"/>
                  </a:lnTo>
                  <a:lnTo>
                    <a:pt x="156" y="170"/>
                  </a:lnTo>
                  <a:lnTo>
                    <a:pt x="156" y="182"/>
                  </a:lnTo>
                  <a:lnTo>
                    <a:pt x="156" y="196"/>
                  </a:lnTo>
                  <a:lnTo>
                    <a:pt x="150" y="210"/>
                  </a:lnTo>
                  <a:lnTo>
                    <a:pt x="150" y="210"/>
                  </a:lnTo>
                  <a:lnTo>
                    <a:pt x="150" y="214"/>
                  </a:lnTo>
                  <a:lnTo>
                    <a:pt x="150" y="218"/>
                  </a:lnTo>
                  <a:lnTo>
                    <a:pt x="148" y="224"/>
                  </a:lnTo>
                  <a:lnTo>
                    <a:pt x="146" y="230"/>
                  </a:lnTo>
                  <a:lnTo>
                    <a:pt x="140" y="234"/>
                  </a:lnTo>
                  <a:lnTo>
                    <a:pt x="140" y="236"/>
                  </a:lnTo>
                  <a:lnTo>
                    <a:pt x="138" y="236"/>
                  </a:lnTo>
                  <a:lnTo>
                    <a:pt x="136" y="238"/>
                  </a:lnTo>
                  <a:lnTo>
                    <a:pt x="132" y="238"/>
                  </a:lnTo>
                  <a:lnTo>
                    <a:pt x="128" y="238"/>
                  </a:lnTo>
                  <a:lnTo>
                    <a:pt x="126" y="238"/>
                  </a:lnTo>
                  <a:lnTo>
                    <a:pt x="124" y="238"/>
                  </a:lnTo>
                  <a:lnTo>
                    <a:pt x="124" y="236"/>
                  </a:lnTo>
                  <a:lnTo>
                    <a:pt x="120" y="236"/>
                  </a:lnTo>
                  <a:lnTo>
                    <a:pt x="118" y="238"/>
                  </a:lnTo>
                  <a:lnTo>
                    <a:pt x="116" y="240"/>
                  </a:lnTo>
                  <a:lnTo>
                    <a:pt x="112" y="244"/>
                  </a:lnTo>
                  <a:lnTo>
                    <a:pt x="110" y="250"/>
                  </a:lnTo>
                  <a:lnTo>
                    <a:pt x="110" y="250"/>
                  </a:lnTo>
                  <a:lnTo>
                    <a:pt x="110" y="252"/>
                  </a:lnTo>
                  <a:lnTo>
                    <a:pt x="110" y="254"/>
                  </a:lnTo>
                  <a:lnTo>
                    <a:pt x="112" y="256"/>
                  </a:lnTo>
                  <a:lnTo>
                    <a:pt x="114" y="260"/>
                  </a:lnTo>
                  <a:lnTo>
                    <a:pt x="116" y="262"/>
                  </a:lnTo>
                  <a:lnTo>
                    <a:pt x="122" y="264"/>
                  </a:lnTo>
                  <a:lnTo>
                    <a:pt x="126" y="266"/>
                  </a:lnTo>
                  <a:lnTo>
                    <a:pt x="134" y="266"/>
                  </a:lnTo>
                  <a:lnTo>
                    <a:pt x="136" y="266"/>
                  </a:lnTo>
                  <a:lnTo>
                    <a:pt x="138" y="264"/>
                  </a:lnTo>
                  <a:lnTo>
                    <a:pt x="140" y="262"/>
                  </a:lnTo>
                  <a:lnTo>
                    <a:pt x="144" y="262"/>
                  </a:lnTo>
                  <a:lnTo>
                    <a:pt x="146" y="260"/>
                  </a:lnTo>
                  <a:lnTo>
                    <a:pt x="146" y="258"/>
                  </a:lnTo>
                  <a:lnTo>
                    <a:pt x="144" y="256"/>
                  </a:lnTo>
                  <a:lnTo>
                    <a:pt x="162" y="274"/>
                  </a:lnTo>
                  <a:lnTo>
                    <a:pt x="174" y="276"/>
                  </a:lnTo>
                  <a:lnTo>
                    <a:pt x="174" y="276"/>
                  </a:lnTo>
                  <a:lnTo>
                    <a:pt x="174" y="278"/>
                  </a:lnTo>
                  <a:lnTo>
                    <a:pt x="174" y="282"/>
                  </a:lnTo>
                  <a:lnTo>
                    <a:pt x="174" y="284"/>
                  </a:lnTo>
                  <a:lnTo>
                    <a:pt x="176" y="288"/>
                  </a:lnTo>
                  <a:lnTo>
                    <a:pt x="180" y="292"/>
                  </a:lnTo>
                  <a:lnTo>
                    <a:pt x="184" y="296"/>
                  </a:lnTo>
                  <a:lnTo>
                    <a:pt x="192" y="298"/>
                  </a:lnTo>
                  <a:lnTo>
                    <a:pt x="192" y="300"/>
                  </a:lnTo>
                  <a:lnTo>
                    <a:pt x="196" y="300"/>
                  </a:lnTo>
                  <a:lnTo>
                    <a:pt x="200" y="302"/>
                  </a:lnTo>
                  <a:lnTo>
                    <a:pt x="202" y="306"/>
                  </a:lnTo>
                  <a:lnTo>
                    <a:pt x="206" y="310"/>
                  </a:lnTo>
                  <a:lnTo>
                    <a:pt x="206" y="312"/>
                  </a:lnTo>
                  <a:lnTo>
                    <a:pt x="208" y="312"/>
                  </a:lnTo>
                  <a:lnTo>
                    <a:pt x="210" y="314"/>
                  </a:lnTo>
                  <a:lnTo>
                    <a:pt x="212" y="316"/>
                  </a:lnTo>
                  <a:lnTo>
                    <a:pt x="214" y="318"/>
                  </a:lnTo>
                  <a:lnTo>
                    <a:pt x="218" y="320"/>
                  </a:lnTo>
                  <a:lnTo>
                    <a:pt x="220" y="320"/>
                  </a:lnTo>
                  <a:lnTo>
                    <a:pt x="222" y="318"/>
                  </a:lnTo>
                  <a:lnTo>
                    <a:pt x="222" y="316"/>
                  </a:lnTo>
                  <a:lnTo>
                    <a:pt x="222" y="310"/>
                  </a:lnTo>
                  <a:lnTo>
                    <a:pt x="222" y="310"/>
                  </a:lnTo>
                  <a:lnTo>
                    <a:pt x="220" y="306"/>
                  </a:lnTo>
                  <a:lnTo>
                    <a:pt x="218" y="302"/>
                  </a:lnTo>
                  <a:lnTo>
                    <a:pt x="216" y="298"/>
                  </a:lnTo>
                  <a:lnTo>
                    <a:pt x="212" y="294"/>
                  </a:lnTo>
                  <a:lnTo>
                    <a:pt x="210" y="290"/>
                  </a:lnTo>
                  <a:lnTo>
                    <a:pt x="206" y="290"/>
                  </a:lnTo>
                  <a:lnTo>
                    <a:pt x="206" y="288"/>
                  </a:lnTo>
                  <a:lnTo>
                    <a:pt x="206" y="288"/>
                  </a:lnTo>
                  <a:lnTo>
                    <a:pt x="204" y="286"/>
                  </a:lnTo>
                  <a:lnTo>
                    <a:pt x="204" y="286"/>
                  </a:lnTo>
                  <a:lnTo>
                    <a:pt x="206" y="284"/>
                  </a:lnTo>
                  <a:lnTo>
                    <a:pt x="208" y="284"/>
                  </a:lnTo>
                  <a:lnTo>
                    <a:pt x="210" y="284"/>
                  </a:lnTo>
                  <a:lnTo>
                    <a:pt x="214" y="286"/>
                  </a:lnTo>
                  <a:lnTo>
                    <a:pt x="218" y="288"/>
                  </a:lnTo>
                  <a:lnTo>
                    <a:pt x="222" y="290"/>
                  </a:lnTo>
                  <a:lnTo>
                    <a:pt x="228" y="292"/>
                  </a:lnTo>
                  <a:lnTo>
                    <a:pt x="232" y="296"/>
                  </a:lnTo>
                  <a:lnTo>
                    <a:pt x="236" y="300"/>
                  </a:lnTo>
                  <a:lnTo>
                    <a:pt x="238" y="304"/>
                  </a:lnTo>
                  <a:lnTo>
                    <a:pt x="238" y="304"/>
                  </a:lnTo>
                  <a:lnTo>
                    <a:pt x="240" y="306"/>
                  </a:lnTo>
                  <a:lnTo>
                    <a:pt x="240" y="308"/>
                  </a:lnTo>
                  <a:lnTo>
                    <a:pt x="242" y="308"/>
                  </a:lnTo>
                  <a:lnTo>
                    <a:pt x="244" y="306"/>
                  </a:lnTo>
                  <a:lnTo>
                    <a:pt x="246" y="304"/>
                  </a:lnTo>
                  <a:lnTo>
                    <a:pt x="246" y="302"/>
                  </a:lnTo>
                  <a:lnTo>
                    <a:pt x="248" y="300"/>
                  </a:lnTo>
                  <a:lnTo>
                    <a:pt x="248" y="296"/>
                  </a:lnTo>
                  <a:lnTo>
                    <a:pt x="250" y="290"/>
                  </a:lnTo>
                  <a:lnTo>
                    <a:pt x="250" y="286"/>
                  </a:lnTo>
                  <a:lnTo>
                    <a:pt x="248" y="282"/>
                  </a:lnTo>
                  <a:lnTo>
                    <a:pt x="246" y="278"/>
                  </a:lnTo>
                  <a:lnTo>
                    <a:pt x="244" y="276"/>
                  </a:lnTo>
                  <a:lnTo>
                    <a:pt x="242" y="274"/>
                  </a:lnTo>
                  <a:lnTo>
                    <a:pt x="240" y="272"/>
                  </a:lnTo>
                  <a:lnTo>
                    <a:pt x="236" y="268"/>
                  </a:lnTo>
                  <a:lnTo>
                    <a:pt x="232" y="264"/>
                  </a:lnTo>
                  <a:lnTo>
                    <a:pt x="230" y="262"/>
                  </a:lnTo>
                  <a:lnTo>
                    <a:pt x="226" y="260"/>
                  </a:lnTo>
                  <a:lnTo>
                    <a:pt x="224" y="258"/>
                  </a:lnTo>
                  <a:lnTo>
                    <a:pt x="224" y="258"/>
                  </a:lnTo>
                  <a:lnTo>
                    <a:pt x="222" y="258"/>
                  </a:lnTo>
                  <a:lnTo>
                    <a:pt x="220" y="256"/>
                  </a:lnTo>
                  <a:lnTo>
                    <a:pt x="218" y="252"/>
                  </a:lnTo>
                  <a:lnTo>
                    <a:pt x="218" y="250"/>
                  </a:lnTo>
                  <a:lnTo>
                    <a:pt x="218" y="250"/>
                  </a:lnTo>
                  <a:lnTo>
                    <a:pt x="216" y="250"/>
                  </a:lnTo>
                  <a:lnTo>
                    <a:pt x="214" y="248"/>
                  </a:lnTo>
                  <a:lnTo>
                    <a:pt x="212" y="246"/>
                  </a:lnTo>
                  <a:lnTo>
                    <a:pt x="210" y="242"/>
                  </a:lnTo>
                  <a:lnTo>
                    <a:pt x="208" y="238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06" y="226"/>
                  </a:lnTo>
                  <a:lnTo>
                    <a:pt x="206" y="224"/>
                  </a:lnTo>
                  <a:lnTo>
                    <a:pt x="206" y="220"/>
                  </a:lnTo>
                  <a:lnTo>
                    <a:pt x="206" y="216"/>
                  </a:lnTo>
                  <a:lnTo>
                    <a:pt x="208" y="212"/>
                  </a:lnTo>
                  <a:lnTo>
                    <a:pt x="210" y="208"/>
                  </a:lnTo>
                  <a:lnTo>
                    <a:pt x="212" y="208"/>
                  </a:lnTo>
                  <a:lnTo>
                    <a:pt x="214" y="208"/>
                  </a:lnTo>
                  <a:lnTo>
                    <a:pt x="214" y="208"/>
                  </a:lnTo>
                  <a:lnTo>
                    <a:pt x="216" y="210"/>
                  </a:lnTo>
                  <a:lnTo>
                    <a:pt x="220" y="212"/>
                  </a:lnTo>
                  <a:lnTo>
                    <a:pt x="222" y="216"/>
                  </a:lnTo>
                  <a:lnTo>
                    <a:pt x="222" y="220"/>
                  </a:lnTo>
                  <a:lnTo>
                    <a:pt x="224" y="226"/>
                  </a:lnTo>
                  <a:lnTo>
                    <a:pt x="224" y="228"/>
                  </a:lnTo>
                  <a:lnTo>
                    <a:pt x="226" y="230"/>
                  </a:lnTo>
                  <a:lnTo>
                    <a:pt x="228" y="234"/>
                  </a:lnTo>
                  <a:lnTo>
                    <a:pt x="230" y="240"/>
                  </a:lnTo>
                  <a:lnTo>
                    <a:pt x="230" y="244"/>
                  </a:lnTo>
                  <a:lnTo>
                    <a:pt x="232" y="246"/>
                  </a:lnTo>
                  <a:lnTo>
                    <a:pt x="232" y="246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4" y="250"/>
                  </a:lnTo>
                  <a:lnTo>
                    <a:pt x="236" y="250"/>
                  </a:lnTo>
                  <a:lnTo>
                    <a:pt x="238" y="250"/>
                  </a:lnTo>
                  <a:lnTo>
                    <a:pt x="242" y="248"/>
                  </a:lnTo>
                  <a:lnTo>
                    <a:pt x="246" y="244"/>
                  </a:lnTo>
                  <a:lnTo>
                    <a:pt x="248" y="244"/>
                  </a:lnTo>
                  <a:lnTo>
                    <a:pt x="250" y="242"/>
                  </a:lnTo>
                  <a:lnTo>
                    <a:pt x="252" y="240"/>
                  </a:lnTo>
                  <a:lnTo>
                    <a:pt x="256" y="238"/>
                  </a:lnTo>
                  <a:lnTo>
                    <a:pt x="260" y="236"/>
                  </a:lnTo>
                  <a:lnTo>
                    <a:pt x="264" y="234"/>
                  </a:lnTo>
                  <a:lnTo>
                    <a:pt x="266" y="234"/>
                  </a:lnTo>
                  <a:lnTo>
                    <a:pt x="268" y="234"/>
                  </a:lnTo>
                  <a:lnTo>
                    <a:pt x="270" y="234"/>
                  </a:lnTo>
                  <a:lnTo>
                    <a:pt x="272" y="234"/>
                  </a:lnTo>
                  <a:lnTo>
                    <a:pt x="274" y="232"/>
                  </a:lnTo>
                  <a:lnTo>
                    <a:pt x="276" y="230"/>
                  </a:lnTo>
                  <a:lnTo>
                    <a:pt x="278" y="228"/>
                  </a:lnTo>
                  <a:lnTo>
                    <a:pt x="276" y="224"/>
                  </a:lnTo>
                  <a:lnTo>
                    <a:pt x="274" y="220"/>
                  </a:lnTo>
                  <a:lnTo>
                    <a:pt x="274" y="220"/>
                  </a:lnTo>
                  <a:lnTo>
                    <a:pt x="272" y="220"/>
                  </a:lnTo>
                  <a:lnTo>
                    <a:pt x="270" y="220"/>
                  </a:lnTo>
                  <a:lnTo>
                    <a:pt x="268" y="218"/>
                  </a:lnTo>
                  <a:lnTo>
                    <a:pt x="266" y="218"/>
                  </a:lnTo>
                  <a:lnTo>
                    <a:pt x="266" y="214"/>
                  </a:lnTo>
                  <a:lnTo>
                    <a:pt x="276" y="212"/>
                  </a:lnTo>
                  <a:lnTo>
                    <a:pt x="276" y="212"/>
                  </a:lnTo>
                  <a:lnTo>
                    <a:pt x="276" y="210"/>
                  </a:lnTo>
                  <a:lnTo>
                    <a:pt x="276" y="208"/>
                  </a:lnTo>
                  <a:lnTo>
                    <a:pt x="274" y="206"/>
                  </a:lnTo>
                  <a:lnTo>
                    <a:pt x="272" y="204"/>
                  </a:lnTo>
                  <a:lnTo>
                    <a:pt x="272" y="204"/>
                  </a:lnTo>
                  <a:lnTo>
                    <a:pt x="270" y="202"/>
                  </a:lnTo>
                  <a:lnTo>
                    <a:pt x="270" y="200"/>
                  </a:lnTo>
                  <a:lnTo>
                    <a:pt x="268" y="198"/>
                  </a:lnTo>
                  <a:lnTo>
                    <a:pt x="266" y="198"/>
                  </a:lnTo>
                  <a:lnTo>
                    <a:pt x="262" y="198"/>
                  </a:lnTo>
                  <a:lnTo>
                    <a:pt x="262" y="200"/>
                  </a:lnTo>
                  <a:lnTo>
                    <a:pt x="260" y="200"/>
                  </a:lnTo>
                  <a:lnTo>
                    <a:pt x="258" y="200"/>
                  </a:lnTo>
                  <a:lnTo>
                    <a:pt x="256" y="202"/>
                  </a:lnTo>
                  <a:lnTo>
                    <a:pt x="254" y="202"/>
                  </a:lnTo>
                  <a:lnTo>
                    <a:pt x="254" y="200"/>
                  </a:lnTo>
                  <a:lnTo>
                    <a:pt x="254" y="198"/>
                  </a:lnTo>
                  <a:lnTo>
                    <a:pt x="254" y="196"/>
                  </a:lnTo>
                  <a:lnTo>
                    <a:pt x="252" y="194"/>
                  </a:lnTo>
                  <a:lnTo>
                    <a:pt x="252" y="190"/>
                  </a:lnTo>
                  <a:lnTo>
                    <a:pt x="248" y="186"/>
                  </a:lnTo>
                  <a:lnTo>
                    <a:pt x="244" y="182"/>
                  </a:lnTo>
                  <a:lnTo>
                    <a:pt x="228" y="176"/>
                  </a:lnTo>
                  <a:lnTo>
                    <a:pt x="216" y="166"/>
                  </a:lnTo>
                  <a:lnTo>
                    <a:pt x="216" y="166"/>
                  </a:lnTo>
                  <a:lnTo>
                    <a:pt x="214" y="166"/>
                  </a:lnTo>
                  <a:lnTo>
                    <a:pt x="212" y="168"/>
                  </a:lnTo>
                  <a:lnTo>
                    <a:pt x="210" y="168"/>
                  </a:lnTo>
                  <a:lnTo>
                    <a:pt x="208" y="168"/>
                  </a:lnTo>
                  <a:lnTo>
                    <a:pt x="206" y="168"/>
                  </a:lnTo>
                  <a:lnTo>
                    <a:pt x="206" y="166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10" y="152"/>
                  </a:lnTo>
                  <a:lnTo>
                    <a:pt x="208" y="150"/>
                  </a:lnTo>
                  <a:lnTo>
                    <a:pt x="218" y="148"/>
                  </a:lnTo>
                  <a:lnTo>
                    <a:pt x="220" y="148"/>
                  </a:lnTo>
                  <a:lnTo>
                    <a:pt x="220" y="146"/>
                  </a:lnTo>
                  <a:lnTo>
                    <a:pt x="222" y="144"/>
                  </a:lnTo>
                  <a:lnTo>
                    <a:pt x="222" y="140"/>
                  </a:lnTo>
                  <a:lnTo>
                    <a:pt x="218" y="136"/>
                  </a:lnTo>
                  <a:lnTo>
                    <a:pt x="218" y="136"/>
                  </a:lnTo>
                  <a:lnTo>
                    <a:pt x="218" y="132"/>
                  </a:lnTo>
                  <a:lnTo>
                    <a:pt x="216" y="130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20" y="124"/>
                  </a:lnTo>
                  <a:lnTo>
                    <a:pt x="220" y="122"/>
                  </a:lnTo>
                  <a:lnTo>
                    <a:pt x="218" y="120"/>
                  </a:lnTo>
                  <a:lnTo>
                    <a:pt x="218" y="118"/>
                  </a:lnTo>
                  <a:lnTo>
                    <a:pt x="214" y="116"/>
                  </a:lnTo>
                  <a:lnTo>
                    <a:pt x="208" y="116"/>
                  </a:lnTo>
                  <a:lnTo>
                    <a:pt x="208" y="104"/>
                  </a:lnTo>
                  <a:lnTo>
                    <a:pt x="206" y="104"/>
                  </a:lnTo>
                  <a:lnTo>
                    <a:pt x="204" y="102"/>
                  </a:lnTo>
                  <a:lnTo>
                    <a:pt x="200" y="102"/>
                  </a:lnTo>
                  <a:lnTo>
                    <a:pt x="196" y="98"/>
                  </a:lnTo>
                  <a:lnTo>
                    <a:pt x="196" y="96"/>
                  </a:lnTo>
                  <a:lnTo>
                    <a:pt x="196" y="96"/>
                  </a:lnTo>
                  <a:lnTo>
                    <a:pt x="194" y="94"/>
                  </a:lnTo>
                  <a:lnTo>
                    <a:pt x="192" y="92"/>
                  </a:lnTo>
                  <a:lnTo>
                    <a:pt x="190" y="92"/>
                  </a:lnTo>
                  <a:lnTo>
                    <a:pt x="186" y="94"/>
                  </a:lnTo>
                  <a:lnTo>
                    <a:pt x="186" y="94"/>
                  </a:lnTo>
                  <a:lnTo>
                    <a:pt x="184" y="94"/>
                  </a:lnTo>
                  <a:lnTo>
                    <a:pt x="182" y="96"/>
                  </a:lnTo>
                  <a:lnTo>
                    <a:pt x="180" y="96"/>
                  </a:lnTo>
                  <a:lnTo>
                    <a:pt x="178" y="96"/>
                  </a:lnTo>
                  <a:lnTo>
                    <a:pt x="176" y="96"/>
                  </a:lnTo>
                  <a:lnTo>
                    <a:pt x="176" y="94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88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6" y="78"/>
                  </a:lnTo>
                  <a:lnTo>
                    <a:pt x="172" y="76"/>
                  </a:lnTo>
                  <a:lnTo>
                    <a:pt x="172" y="76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6" y="78"/>
                  </a:lnTo>
                  <a:lnTo>
                    <a:pt x="164" y="76"/>
                  </a:lnTo>
                  <a:lnTo>
                    <a:pt x="160" y="74"/>
                  </a:lnTo>
                  <a:lnTo>
                    <a:pt x="156" y="70"/>
                  </a:lnTo>
                  <a:lnTo>
                    <a:pt x="152" y="62"/>
                  </a:lnTo>
                  <a:lnTo>
                    <a:pt x="150" y="58"/>
                  </a:lnTo>
                  <a:lnTo>
                    <a:pt x="144" y="54"/>
                  </a:lnTo>
                  <a:lnTo>
                    <a:pt x="132" y="48"/>
                  </a:lnTo>
                  <a:lnTo>
                    <a:pt x="114" y="46"/>
                  </a:lnTo>
                  <a:lnTo>
                    <a:pt x="114" y="46"/>
                  </a:lnTo>
                  <a:lnTo>
                    <a:pt x="112" y="46"/>
                  </a:lnTo>
                  <a:lnTo>
                    <a:pt x="108" y="48"/>
                  </a:lnTo>
                  <a:lnTo>
                    <a:pt x="106" y="48"/>
                  </a:lnTo>
                  <a:lnTo>
                    <a:pt x="102" y="48"/>
                  </a:lnTo>
                  <a:lnTo>
                    <a:pt x="98" y="48"/>
                  </a:lnTo>
                  <a:lnTo>
                    <a:pt x="96" y="44"/>
                  </a:lnTo>
                  <a:lnTo>
                    <a:pt x="94" y="38"/>
                  </a:lnTo>
                  <a:lnTo>
                    <a:pt x="78" y="44"/>
                  </a:lnTo>
                  <a:lnTo>
                    <a:pt x="78" y="42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4" y="16"/>
                  </a:lnTo>
                  <a:lnTo>
                    <a:pt x="86" y="12"/>
                  </a:lnTo>
                  <a:lnTo>
                    <a:pt x="84" y="8"/>
                  </a:lnTo>
                  <a:lnTo>
                    <a:pt x="82" y="6"/>
                  </a:lnTo>
                  <a:lnTo>
                    <a:pt x="80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6" y="28"/>
                  </a:lnTo>
                  <a:lnTo>
                    <a:pt x="54" y="36"/>
                  </a:lnTo>
                  <a:lnTo>
                    <a:pt x="54" y="46"/>
                  </a:lnTo>
                  <a:lnTo>
                    <a:pt x="56" y="58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2" y="80"/>
                  </a:lnTo>
                  <a:lnTo>
                    <a:pt x="72" y="84"/>
                  </a:lnTo>
                  <a:lnTo>
                    <a:pt x="72" y="86"/>
                  </a:lnTo>
                  <a:lnTo>
                    <a:pt x="72" y="90"/>
                  </a:lnTo>
                  <a:lnTo>
                    <a:pt x="72" y="92"/>
                  </a:lnTo>
                  <a:lnTo>
                    <a:pt x="70" y="92"/>
                  </a:lnTo>
                  <a:lnTo>
                    <a:pt x="68" y="90"/>
                  </a:lnTo>
                  <a:lnTo>
                    <a:pt x="64" y="86"/>
                  </a:lnTo>
                  <a:lnTo>
                    <a:pt x="56" y="76"/>
                  </a:lnTo>
                  <a:lnTo>
                    <a:pt x="48" y="60"/>
                  </a:lnTo>
                  <a:lnTo>
                    <a:pt x="44" y="38"/>
                  </a:lnTo>
                  <a:lnTo>
                    <a:pt x="44" y="32"/>
                  </a:lnTo>
                  <a:lnTo>
                    <a:pt x="46" y="20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0" y="30"/>
                  </a:lnTo>
                  <a:lnTo>
                    <a:pt x="4" y="4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8" y="88"/>
                  </a:lnTo>
                  <a:lnTo>
                    <a:pt x="22" y="98"/>
                  </a:lnTo>
                  <a:lnTo>
                    <a:pt x="24" y="104"/>
                  </a:lnTo>
                  <a:lnTo>
                    <a:pt x="22" y="108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110"/>
                  </a:lnTo>
                  <a:lnTo>
                    <a:pt x="30" y="108"/>
                  </a:lnTo>
                  <a:lnTo>
                    <a:pt x="32" y="108"/>
                  </a:lnTo>
                  <a:lnTo>
                    <a:pt x="36" y="110"/>
                  </a:lnTo>
                  <a:lnTo>
                    <a:pt x="40" y="112"/>
                  </a:lnTo>
                  <a:lnTo>
                    <a:pt x="48" y="118"/>
                  </a:lnTo>
                  <a:lnTo>
                    <a:pt x="62" y="122"/>
                  </a:lnTo>
                  <a:lnTo>
                    <a:pt x="80" y="1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4" name="Freeform 162"/>
            <p:cNvSpPr/>
            <p:nvPr/>
          </p:nvSpPr>
          <p:spPr bwMode="gray">
            <a:xfrm>
              <a:off x="4351" y="1992"/>
              <a:ext cx="80" cy="58"/>
            </a:xfrm>
            <a:custGeom>
              <a:avLst/>
              <a:gdLst>
                <a:gd name="T0" fmla="*/ 6 w 80"/>
                <a:gd name="T1" fmla="*/ 36 h 58"/>
                <a:gd name="T2" fmla="*/ 0 w 80"/>
                <a:gd name="T3" fmla="*/ 46 h 58"/>
                <a:gd name="T4" fmla="*/ 2 w 80"/>
                <a:gd name="T5" fmla="*/ 46 h 58"/>
                <a:gd name="T6" fmla="*/ 4 w 80"/>
                <a:gd name="T7" fmla="*/ 44 h 58"/>
                <a:gd name="T8" fmla="*/ 6 w 80"/>
                <a:gd name="T9" fmla="*/ 44 h 58"/>
                <a:gd name="T10" fmla="*/ 10 w 80"/>
                <a:gd name="T11" fmla="*/ 44 h 58"/>
                <a:gd name="T12" fmla="*/ 12 w 80"/>
                <a:gd name="T13" fmla="*/ 44 h 58"/>
                <a:gd name="T14" fmla="*/ 14 w 80"/>
                <a:gd name="T15" fmla="*/ 46 h 58"/>
                <a:gd name="T16" fmla="*/ 16 w 80"/>
                <a:gd name="T17" fmla="*/ 48 h 58"/>
                <a:gd name="T18" fmla="*/ 16 w 80"/>
                <a:gd name="T19" fmla="*/ 50 h 58"/>
                <a:gd name="T20" fmla="*/ 16 w 80"/>
                <a:gd name="T21" fmla="*/ 52 h 58"/>
                <a:gd name="T22" fmla="*/ 18 w 80"/>
                <a:gd name="T23" fmla="*/ 54 h 58"/>
                <a:gd name="T24" fmla="*/ 20 w 80"/>
                <a:gd name="T25" fmla="*/ 56 h 58"/>
                <a:gd name="T26" fmla="*/ 22 w 80"/>
                <a:gd name="T27" fmla="*/ 58 h 58"/>
                <a:gd name="T28" fmla="*/ 26 w 80"/>
                <a:gd name="T29" fmla="*/ 58 h 58"/>
                <a:gd name="T30" fmla="*/ 30 w 80"/>
                <a:gd name="T31" fmla="*/ 58 h 58"/>
                <a:gd name="T32" fmla="*/ 34 w 80"/>
                <a:gd name="T33" fmla="*/ 56 h 58"/>
                <a:gd name="T34" fmla="*/ 54 w 80"/>
                <a:gd name="T35" fmla="*/ 44 h 58"/>
                <a:gd name="T36" fmla="*/ 72 w 80"/>
                <a:gd name="T37" fmla="*/ 48 h 58"/>
                <a:gd name="T38" fmla="*/ 80 w 80"/>
                <a:gd name="T39" fmla="*/ 42 h 58"/>
                <a:gd name="T40" fmla="*/ 80 w 80"/>
                <a:gd name="T41" fmla="*/ 40 h 58"/>
                <a:gd name="T42" fmla="*/ 78 w 80"/>
                <a:gd name="T43" fmla="*/ 38 h 58"/>
                <a:gd name="T44" fmla="*/ 74 w 80"/>
                <a:gd name="T45" fmla="*/ 34 h 58"/>
                <a:gd name="T46" fmla="*/ 70 w 80"/>
                <a:gd name="T47" fmla="*/ 30 h 58"/>
                <a:gd name="T48" fmla="*/ 66 w 80"/>
                <a:gd name="T49" fmla="*/ 26 h 58"/>
                <a:gd name="T50" fmla="*/ 60 w 80"/>
                <a:gd name="T51" fmla="*/ 24 h 58"/>
                <a:gd name="T52" fmla="*/ 60 w 80"/>
                <a:gd name="T53" fmla="*/ 24 h 58"/>
                <a:gd name="T54" fmla="*/ 58 w 80"/>
                <a:gd name="T55" fmla="*/ 22 h 58"/>
                <a:gd name="T56" fmla="*/ 54 w 80"/>
                <a:gd name="T57" fmla="*/ 20 h 58"/>
                <a:gd name="T58" fmla="*/ 50 w 80"/>
                <a:gd name="T59" fmla="*/ 16 h 58"/>
                <a:gd name="T60" fmla="*/ 46 w 80"/>
                <a:gd name="T61" fmla="*/ 14 h 58"/>
                <a:gd name="T62" fmla="*/ 42 w 80"/>
                <a:gd name="T63" fmla="*/ 12 h 58"/>
                <a:gd name="T64" fmla="*/ 38 w 80"/>
                <a:gd name="T65" fmla="*/ 10 h 58"/>
                <a:gd name="T66" fmla="*/ 34 w 80"/>
                <a:gd name="T67" fmla="*/ 10 h 58"/>
                <a:gd name="T68" fmla="*/ 32 w 80"/>
                <a:gd name="T69" fmla="*/ 0 h 58"/>
                <a:gd name="T70" fmla="*/ 22 w 80"/>
                <a:gd name="T71" fmla="*/ 14 h 58"/>
                <a:gd name="T72" fmla="*/ 20 w 80"/>
                <a:gd name="T73" fmla="*/ 14 h 58"/>
                <a:gd name="T74" fmla="*/ 18 w 80"/>
                <a:gd name="T75" fmla="*/ 14 h 58"/>
                <a:gd name="T76" fmla="*/ 16 w 80"/>
                <a:gd name="T77" fmla="*/ 16 h 58"/>
                <a:gd name="T78" fmla="*/ 12 w 80"/>
                <a:gd name="T79" fmla="*/ 18 h 58"/>
                <a:gd name="T80" fmla="*/ 10 w 80"/>
                <a:gd name="T81" fmla="*/ 20 h 58"/>
                <a:gd name="T82" fmla="*/ 6 w 80"/>
                <a:gd name="T83" fmla="*/ 24 h 58"/>
                <a:gd name="T84" fmla="*/ 6 w 80"/>
                <a:gd name="T85" fmla="*/ 30 h 58"/>
                <a:gd name="T86" fmla="*/ 6 w 80"/>
                <a:gd name="T87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58">
                  <a:moveTo>
                    <a:pt x="6" y="36"/>
                  </a:moveTo>
                  <a:lnTo>
                    <a:pt x="0" y="46"/>
                  </a:lnTo>
                  <a:lnTo>
                    <a:pt x="2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6"/>
                  </a:lnTo>
                  <a:lnTo>
                    <a:pt x="16" y="48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0" y="58"/>
                  </a:lnTo>
                  <a:lnTo>
                    <a:pt x="34" y="56"/>
                  </a:lnTo>
                  <a:lnTo>
                    <a:pt x="54" y="44"/>
                  </a:lnTo>
                  <a:lnTo>
                    <a:pt x="72" y="48"/>
                  </a:lnTo>
                  <a:lnTo>
                    <a:pt x="80" y="42"/>
                  </a:lnTo>
                  <a:lnTo>
                    <a:pt x="80" y="40"/>
                  </a:lnTo>
                  <a:lnTo>
                    <a:pt x="78" y="38"/>
                  </a:lnTo>
                  <a:lnTo>
                    <a:pt x="74" y="34"/>
                  </a:lnTo>
                  <a:lnTo>
                    <a:pt x="70" y="30"/>
                  </a:lnTo>
                  <a:lnTo>
                    <a:pt x="66" y="26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8" y="22"/>
                  </a:lnTo>
                  <a:lnTo>
                    <a:pt x="54" y="20"/>
                  </a:lnTo>
                  <a:lnTo>
                    <a:pt x="50" y="16"/>
                  </a:lnTo>
                  <a:lnTo>
                    <a:pt x="46" y="14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32" y="0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5" name="Freeform 163"/>
            <p:cNvSpPr/>
            <p:nvPr/>
          </p:nvSpPr>
          <p:spPr bwMode="gray">
            <a:xfrm>
              <a:off x="4149" y="1668"/>
              <a:ext cx="84" cy="122"/>
            </a:xfrm>
            <a:custGeom>
              <a:avLst/>
              <a:gdLst>
                <a:gd name="T0" fmla="*/ 14 w 84"/>
                <a:gd name="T1" fmla="*/ 48 h 122"/>
                <a:gd name="T2" fmla="*/ 10 w 84"/>
                <a:gd name="T3" fmla="*/ 46 h 122"/>
                <a:gd name="T4" fmla="*/ 6 w 84"/>
                <a:gd name="T5" fmla="*/ 46 h 122"/>
                <a:gd name="T6" fmla="*/ 2 w 84"/>
                <a:gd name="T7" fmla="*/ 48 h 122"/>
                <a:gd name="T8" fmla="*/ 0 w 84"/>
                <a:gd name="T9" fmla="*/ 56 h 122"/>
                <a:gd name="T10" fmla="*/ 2 w 84"/>
                <a:gd name="T11" fmla="*/ 64 h 122"/>
                <a:gd name="T12" fmla="*/ 4 w 84"/>
                <a:gd name="T13" fmla="*/ 70 h 122"/>
                <a:gd name="T14" fmla="*/ 10 w 84"/>
                <a:gd name="T15" fmla="*/ 80 h 122"/>
                <a:gd name="T16" fmla="*/ 20 w 84"/>
                <a:gd name="T17" fmla="*/ 86 h 122"/>
                <a:gd name="T18" fmla="*/ 24 w 84"/>
                <a:gd name="T19" fmla="*/ 90 h 122"/>
                <a:gd name="T20" fmla="*/ 32 w 84"/>
                <a:gd name="T21" fmla="*/ 102 h 122"/>
                <a:gd name="T22" fmla="*/ 32 w 84"/>
                <a:gd name="T23" fmla="*/ 106 h 122"/>
                <a:gd name="T24" fmla="*/ 34 w 84"/>
                <a:gd name="T25" fmla="*/ 112 h 122"/>
                <a:gd name="T26" fmla="*/ 40 w 84"/>
                <a:gd name="T27" fmla="*/ 118 h 122"/>
                <a:gd name="T28" fmla="*/ 50 w 84"/>
                <a:gd name="T29" fmla="*/ 122 h 122"/>
                <a:gd name="T30" fmla="*/ 64 w 84"/>
                <a:gd name="T31" fmla="*/ 120 h 122"/>
                <a:gd name="T32" fmla="*/ 68 w 84"/>
                <a:gd name="T33" fmla="*/ 118 h 122"/>
                <a:gd name="T34" fmla="*/ 76 w 84"/>
                <a:gd name="T35" fmla="*/ 114 h 122"/>
                <a:gd name="T36" fmla="*/ 84 w 84"/>
                <a:gd name="T37" fmla="*/ 104 h 122"/>
                <a:gd name="T38" fmla="*/ 84 w 84"/>
                <a:gd name="T39" fmla="*/ 88 h 122"/>
                <a:gd name="T40" fmla="*/ 80 w 84"/>
                <a:gd name="T41" fmla="*/ 68 h 122"/>
                <a:gd name="T42" fmla="*/ 78 w 84"/>
                <a:gd name="T43" fmla="*/ 54 h 122"/>
                <a:gd name="T44" fmla="*/ 74 w 84"/>
                <a:gd name="T45" fmla="*/ 56 h 122"/>
                <a:gd name="T46" fmla="*/ 66 w 84"/>
                <a:gd name="T47" fmla="*/ 56 h 122"/>
                <a:gd name="T48" fmla="*/ 60 w 84"/>
                <a:gd name="T49" fmla="*/ 54 h 122"/>
                <a:gd name="T50" fmla="*/ 60 w 84"/>
                <a:gd name="T51" fmla="*/ 48 h 122"/>
                <a:gd name="T52" fmla="*/ 64 w 84"/>
                <a:gd name="T53" fmla="*/ 42 h 122"/>
                <a:gd name="T54" fmla="*/ 72 w 84"/>
                <a:gd name="T55" fmla="*/ 36 h 122"/>
                <a:gd name="T56" fmla="*/ 76 w 84"/>
                <a:gd name="T57" fmla="*/ 36 h 122"/>
                <a:gd name="T58" fmla="*/ 78 w 84"/>
                <a:gd name="T59" fmla="*/ 30 h 122"/>
                <a:gd name="T60" fmla="*/ 80 w 84"/>
                <a:gd name="T61" fmla="*/ 20 h 122"/>
                <a:gd name="T62" fmla="*/ 76 w 84"/>
                <a:gd name="T63" fmla="*/ 12 h 122"/>
                <a:gd name="T64" fmla="*/ 68 w 84"/>
                <a:gd name="T65" fmla="*/ 0 h 122"/>
                <a:gd name="T66" fmla="*/ 64 w 84"/>
                <a:gd name="T67" fmla="*/ 0 h 122"/>
                <a:gd name="T68" fmla="*/ 54 w 84"/>
                <a:gd name="T69" fmla="*/ 4 h 122"/>
                <a:gd name="T70" fmla="*/ 46 w 84"/>
                <a:gd name="T71" fmla="*/ 4 h 122"/>
                <a:gd name="T72" fmla="*/ 40 w 84"/>
                <a:gd name="T73" fmla="*/ 4 h 122"/>
                <a:gd name="T74" fmla="*/ 32 w 84"/>
                <a:gd name="T75" fmla="*/ 2 h 122"/>
                <a:gd name="T76" fmla="*/ 24 w 84"/>
                <a:gd name="T77" fmla="*/ 6 h 122"/>
                <a:gd name="T78" fmla="*/ 20 w 84"/>
                <a:gd name="T79" fmla="*/ 14 h 122"/>
                <a:gd name="T80" fmla="*/ 20 w 84"/>
                <a:gd name="T81" fmla="*/ 16 h 122"/>
                <a:gd name="T82" fmla="*/ 20 w 84"/>
                <a:gd name="T83" fmla="*/ 24 h 122"/>
                <a:gd name="T84" fmla="*/ 24 w 84"/>
                <a:gd name="T85" fmla="*/ 34 h 122"/>
                <a:gd name="T86" fmla="*/ 28 w 84"/>
                <a:gd name="T87" fmla="*/ 38 h 122"/>
                <a:gd name="T88" fmla="*/ 32 w 84"/>
                <a:gd name="T89" fmla="*/ 42 h 122"/>
                <a:gd name="T90" fmla="*/ 34 w 84"/>
                <a:gd name="T91" fmla="*/ 48 h 122"/>
                <a:gd name="T92" fmla="*/ 32 w 84"/>
                <a:gd name="T93" fmla="*/ 56 h 122"/>
                <a:gd name="T94" fmla="*/ 26 w 84"/>
                <a:gd name="T95" fmla="*/ 58 h 122"/>
                <a:gd name="T96" fmla="*/ 20 w 84"/>
                <a:gd name="T97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122">
                  <a:moveTo>
                    <a:pt x="14" y="48"/>
                  </a:moveTo>
                  <a:lnTo>
                    <a:pt x="14" y="48"/>
                  </a:lnTo>
                  <a:lnTo>
                    <a:pt x="12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10" y="80"/>
                  </a:lnTo>
                  <a:lnTo>
                    <a:pt x="14" y="84"/>
                  </a:lnTo>
                  <a:lnTo>
                    <a:pt x="20" y="86"/>
                  </a:lnTo>
                  <a:lnTo>
                    <a:pt x="22" y="88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32" y="102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4" y="108"/>
                  </a:lnTo>
                  <a:lnTo>
                    <a:pt x="34" y="112"/>
                  </a:lnTo>
                  <a:lnTo>
                    <a:pt x="38" y="116"/>
                  </a:lnTo>
                  <a:lnTo>
                    <a:pt x="40" y="118"/>
                  </a:lnTo>
                  <a:lnTo>
                    <a:pt x="44" y="122"/>
                  </a:lnTo>
                  <a:lnTo>
                    <a:pt x="50" y="122"/>
                  </a:lnTo>
                  <a:lnTo>
                    <a:pt x="56" y="122"/>
                  </a:lnTo>
                  <a:lnTo>
                    <a:pt x="64" y="120"/>
                  </a:lnTo>
                  <a:lnTo>
                    <a:pt x="64" y="120"/>
                  </a:lnTo>
                  <a:lnTo>
                    <a:pt x="68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80" y="110"/>
                  </a:lnTo>
                  <a:lnTo>
                    <a:pt x="84" y="104"/>
                  </a:lnTo>
                  <a:lnTo>
                    <a:pt x="84" y="100"/>
                  </a:lnTo>
                  <a:lnTo>
                    <a:pt x="84" y="88"/>
                  </a:lnTo>
                  <a:lnTo>
                    <a:pt x="82" y="76"/>
                  </a:lnTo>
                  <a:lnTo>
                    <a:pt x="80" y="68"/>
                  </a:lnTo>
                  <a:lnTo>
                    <a:pt x="80" y="54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66" y="56"/>
                  </a:lnTo>
                  <a:lnTo>
                    <a:pt x="64" y="56"/>
                  </a:lnTo>
                  <a:lnTo>
                    <a:pt x="60" y="54"/>
                  </a:lnTo>
                  <a:lnTo>
                    <a:pt x="60" y="50"/>
                  </a:lnTo>
                  <a:lnTo>
                    <a:pt x="60" y="48"/>
                  </a:lnTo>
                  <a:lnTo>
                    <a:pt x="62" y="46"/>
                  </a:lnTo>
                  <a:lnTo>
                    <a:pt x="64" y="42"/>
                  </a:lnTo>
                  <a:lnTo>
                    <a:pt x="68" y="40"/>
                  </a:lnTo>
                  <a:lnTo>
                    <a:pt x="7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80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lnTo>
                    <a:pt x="72" y="1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58" y="2"/>
                  </a:lnTo>
                  <a:lnTo>
                    <a:pt x="54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2" y="28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28" y="38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2" y="56"/>
                  </a:lnTo>
                  <a:lnTo>
                    <a:pt x="28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0" y="54"/>
                  </a:lnTo>
                  <a:lnTo>
                    <a:pt x="14" y="4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6" name="Freeform 164"/>
            <p:cNvSpPr/>
            <p:nvPr/>
          </p:nvSpPr>
          <p:spPr bwMode="gray">
            <a:xfrm>
              <a:off x="4293" y="1680"/>
              <a:ext cx="68" cy="106"/>
            </a:xfrm>
            <a:custGeom>
              <a:avLst/>
              <a:gdLst>
                <a:gd name="T0" fmla="*/ 32 w 68"/>
                <a:gd name="T1" fmla="*/ 0 h 106"/>
                <a:gd name="T2" fmla="*/ 26 w 68"/>
                <a:gd name="T3" fmla="*/ 0 h 106"/>
                <a:gd name="T4" fmla="*/ 20 w 68"/>
                <a:gd name="T5" fmla="*/ 4 h 106"/>
                <a:gd name="T6" fmla="*/ 20 w 68"/>
                <a:gd name="T7" fmla="*/ 4 h 106"/>
                <a:gd name="T8" fmla="*/ 18 w 68"/>
                <a:gd name="T9" fmla="*/ 2 h 106"/>
                <a:gd name="T10" fmla="*/ 16 w 68"/>
                <a:gd name="T11" fmla="*/ 2 h 106"/>
                <a:gd name="T12" fmla="*/ 12 w 68"/>
                <a:gd name="T13" fmla="*/ 8 h 106"/>
                <a:gd name="T14" fmla="*/ 8 w 68"/>
                <a:gd name="T15" fmla="*/ 16 h 106"/>
                <a:gd name="T16" fmla="*/ 4 w 68"/>
                <a:gd name="T17" fmla="*/ 22 h 106"/>
                <a:gd name="T18" fmla="*/ 0 w 68"/>
                <a:gd name="T19" fmla="*/ 30 h 106"/>
                <a:gd name="T20" fmla="*/ 2 w 68"/>
                <a:gd name="T21" fmla="*/ 32 h 106"/>
                <a:gd name="T22" fmla="*/ 4 w 68"/>
                <a:gd name="T23" fmla="*/ 38 h 106"/>
                <a:gd name="T24" fmla="*/ 2 w 68"/>
                <a:gd name="T25" fmla="*/ 46 h 106"/>
                <a:gd name="T26" fmla="*/ 2 w 68"/>
                <a:gd name="T27" fmla="*/ 48 h 106"/>
                <a:gd name="T28" fmla="*/ 2 w 68"/>
                <a:gd name="T29" fmla="*/ 54 h 106"/>
                <a:gd name="T30" fmla="*/ 4 w 68"/>
                <a:gd name="T31" fmla="*/ 66 h 106"/>
                <a:gd name="T32" fmla="*/ 8 w 68"/>
                <a:gd name="T33" fmla="*/ 104 h 106"/>
                <a:gd name="T34" fmla="*/ 10 w 68"/>
                <a:gd name="T35" fmla="*/ 106 h 106"/>
                <a:gd name="T36" fmla="*/ 16 w 68"/>
                <a:gd name="T37" fmla="*/ 106 h 106"/>
                <a:gd name="T38" fmla="*/ 20 w 68"/>
                <a:gd name="T39" fmla="*/ 104 h 106"/>
                <a:gd name="T40" fmla="*/ 24 w 68"/>
                <a:gd name="T41" fmla="*/ 98 h 106"/>
                <a:gd name="T42" fmla="*/ 26 w 68"/>
                <a:gd name="T43" fmla="*/ 90 h 106"/>
                <a:gd name="T44" fmla="*/ 24 w 68"/>
                <a:gd name="T45" fmla="*/ 86 h 106"/>
                <a:gd name="T46" fmla="*/ 22 w 68"/>
                <a:gd name="T47" fmla="*/ 78 h 106"/>
                <a:gd name="T48" fmla="*/ 24 w 68"/>
                <a:gd name="T49" fmla="*/ 72 h 106"/>
                <a:gd name="T50" fmla="*/ 30 w 68"/>
                <a:gd name="T51" fmla="*/ 68 h 106"/>
                <a:gd name="T52" fmla="*/ 36 w 68"/>
                <a:gd name="T53" fmla="*/ 68 h 106"/>
                <a:gd name="T54" fmla="*/ 40 w 68"/>
                <a:gd name="T55" fmla="*/ 66 h 106"/>
                <a:gd name="T56" fmla="*/ 48 w 68"/>
                <a:gd name="T57" fmla="*/ 62 h 106"/>
                <a:gd name="T58" fmla="*/ 54 w 68"/>
                <a:gd name="T59" fmla="*/ 52 h 106"/>
                <a:gd name="T60" fmla="*/ 56 w 68"/>
                <a:gd name="T61" fmla="*/ 48 h 106"/>
                <a:gd name="T62" fmla="*/ 62 w 68"/>
                <a:gd name="T63" fmla="*/ 38 h 106"/>
                <a:gd name="T64" fmla="*/ 64 w 68"/>
                <a:gd name="T65" fmla="*/ 24 h 106"/>
                <a:gd name="T66" fmla="*/ 64 w 68"/>
                <a:gd name="T67" fmla="*/ 22 h 106"/>
                <a:gd name="T68" fmla="*/ 68 w 68"/>
                <a:gd name="T69" fmla="*/ 18 h 106"/>
                <a:gd name="T70" fmla="*/ 68 w 68"/>
                <a:gd name="T71" fmla="*/ 12 h 106"/>
                <a:gd name="T72" fmla="*/ 62 w 68"/>
                <a:gd name="T73" fmla="*/ 8 h 106"/>
                <a:gd name="T74" fmla="*/ 56 w 68"/>
                <a:gd name="T75" fmla="*/ 8 h 106"/>
                <a:gd name="T76" fmla="*/ 48 w 68"/>
                <a:gd name="T77" fmla="*/ 8 h 106"/>
                <a:gd name="T78" fmla="*/ 40 w 68"/>
                <a:gd name="T79" fmla="*/ 6 h 106"/>
                <a:gd name="T80" fmla="*/ 34 w 68"/>
                <a:gd name="T8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106">
                  <a:moveTo>
                    <a:pt x="34" y="0"/>
                  </a:moveTo>
                  <a:lnTo>
                    <a:pt x="32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4" y="66"/>
                  </a:lnTo>
                  <a:lnTo>
                    <a:pt x="6" y="74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0" y="106"/>
                  </a:lnTo>
                  <a:lnTo>
                    <a:pt x="12" y="106"/>
                  </a:lnTo>
                  <a:lnTo>
                    <a:pt x="16" y="106"/>
                  </a:lnTo>
                  <a:lnTo>
                    <a:pt x="18" y="106"/>
                  </a:lnTo>
                  <a:lnTo>
                    <a:pt x="20" y="104"/>
                  </a:lnTo>
                  <a:lnTo>
                    <a:pt x="24" y="102"/>
                  </a:lnTo>
                  <a:lnTo>
                    <a:pt x="24" y="98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4" y="88"/>
                  </a:lnTo>
                  <a:lnTo>
                    <a:pt x="24" y="86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8"/>
                  </a:lnTo>
                  <a:lnTo>
                    <a:pt x="38" y="68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58"/>
                  </a:lnTo>
                  <a:lnTo>
                    <a:pt x="54" y="52"/>
                  </a:lnTo>
                  <a:lnTo>
                    <a:pt x="54" y="50"/>
                  </a:lnTo>
                  <a:lnTo>
                    <a:pt x="56" y="48"/>
                  </a:lnTo>
                  <a:lnTo>
                    <a:pt x="60" y="42"/>
                  </a:lnTo>
                  <a:lnTo>
                    <a:pt x="62" y="38"/>
                  </a:lnTo>
                  <a:lnTo>
                    <a:pt x="62" y="30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6" y="20"/>
                  </a:lnTo>
                  <a:lnTo>
                    <a:pt x="68" y="18"/>
                  </a:lnTo>
                  <a:lnTo>
                    <a:pt x="68" y="14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2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40" y="6"/>
                  </a:lnTo>
                  <a:lnTo>
                    <a:pt x="36" y="4"/>
                  </a:lnTo>
                  <a:lnTo>
                    <a:pt x="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7" name="Freeform 165"/>
            <p:cNvSpPr/>
            <p:nvPr/>
          </p:nvSpPr>
          <p:spPr bwMode="gray">
            <a:xfrm>
              <a:off x="3893" y="1652"/>
              <a:ext cx="104" cy="116"/>
            </a:xfrm>
            <a:custGeom>
              <a:avLst/>
              <a:gdLst>
                <a:gd name="T0" fmla="*/ 4 w 104"/>
                <a:gd name="T1" fmla="*/ 80 h 116"/>
                <a:gd name="T2" fmla="*/ 0 w 104"/>
                <a:gd name="T3" fmla="*/ 82 h 116"/>
                <a:gd name="T4" fmla="*/ 0 w 104"/>
                <a:gd name="T5" fmla="*/ 86 h 116"/>
                <a:gd name="T6" fmla="*/ 4 w 104"/>
                <a:gd name="T7" fmla="*/ 92 h 116"/>
                <a:gd name="T8" fmla="*/ 8 w 104"/>
                <a:gd name="T9" fmla="*/ 94 h 116"/>
                <a:gd name="T10" fmla="*/ 12 w 104"/>
                <a:gd name="T11" fmla="*/ 100 h 116"/>
                <a:gd name="T12" fmla="*/ 14 w 104"/>
                <a:gd name="T13" fmla="*/ 110 h 116"/>
                <a:gd name="T14" fmla="*/ 18 w 104"/>
                <a:gd name="T15" fmla="*/ 112 h 116"/>
                <a:gd name="T16" fmla="*/ 24 w 104"/>
                <a:gd name="T17" fmla="*/ 116 h 116"/>
                <a:gd name="T18" fmla="*/ 30 w 104"/>
                <a:gd name="T19" fmla="*/ 114 h 116"/>
                <a:gd name="T20" fmla="*/ 34 w 104"/>
                <a:gd name="T21" fmla="*/ 110 h 116"/>
                <a:gd name="T22" fmla="*/ 36 w 104"/>
                <a:gd name="T23" fmla="*/ 106 h 116"/>
                <a:gd name="T24" fmla="*/ 42 w 104"/>
                <a:gd name="T25" fmla="*/ 104 h 116"/>
                <a:gd name="T26" fmla="*/ 46 w 104"/>
                <a:gd name="T27" fmla="*/ 106 h 116"/>
                <a:gd name="T28" fmla="*/ 50 w 104"/>
                <a:gd name="T29" fmla="*/ 106 h 116"/>
                <a:gd name="T30" fmla="*/ 54 w 104"/>
                <a:gd name="T31" fmla="*/ 102 h 116"/>
                <a:gd name="T32" fmla="*/ 56 w 104"/>
                <a:gd name="T33" fmla="*/ 92 h 116"/>
                <a:gd name="T34" fmla="*/ 60 w 104"/>
                <a:gd name="T35" fmla="*/ 74 h 116"/>
                <a:gd name="T36" fmla="*/ 82 w 104"/>
                <a:gd name="T37" fmla="*/ 48 h 116"/>
                <a:gd name="T38" fmla="*/ 104 w 104"/>
                <a:gd name="T39" fmla="*/ 32 h 116"/>
                <a:gd name="T40" fmla="*/ 104 w 104"/>
                <a:gd name="T41" fmla="*/ 32 h 116"/>
                <a:gd name="T42" fmla="*/ 98 w 104"/>
                <a:gd name="T43" fmla="*/ 28 h 116"/>
                <a:gd name="T44" fmla="*/ 88 w 104"/>
                <a:gd name="T45" fmla="*/ 20 h 116"/>
                <a:gd name="T46" fmla="*/ 88 w 104"/>
                <a:gd name="T47" fmla="*/ 18 h 116"/>
                <a:gd name="T48" fmla="*/ 84 w 104"/>
                <a:gd name="T49" fmla="*/ 14 h 116"/>
                <a:gd name="T50" fmla="*/ 78 w 104"/>
                <a:gd name="T51" fmla="*/ 14 h 116"/>
                <a:gd name="T52" fmla="*/ 72 w 104"/>
                <a:gd name="T53" fmla="*/ 20 h 116"/>
                <a:gd name="T54" fmla="*/ 70 w 104"/>
                <a:gd name="T55" fmla="*/ 20 h 116"/>
                <a:gd name="T56" fmla="*/ 68 w 104"/>
                <a:gd name="T57" fmla="*/ 22 h 116"/>
                <a:gd name="T58" fmla="*/ 66 w 104"/>
                <a:gd name="T59" fmla="*/ 16 h 116"/>
                <a:gd name="T60" fmla="*/ 64 w 104"/>
                <a:gd name="T61" fmla="*/ 14 h 116"/>
                <a:gd name="T62" fmla="*/ 60 w 104"/>
                <a:gd name="T63" fmla="*/ 10 h 116"/>
                <a:gd name="T64" fmla="*/ 56 w 104"/>
                <a:gd name="T65" fmla="*/ 8 h 116"/>
                <a:gd name="T66" fmla="*/ 50 w 104"/>
                <a:gd name="T67" fmla="*/ 12 h 116"/>
                <a:gd name="T68" fmla="*/ 42 w 104"/>
                <a:gd name="T69" fmla="*/ 10 h 116"/>
                <a:gd name="T70" fmla="*/ 44 w 104"/>
                <a:gd name="T71" fmla="*/ 6 h 116"/>
                <a:gd name="T72" fmla="*/ 46 w 104"/>
                <a:gd name="T73" fmla="*/ 2 h 116"/>
                <a:gd name="T74" fmla="*/ 42 w 104"/>
                <a:gd name="T75" fmla="*/ 0 h 116"/>
                <a:gd name="T76" fmla="*/ 34 w 104"/>
                <a:gd name="T77" fmla="*/ 2 h 116"/>
                <a:gd name="T78" fmla="*/ 28 w 104"/>
                <a:gd name="T79" fmla="*/ 6 h 116"/>
                <a:gd name="T80" fmla="*/ 26 w 104"/>
                <a:gd name="T81" fmla="*/ 10 h 116"/>
                <a:gd name="T82" fmla="*/ 26 w 104"/>
                <a:gd name="T83" fmla="*/ 10 h 116"/>
                <a:gd name="T84" fmla="*/ 22 w 104"/>
                <a:gd name="T85" fmla="*/ 10 h 116"/>
                <a:gd name="T86" fmla="*/ 18 w 104"/>
                <a:gd name="T87" fmla="*/ 10 h 116"/>
                <a:gd name="T88" fmla="*/ 16 w 104"/>
                <a:gd name="T89" fmla="*/ 14 h 116"/>
                <a:gd name="T90" fmla="*/ 14 w 104"/>
                <a:gd name="T91" fmla="*/ 24 h 116"/>
                <a:gd name="T92" fmla="*/ 16 w 104"/>
                <a:gd name="T93" fmla="*/ 28 h 116"/>
                <a:gd name="T94" fmla="*/ 18 w 104"/>
                <a:gd name="T95" fmla="*/ 34 h 116"/>
                <a:gd name="T96" fmla="*/ 16 w 104"/>
                <a:gd name="T97" fmla="*/ 40 h 116"/>
                <a:gd name="T98" fmla="*/ 14 w 104"/>
                <a:gd name="T99" fmla="*/ 44 h 116"/>
                <a:gd name="T100" fmla="*/ 8 w 104"/>
                <a:gd name="T101" fmla="*/ 54 h 116"/>
                <a:gd name="T102" fmla="*/ 4 w 104"/>
                <a:gd name="T103" fmla="*/ 8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116">
                  <a:moveTo>
                    <a:pt x="4" y="80"/>
                  </a:moveTo>
                  <a:lnTo>
                    <a:pt x="4" y="80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2"/>
                  </a:lnTo>
                  <a:lnTo>
                    <a:pt x="6" y="94"/>
                  </a:lnTo>
                  <a:lnTo>
                    <a:pt x="8" y="94"/>
                  </a:lnTo>
                  <a:lnTo>
                    <a:pt x="10" y="96"/>
                  </a:lnTo>
                  <a:lnTo>
                    <a:pt x="12" y="100"/>
                  </a:lnTo>
                  <a:lnTo>
                    <a:pt x="14" y="104"/>
                  </a:lnTo>
                  <a:lnTo>
                    <a:pt x="14" y="110"/>
                  </a:lnTo>
                  <a:lnTo>
                    <a:pt x="16" y="110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4" y="116"/>
                  </a:lnTo>
                  <a:lnTo>
                    <a:pt x="28" y="116"/>
                  </a:lnTo>
                  <a:lnTo>
                    <a:pt x="30" y="114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08"/>
                  </a:lnTo>
                  <a:lnTo>
                    <a:pt x="36" y="106"/>
                  </a:lnTo>
                  <a:lnTo>
                    <a:pt x="38" y="106"/>
                  </a:lnTo>
                  <a:lnTo>
                    <a:pt x="42" y="104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48" y="106"/>
                  </a:lnTo>
                  <a:lnTo>
                    <a:pt x="50" y="106"/>
                  </a:lnTo>
                  <a:lnTo>
                    <a:pt x="52" y="104"/>
                  </a:lnTo>
                  <a:lnTo>
                    <a:pt x="54" y="102"/>
                  </a:lnTo>
                  <a:lnTo>
                    <a:pt x="54" y="98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0" y="74"/>
                  </a:lnTo>
                  <a:lnTo>
                    <a:pt x="68" y="60"/>
                  </a:lnTo>
                  <a:lnTo>
                    <a:pt x="82" y="48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2" y="30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0"/>
                  </a:lnTo>
                  <a:lnTo>
                    <a:pt x="70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0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8" y="6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8"/>
                  </a:lnTo>
                  <a:lnTo>
                    <a:pt x="14" y="24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4" y="44"/>
                  </a:lnTo>
                  <a:lnTo>
                    <a:pt x="12" y="48"/>
                  </a:lnTo>
                  <a:lnTo>
                    <a:pt x="8" y="54"/>
                  </a:lnTo>
                  <a:lnTo>
                    <a:pt x="6" y="64"/>
                  </a:lnTo>
                  <a:lnTo>
                    <a:pt x="4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8" name="Freeform 166"/>
            <p:cNvSpPr/>
            <p:nvPr/>
          </p:nvSpPr>
          <p:spPr bwMode="gray">
            <a:xfrm>
              <a:off x="3949" y="1708"/>
              <a:ext cx="232" cy="186"/>
            </a:xfrm>
            <a:custGeom>
              <a:avLst/>
              <a:gdLst>
                <a:gd name="T0" fmla="*/ 32 w 232"/>
                <a:gd name="T1" fmla="*/ 76 h 186"/>
                <a:gd name="T2" fmla="*/ 44 w 232"/>
                <a:gd name="T3" fmla="*/ 74 h 186"/>
                <a:gd name="T4" fmla="*/ 46 w 232"/>
                <a:gd name="T5" fmla="*/ 78 h 186"/>
                <a:gd name="T6" fmla="*/ 36 w 232"/>
                <a:gd name="T7" fmla="*/ 86 h 186"/>
                <a:gd name="T8" fmla="*/ 24 w 232"/>
                <a:gd name="T9" fmla="*/ 86 h 186"/>
                <a:gd name="T10" fmla="*/ 10 w 232"/>
                <a:gd name="T11" fmla="*/ 88 h 186"/>
                <a:gd name="T12" fmla="*/ 8 w 232"/>
                <a:gd name="T13" fmla="*/ 100 h 186"/>
                <a:gd name="T14" fmla="*/ 20 w 232"/>
                <a:gd name="T15" fmla="*/ 104 h 186"/>
                <a:gd name="T16" fmla="*/ 54 w 232"/>
                <a:gd name="T17" fmla="*/ 104 h 186"/>
                <a:gd name="T18" fmla="*/ 86 w 232"/>
                <a:gd name="T19" fmla="*/ 114 h 186"/>
                <a:gd name="T20" fmla="*/ 86 w 232"/>
                <a:gd name="T21" fmla="*/ 124 h 186"/>
                <a:gd name="T22" fmla="*/ 76 w 232"/>
                <a:gd name="T23" fmla="*/ 132 h 186"/>
                <a:gd name="T24" fmla="*/ 64 w 232"/>
                <a:gd name="T25" fmla="*/ 128 h 186"/>
                <a:gd name="T26" fmla="*/ 42 w 232"/>
                <a:gd name="T27" fmla="*/ 132 h 186"/>
                <a:gd name="T28" fmla="*/ 32 w 232"/>
                <a:gd name="T29" fmla="*/ 130 h 186"/>
                <a:gd name="T30" fmla="*/ 22 w 232"/>
                <a:gd name="T31" fmla="*/ 138 h 186"/>
                <a:gd name="T32" fmla="*/ 24 w 232"/>
                <a:gd name="T33" fmla="*/ 148 h 186"/>
                <a:gd name="T34" fmla="*/ 48 w 232"/>
                <a:gd name="T35" fmla="*/ 160 h 186"/>
                <a:gd name="T36" fmla="*/ 62 w 232"/>
                <a:gd name="T37" fmla="*/ 168 h 186"/>
                <a:gd name="T38" fmla="*/ 76 w 232"/>
                <a:gd name="T39" fmla="*/ 184 h 186"/>
                <a:gd name="T40" fmla="*/ 146 w 232"/>
                <a:gd name="T41" fmla="*/ 162 h 186"/>
                <a:gd name="T42" fmla="*/ 160 w 232"/>
                <a:gd name="T43" fmla="*/ 162 h 186"/>
                <a:gd name="T44" fmla="*/ 176 w 232"/>
                <a:gd name="T45" fmla="*/ 170 h 186"/>
                <a:gd name="T46" fmla="*/ 184 w 232"/>
                <a:gd name="T47" fmla="*/ 170 h 186"/>
                <a:gd name="T48" fmla="*/ 190 w 232"/>
                <a:gd name="T49" fmla="*/ 170 h 186"/>
                <a:gd name="T50" fmla="*/ 202 w 232"/>
                <a:gd name="T51" fmla="*/ 168 h 186"/>
                <a:gd name="T52" fmla="*/ 210 w 232"/>
                <a:gd name="T53" fmla="*/ 160 h 186"/>
                <a:gd name="T54" fmla="*/ 208 w 232"/>
                <a:gd name="T55" fmla="*/ 154 h 186"/>
                <a:gd name="T56" fmla="*/ 196 w 232"/>
                <a:gd name="T57" fmla="*/ 152 h 186"/>
                <a:gd name="T58" fmla="*/ 196 w 232"/>
                <a:gd name="T59" fmla="*/ 146 h 186"/>
                <a:gd name="T60" fmla="*/ 208 w 232"/>
                <a:gd name="T61" fmla="*/ 142 h 186"/>
                <a:gd name="T62" fmla="*/ 226 w 232"/>
                <a:gd name="T63" fmla="*/ 142 h 186"/>
                <a:gd name="T64" fmla="*/ 232 w 232"/>
                <a:gd name="T65" fmla="*/ 138 h 186"/>
                <a:gd name="T66" fmla="*/ 226 w 232"/>
                <a:gd name="T67" fmla="*/ 126 h 186"/>
                <a:gd name="T68" fmla="*/ 202 w 232"/>
                <a:gd name="T69" fmla="*/ 116 h 186"/>
                <a:gd name="T70" fmla="*/ 174 w 232"/>
                <a:gd name="T71" fmla="*/ 78 h 186"/>
                <a:gd name="T72" fmla="*/ 166 w 232"/>
                <a:gd name="T73" fmla="*/ 28 h 186"/>
                <a:gd name="T74" fmla="*/ 148 w 232"/>
                <a:gd name="T75" fmla="*/ 20 h 186"/>
                <a:gd name="T76" fmla="*/ 140 w 232"/>
                <a:gd name="T77" fmla="*/ 36 h 186"/>
                <a:gd name="T78" fmla="*/ 124 w 232"/>
                <a:gd name="T79" fmla="*/ 22 h 186"/>
                <a:gd name="T80" fmla="*/ 116 w 232"/>
                <a:gd name="T81" fmla="*/ 18 h 186"/>
                <a:gd name="T82" fmla="*/ 106 w 232"/>
                <a:gd name="T83" fmla="*/ 30 h 186"/>
                <a:gd name="T84" fmla="*/ 96 w 232"/>
                <a:gd name="T85" fmla="*/ 20 h 186"/>
                <a:gd name="T86" fmla="*/ 86 w 232"/>
                <a:gd name="T87" fmla="*/ 6 h 186"/>
                <a:gd name="T88" fmla="*/ 80 w 232"/>
                <a:gd name="T89" fmla="*/ 16 h 186"/>
                <a:gd name="T90" fmla="*/ 78 w 232"/>
                <a:gd name="T91" fmla="*/ 32 h 186"/>
                <a:gd name="T92" fmla="*/ 66 w 232"/>
                <a:gd name="T93" fmla="*/ 32 h 186"/>
                <a:gd name="T94" fmla="*/ 62 w 232"/>
                <a:gd name="T95" fmla="*/ 14 h 186"/>
                <a:gd name="T96" fmla="*/ 64 w 232"/>
                <a:gd name="T97" fmla="*/ 4 h 186"/>
                <a:gd name="T98" fmla="*/ 54 w 232"/>
                <a:gd name="T99" fmla="*/ 0 h 186"/>
                <a:gd name="T100" fmla="*/ 14 w 232"/>
                <a:gd name="T101" fmla="*/ 24 h 186"/>
                <a:gd name="T102" fmla="*/ 8 w 232"/>
                <a:gd name="T103" fmla="*/ 44 h 186"/>
                <a:gd name="T104" fmla="*/ 2 w 232"/>
                <a:gd name="T105" fmla="*/ 56 h 186"/>
                <a:gd name="T106" fmla="*/ 0 w 232"/>
                <a:gd name="T107" fmla="*/ 64 h 186"/>
                <a:gd name="T108" fmla="*/ 10 w 232"/>
                <a:gd name="T109" fmla="*/ 7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2" h="186">
                  <a:moveTo>
                    <a:pt x="24" y="74"/>
                  </a:moveTo>
                  <a:lnTo>
                    <a:pt x="24" y="76"/>
                  </a:lnTo>
                  <a:lnTo>
                    <a:pt x="28" y="76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40" y="76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6" y="78"/>
                  </a:lnTo>
                  <a:lnTo>
                    <a:pt x="46" y="80"/>
                  </a:lnTo>
                  <a:lnTo>
                    <a:pt x="44" y="84"/>
                  </a:lnTo>
                  <a:lnTo>
                    <a:pt x="42" y="86"/>
                  </a:lnTo>
                  <a:lnTo>
                    <a:pt x="36" y="86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0" y="86"/>
                  </a:lnTo>
                  <a:lnTo>
                    <a:pt x="16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8" y="90"/>
                  </a:lnTo>
                  <a:lnTo>
                    <a:pt x="8" y="94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6" y="106"/>
                  </a:lnTo>
                  <a:lnTo>
                    <a:pt x="36" y="106"/>
                  </a:lnTo>
                  <a:lnTo>
                    <a:pt x="42" y="104"/>
                  </a:lnTo>
                  <a:lnTo>
                    <a:pt x="54" y="104"/>
                  </a:lnTo>
                  <a:lnTo>
                    <a:pt x="68" y="104"/>
                  </a:lnTo>
                  <a:lnTo>
                    <a:pt x="80" y="106"/>
                  </a:lnTo>
                  <a:lnTo>
                    <a:pt x="86" y="112"/>
                  </a:lnTo>
                  <a:lnTo>
                    <a:pt x="86" y="114"/>
                  </a:lnTo>
                  <a:lnTo>
                    <a:pt x="86" y="114"/>
                  </a:lnTo>
                  <a:lnTo>
                    <a:pt x="86" y="118"/>
                  </a:lnTo>
                  <a:lnTo>
                    <a:pt x="86" y="122"/>
                  </a:lnTo>
                  <a:lnTo>
                    <a:pt x="86" y="124"/>
                  </a:lnTo>
                  <a:lnTo>
                    <a:pt x="84" y="128"/>
                  </a:lnTo>
                  <a:lnTo>
                    <a:pt x="82" y="130"/>
                  </a:lnTo>
                  <a:lnTo>
                    <a:pt x="80" y="132"/>
                  </a:lnTo>
                  <a:lnTo>
                    <a:pt x="76" y="132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68" y="128"/>
                  </a:lnTo>
                  <a:lnTo>
                    <a:pt x="64" y="128"/>
                  </a:lnTo>
                  <a:lnTo>
                    <a:pt x="60" y="128"/>
                  </a:lnTo>
                  <a:lnTo>
                    <a:pt x="56" y="128"/>
                  </a:lnTo>
                  <a:lnTo>
                    <a:pt x="50" y="130"/>
                  </a:lnTo>
                  <a:lnTo>
                    <a:pt x="42" y="132"/>
                  </a:lnTo>
                  <a:lnTo>
                    <a:pt x="40" y="132"/>
                  </a:lnTo>
                  <a:lnTo>
                    <a:pt x="38" y="130"/>
                  </a:lnTo>
                  <a:lnTo>
                    <a:pt x="36" y="130"/>
                  </a:lnTo>
                  <a:lnTo>
                    <a:pt x="32" y="130"/>
                  </a:lnTo>
                  <a:lnTo>
                    <a:pt x="30" y="130"/>
                  </a:lnTo>
                  <a:lnTo>
                    <a:pt x="26" y="132"/>
                  </a:lnTo>
                  <a:lnTo>
                    <a:pt x="24" y="134"/>
                  </a:lnTo>
                  <a:lnTo>
                    <a:pt x="22" y="138"/>
                  </a:lnTo>
                  <a:lnTo>
                    <a:pt x="20" y="142"/>
                  </a:lnTo>
                  <a:lnTo>
                    <a:pt x="20" y="144"/>
                  </a:lnTo>
                  <a:lnTo>
                    <a:pt x="22" y="146"/>
                  </a:lnTo>
                  <a:lnTo>
                    <a:pt x="24" y="148"/>
                  </a:lnTo>
                  <a:lnTo>
                    <a:pt x="26" y="152"/>
                  </a:lnTo>
                  <a:lnTo>
                    <a:pt x="32" y="154"/>
                  </a:lnTo>
                  <a:lnTo>
                    <a:pt x="40" y="158"/>
                  </a:lnTo>
                  <a:lnTo>
                    <a:pt x="48" y="160"/>
                  </a:lnTo>
                  <a:lnTo>
                    <a:pt x="50" y="162"/>
                  </a:lnTo>
                  <a:lnTo>
                    <a:pt x="52" y="162"/>
                  </a:lnTo>
                  <a:lnTo>
                    <a:pt x="58" y="166"/>
                  </a:lnTo>
                  <a:lnTo>
                    <a:pt x="62" y="168"/>
                  </a:lnTo>
                  <a:lnTo>
                    <a:pt x="66" y="174"/>
                  </a:lnTo>
                  <a:lnTo>
                    <a:pt x="68" y="178"/>
                  </a:lnTo>
                  <a:lnTo>
                    <a:pt x="70" y="186"/>
                  </a:lnTo>
                  <a:lnTo>
                    <a:pt x="76" y="184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30" y="170"/>
                  </a:lnTo>
                  <a:lnTo>
                    <a:pt x="146" y="162"/>
                  </a:lnTo>
                  <a:lnTo>
                    <a:pt x="148" y="162"/>
                  </a:lnTo>
                  <a:lnTo>
                    <a:pt x="150" y="162"/>
                  </a:lnTo>
                  <a:lnTo>
                    <a:pt x="154" y="162"/>
                  </a:lnTo>
                  <a:lnTo>
                    <a:pt x="160" y="162"/>
                  </a:lnTo>
                  <a:lnTo>
                    <a:pt x="164" y="162"/>
                  </a:lnTo>
                  <a:lnTo>
                    <a:pt x="170" y="164"/>
                  </a:lnTo>
                  <a:lnTo>
                    <a:pt x="174" y="168"/>
                  </a:lnTo>
                  <a:lnTo>
                    <a:pt x="176" y="170"/>
                  </a:lnTo>
                  <a:lnTo>
                    <a:pt x="178" y="172"/>
                  </a:lnTo>
                  <a:lnTo>
                    <a:pt x="180" y="172"/>
                  </a:lnTo>
                  <a:lnTo>
                    <a:pt x="182" y="172"/>
                  </a:lnTo>
                  <a:lnTo>
                    <a:pt x="184" y="170"/>
                  </a:lnTo>
                  <a:lnTo>
                    <a:pt x="186" y="168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170"/>
                  </a:lnTo>
                  <a:lnTo>
                    <a:pt x="192" y="172"/>
                  </a:lnTo>
                  <a:lnTo>
                    <a:pt x="194" y="172"/>
                  </a:lnTo>
                  <a:lnTo>
                    <a:pt x="198" y="170"/>
                  </a:lnTo>
                  <a:lnTo>
                    <a:pt x="202" y="168"/>
                  </a:lnTo>
                  <a:lnTo>
                    <a:pt x="208" y="164"/>
                  </a:lnTo>
                  <a:lnTo>
                    <a:pt x="208" y="164"/>
                  </a:lnTo>
                  <a:lnTo>
                    <a:pt x="210" y="162"/>
                  </a:lnTo>
                  <a:lnTo>
                    <a:pt x="210" y="160"/>
                  </a:lnTo>
                  <a:lnTo>
                    <a:pt x="210" y="158"/>
                  </a:lnTo>
                  <a:lnTo>
                    <a:pt x="210" y="158"/>
                  </a:lnTo>
                  <a:lnTo>
                    <a:pt x="210" y="156"/>
                  </a:lnTo>
                  <a:lnTo>
                    <a:pt x="208" y="154"/>
                  </a:lnTo>
                  <a:lnTo>
                    <a:pt x="204" y="154"/>
                  </a:lnTo>
                  <a:lnTo>
                    <a:pt x="198" y="154"/>
                  </a:lnTo>
                  <a:lnTo>
                    <a:pt x="198" y="152"/>
                  </a:lnTo>
                  <a:lnTo>
                    <a:pt x="196" y="152"/>
                  </a:lnTo>
                  <a:lnTo>
                    <a:pt x="194" y="150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6" y="146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4" y="144"/>
                  </a:lnTo>
                  <a:lnTo>
                    <a:pt x="208" y="142"/>
                  </a:lnTo>
                  <a:lnTo>
                    <a:pt x="212" y="142"/>
                  </a:lnTo>
                  <a:lnTo>
                    <a:pt x="218" y="140"/>
                  </a:lnTo>
                  <a:lnTo>
                    <a:pt x="222" y="142"/>
                  </a:lnTo>
                  <a:lnTo>
                    <a:pt x="226" y="142"/>
                  </a:lnTo>
                  <a:lnTo>
                    <a:pt x="226" y="142"/>
                  </a:lnTo>
                  <a:lnTo>
                    <a:pt x="228" y="142"/>
                  </a:lnTo>
                  <a:lnTo>
                    <a:pt x="230" y="140"/>
                  </a:lnTo>
                  <a:lnTo>
                    <a:pt x="232" y="138"/>
                  </a:lnTo>
                  <a:lnTo>
                    <a:pt x="232" y="134"/>
                  </a:lnTo>
                  <a:lnTo>
                    <a:pt x="232" y="132"/>
                  </a:lnTo>
                  <a:lnTo>
                    <a:pt x="230" y="128"/>
                  </a:lnTo>
                  <a:lnTo>
                    <a:pt x="226" y="126"/>
                  </a:lnTo>
                  <a:lnTo>
                    <a:pt x="220" y="124"/>
                  </a:lnTo>
                  <a:lnTo>
                    <a:pt x="216" y="122"/>
                  </a:lnTo>
                  <a:lnTo>
                    <a:pt x="210" y="118"/>
                  </a:lnTo>
                  <a:lnTo>
                    <a:pt x="202" y="116"/>
                  </a:lnTo>
                  <a:lnTo>
                    <a:pt x="186" y="114"/>
                  </a:lnTo>
                  <a:lnTo>
                    <a:pt x="184" y="110"/>
                  </a:lnTo>
                  <a:lnTo>
                    <a:pt x="178" y="98"/>
                  </a:lnTo>
                  <a:lnTo>
                    <a:pt x="174" y="78"/>
                  </a:lnTo>
                  <a:lnTo>
                    <a:pt x="174" y="52"/>
                  </a:lnTo>
                  <a:lnTo>
                    <a:pt x="172" y="48"/>
                  </a:lnTo>
                  <a:lnTo>
                    <a:pt x="170" y="38"/>
                  </a:lnTo>
                  <a:lnTo>
                    <a:pt x="166" y="28"/>
                  </a:lnTo>
                  <a:lnTo>
                    <a:pt x="160" y="20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8" y="20"/>
                  </a:lnTo>
                  <a:lnTo>
                    <a:pt x="146" y="24"/>
                  </a:lnTo>
                  <a:lnTo>
                    <a:pt x="142" y="28"/>
                  </a:lnTo>
                  <a:lnTo>
                    <a:pt x="140" y="32"/>
                  </a:lnTo>
                  <a:lnTo>
                    <a:pt x="140" y="36"/>
                  </a:lnTo>
                  <a:lnTo>
                    <a:pt x="140" y="42"/>
                  </a:lnTo>
                  <a:lnTo>
                    <a:pt x="126" y="24"/>
                  </a:lnTo>
                  <a:lnTo>
                    <a:pt x="126" y="22"/>
                  </a:lnTo>
                  <a:lnTo>
                    <a:pt x="124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8" y="16"/>
                  </a:lnTo>
                  <a:lnTo>
                    <a:pt x="116" y="18"/>
                  </a:lnTo>
                  <a:lnTo>
                    <a:pt x="112" y="20"/>
                  </a:lnTo>
                  <a:lnTo>
                    <a:pt x="110" y="24"/>
                  </a:lnTo>
                  <a:lnTo>
                    <a:pt x="108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0" y="30"/>
                  </a:lnTo>
                  <a:lnTo>
                    <a:pt x="98" y="26"/>
                  </a:lnTo>
                  <a:lnTo>
                    <a:pt x="96" y="20"/>
                  </a:lnTo>
                  <a:lnTo>
                    <a:pt x="94" y="16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80" y="16"/>
                  </a:lnTo>
                  <a:lnTo>
                    <a:pt x="80" y="20"/>
                  </a:lnTo>
                  <a:lnTo>
                    <a:pt x="80" y="24"/>
                  </a:lnTo>
                  <a:lnTo>
                    <a:pt x="80" y="28"/>
                  </a:lnTo>
                  <a:lnTo>
                    <a:pt x="78" y="32"/>
                  </a:lnTo>
                  <a:lnTo>
                    <a:pt x="76" y="34"/>
                  </a:lnTo>
                  <a:lnTo>
                    <a:pt x="74" y="34"/>
                  </a:lnTo>
                  <a:lnTo>
                    <a:pt x="70" y="34"/>
                  </a:lnTo>
                  <a:lnTo>
                    <a:pt x="66" y="32"/>
                  </a:lnTo>
                  <a:lnTo>
                    <a:pt x="64" y="28"/>
                  </a:lnTo>
                  <a:lnTo>
                    <a:pt x="62" y="24"/>
                  </a:lnTo>
                  <a:lnTo>
                    <a:pt x="62" y="18"/>
                  </a:lnTo>
                  <a:lnTo>
                    <a:pt x="62" y="14"/>
                  </a:lnTo>
                  <a:lnTo>
                    <a:pt x="64" y="10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0" y="2"/>
                  </a:lnTo>
                  <a:lnTo>
                    <a:pt x="40" y="8"/>
                  </a:lnTo>
                  <a:lnTo>
                    <a:pt x="26" y="16"/>
                  </a:lnTo>
                  <a:lnTo>
                    <a:pt x="14" y="2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6" y="5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4"/>
                  </a:lnTo>
                  <a:lnTo>
                    <a:pt x="16" y="74"/>
                  </a:lnTo>
                  <a:lnTo>
                    <a:pt x="24" y="7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199" name="Freeform 167"/>
            <p:cNvSpPr/>
            <p:nvPr/>
          </p:nvSpPr>
          <p:spPr bwMode="gray">
            <a:xfrm>
              <a:off x="3957" y="1494"/>
              <a:ext cx="118" cy="90"/>
            </a:xfrm>
            <a:custGeom>
              <a:avLst/>
              <a:gdLst>
                <a:gd name="T0" fmla="*/ 58 w 118"/>
                <a:gd name="T1" fmla="*/ 22 h 90"/>
                <a:gd name="T2" fmla="*/ 44 w 118"/>
                <a:gd name="T3" fmla="*/ 40 h 90"/>
                <a:gd name="T4" fmla="*/ 26 w 118"/>
                <a:gd name="T5" fmla="*/ 60 h 90"/>
                <a:gd name="T6" fmla="*/ 14 w 118"/>
                <a:gd name="T7" fmla="*/ 66 h 90"/>
                <a:gd name="T8" fmla="*/ 8 w 118"/>
                <a:gd name="T9" fmla="*/ 68 h 90"/>
                <a:gd name="T10" fmla="*/ 2 w 118"/>
                <a:gd name="T11" fmla="*/ 68 h 90"/>
                <a:gd name="T12" fmla="*/ 0 w 118"/>
                <a:gd name="T13" fmla="*/ 72 h 90"/>
                <a:gd name="T14" fmla="*/ 2 w 118"/>
                <a:gd name="T15" fmla="*/ 76 h 90"/>
                <a:gd name="T16" fmla="*/ 10 w 118"/>
                <a:gd name="T17" fmla="*/ 84 h 90"/>
                <a:gd name="T18" fmla="*/ 28 w 118"/>
                <a:gd name="T19" fmla="*/ 90 h 90"/>
                <a:gd name="T20" fmla="*/ 40 w 118"/>
                <a:gd name="T21" fmla="*/ 86 h 90"/>
                <a:gd name="T22" fmla="*/ 44 w 118"/>
                <a:gd name="T23" fmla="*/ 88 h 90"/>
                <a:gd name="T24" fmla="*/ 50 w 118"/>
                <a:gd name="T25" fmla="*/ 90 h 90"/>
                <a:gd name="T26" fmla="*/ 58 w 118"/>
                <a:gd name="T27" fmla="*/ 88 h 90"/>
                <a:gd name="T28" fmla="*/ 62 w 118"/>
                <a:gd name="T29" fmla="*/ 82 h 90"/>
                <a:gd name="T30" fmla="*/ 70 w 118"/>
                <a:gd name="T31" fmla="*/ 74 h 90"/>
                <a:gd name="T32" fmla="*/ 76 w 118"/>
                <a:gd name="T33" fmla="*/ 64 h 90"/>
                <a:gd name="T34" fmla="*/ 78 w 118"/>
                <a:gd name="T35" fmla="*/ 58 h 90"/>
                <a:gd name="T36" fmla="*/ 84 w 118"/>
                <a:gd name="T37" fmla="*/ 62 h 90"/>
                <a:gd name="T38" fmla="*/ 92 w 118"/>
                <a:gd name="T39" fmla="*/ 64 h 90"/>
                <a:gd name="T40" fmla="*/ 102 w 118"/>
                <a:gd name="T41" fmla="*/ 56 h 90"/>
                <a:gd name="T42" fmla="*/ 104 w 118"/>
                <a:gd name="T43" fmla="*/ 54 h 90"/>
                <a:gd name="T44" fmla="*/ 106 w 118"/>
                <a:gd name="T45" fmla="*/ 48 h 90"/>
                <a:gd name="T46" fmla="*/ 106 w 118"/>
                <a:gd name="T47" fmla="*/ 44 h 90"/>
                <a:gd name="T48" fmla="*/ 104 w 118"/>
                <a:gd name="T49" fmla="*/ 42 h 90"/>
                <a:gd name="T50" fmla="*/ 106 w 118"/>
                <a:gd name="T51" fmla="*/ 38 h 90"/>
                <a:gd name="T52" fmla="*/ 110 w 118"/>
                <a:gd name="T53" fmla="*/ 30 h 90"/>
                <a:gd name="T54" fmla="*/ 108 w 118"/>
                <a:gd name="T55" fmla="*/ 26 h 90"/>
                <a:gd name="T56" fmla="*/ 108 w 118"/>
                <a:gd name="T57" fmla="*/ 22 h 90"/>
                <a:gd name="T58" fmla="*/ 112 w 118"/>
                <a:gd name="T59" fmla="*/ 16 h 90"/>
                <a:gd name="T60" fmla="*/ 116 w 118"/>
                <a:gd name="T61" fmla="*/ 14 h 90"/>
                <a:gd name="T62" fmla="*/ 116 w 118"/>
                <a:gd name="T63" fmla="*/ 12 h 90"/>
                <a:gd name="T64" fmla="*/ 110 w 118"/>
                <a:gd name="T65" fmla="*/ 6 h 90"/>
                <a:gd name="T66" fmla="*/ 104 w 118"/>
                <a:gd name="T67" fmla="*/ 2 h 90"/>
                <a:gd name="T68" fmla="*/ 100 w 118"/>
                <a:gd name="T69" fmla="*/ 0 h 90"/>
                <a:gd name="T70" fmla="*/ 84 w 118"/>
                <a:gd name="T71" fmla="*/ 12 h 90"/>
                <a:gd name="T72" fmla="*/ 76 w 118"/>
                <a:gd name="T73" fmla="*/ 12 h 90"/>
                <a:gd name="T74" fmla="*/ 64 w 118"/>
                <a:gd name="T75" fmla="*/ 1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8" h="90">
                  <a:moveTo>
                    <a:pt x="60" y="20"/>
                  </a:moveTo>
                  <a:lnTo>
                    <a:pt x="58" y="22"/>
                  </a:lnTo>
                  <a:lnTo>
                    <a:pt x="52" y="30"/>
                  </a:lnTo>
                  <a:lnTo>
                    <a:pt x="44" y="40"/>
                  </a:lnTo>
                  <a:lnTo>
                    <a:pt x="36" y="52"/>
                  </a:lnTo>
                  <a:lnTo>
                    <a:pt x="26" y="60"/>
                  </a:lnTo>
                  <a:lnTo>
                    <a:pt x="18" y="66"/>
                  </a:lnTo>
                  <a:lnTo>
                    <a:pt x="14" y="66"/>
                  </a:lnTo>
                  <a:lnTo>
                    <a:pt x="12" y="68"/>
                  </a:lnTo>
                  <a:lnTo>
                    <a:pt x="8" y="68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6" y="82"/>
                  </a:lnTo>
                  <a:lnTo>
                    <a:pt x="10" y="84"/>
                  </a:lnTo>
                  <a:lnTo>
                    <a:pt x="18" y="88"/>
                  </a:lnTo>
                  <a:lnTo>
                    <a:pt x="28" y="90"/>
                  </a:lnTo>
                  <a:lnTo>
                    <a:pt x="40" y="84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4" y="88"/>
                  </a:lnTo>
                  <a:lnTo>
                    <a:pt x="46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60" y="86"/>
                  </a:lnTo>
                  <a:lnTo>
                    <a:pt x="62" y="82"/>
                  </a:lnTo>
                  <a:lnTo>
                    <a:pt x="66" y="78"/>
                  </a:lnTo>
                  <a:lnTo>
                    <a:pt x="70" y="74"/>
                  </a:lnTo>
                  <a:lnTo>
                    <a:pt x="72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78" y="58"/>
                  </a:lnTo>
                  <a:lnTo>
                    <a:pt x="80" y="60"/>
                  </a:lnTo>
                  <a:lnTo>
                    <a:pt x="84" y="62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4" y="54"/>
                  </a:lnTo>
                  <a:lnTo>
                    <a:pt x="106" y="52"/>
                  </a:lnTo>
                  <a:lnTo>
                    <a:pt x="106" y="48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02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6" y="38"/>
                  </a:lnTo>
                  <a:lnTo>
                    <a:pt x="108" y="34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8" y="22"/>
                  </a:lnTo>
                  <a:lnTo>
                    <a:pt x="110" y="20"/>
                  </a:lnTo>
                  <a:lnTo>
                    <a:pt x="112" y="16"/>
                  </a:lnTo>
                  <a:lnTo>
                    <a:pt x="114" y="14"/>
                  </a:lnTo>
                  <a:lnTo>
                    <a:pt x="116" y="14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0" y="6"/>
                  </a:lnTo>
                  <a:lnTo>
                    <a:pt x="108" y="4"/>
                  </a:lnTo>
                  <a:lnTo>
                    <a:pt x="104" y="2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82" y="12"/>
                  </a:lnTo>
                  <a:lnTo>
                    <a:pt x="76" y="12"/>
                  </a:lnTo>
                  <a:lnTo>
                    <a:pt x="70" y="14"/>
                  </a:lnTo>
                  <a:lnTo>
                    <a:pt x="64" y="16"/>
                  </a:lnTo>
                  <a:lnTo>
                    <a:pt x="60" y="2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0" name="Freeform 168"/>
            <p:cNvSpPr/>
            <p:nvPr/>
          </p:nvSpPr>
          <p:spPr bwMode="gray">
            <a:xfrm>
              <a:off x="4069" y="1454"/>
              <a:ext cx="22" cy="28"/>
            </a:xfrm>
            <a:custGeom>
              <a:avLst/>
              <a:gdLst>
                <a:gd name="T0" fmla="*/ 16 w 22"/>
                <a:gd name="T1" fmla="*/ 2 h 28"/>
                <a:gd name="T2" fmla="*/ 14 w 22"/>
                <a:gd name="T3" fmla="*/ 2 h 28"/>
                <a:gd name="T4" fmla="*/ 14 w 22"/>
                <a:gd name="T5" fmla="*/ 2 h 28"/>
                <a:gd name="T6" fmla="*/ 12 w 22"/>
                <a:gd name="T7" fmla="*/ 0 h 28"/>
                <a:gd name="T8" fmla="*/ 10 w 22"/>
                <a:gd name="T9" fmla="*/ 0 h 28"/>
                <a:gd name="T10" fmla="*/ 6 w 22"/>
                <a:gd name="T11" fmla="*/ 0 h 28"/>
                <a:gd name="T12" fmla="*/ 4 w 22"/>
                <a:gd name="T13" fmla="*/ 2 h 28"/>
                <a:gd name="T14" fmla="*/ 2 w 22"/>
                <a:gd name="T15" fmla="*/ 4 h 28"/>
                <a:gd name="T16" fmla="*/ 2 w 22"/>
                <a:gd name="T17" fmla="*/ 8 h 28"/>
                <a:gd name="T18" fmla="*/ 0 w 22"/>
                <a:gd name="T19" fmla="*/ 12 h 28"/>
                <a:gd name="T20" fmla="*/ 2 w 22"/>
                <a:gd name="T21" fmla="*/ 20 h 28"/>
                <a:gd name="T22" fmla="*/ 2 w 22"/>
                <a:gd name="T23" fmla="*/ 20 h 28"/>
                <a:gd name="T24" fmla="*/ 4 w 22"/>
                <a:gd name="T25" fmla="*/ 22 h 28"/>
                <a:gd name="T26" fmla="*/ 6 w 22"/>
                <a:gd name="T27" fmla="*/ 24 h 28"/>
                <a:gd name="T28" fmla="*/ 10 w 22"/>
                <a:gd name="T29" fmla="*/ 26 h 28"/>
                <a:gd name="T30" fmla="*/ 14 w 22"/>
                <a:gd name="T31" fmla="*/ 26 h 28"/>
                <a:gd name="T32" fmla="*/ 16 w 22"/>
                <a:gd name="T33" fmla="*/ 28 h 28"/>
                <a:gd name="T34" fmla="*/ 20 w 22"/>
                <a:gd name="T35" fmla="*/ 26 h 28"/>
                <a:gd name="T36" fmla="*/ 22 w 22"/>
                <a:gd name="T37" fmla="*/ 24 h 28"/>
                <a:gd name="T38" fmla="*/ 22 w 22"/>
                <a:gd name="T39" fmla="*/ 20 h 28"/>
                <a:gd name="T40" fmla="*/ 22 w 22"/>
                <a:gd name="T41" fmla="*/ 14 h 28"/>
                <a:gd name="T42" fmla="*/ 22 w 22"/>
                <a:gd name="T43" fmla="*/ 10 h 28"/>
                <a:gd name="T44" fmla="*/ 20 w 22"/>
                <a:gd name="T45" fmla="*/ 6 h 28"/>
                <a:gd name="T46" fmla="*/ 18 w 22"/>
                <a:gd name="T47" fmla="*/ 4 h 28"/>
                <a:gd name="T48" fmla="*/ 16 w 22"/>
                <a:gd name="T49" fmla="*/ 2 h 28"/>
                <a:gd name="T50" fmla="*/ 16 w 22"/>
                <a:gd name="T51" fmla="*/ 2 h 28"/>
                <a:gd name="T52" fmla="*/ 16 w 22"/>
                <a:gd name="T5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28">
                  <a:moveTo>
                    <a:pt x="16" y="2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4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20" y="26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1" name="Freeform 169"/>
            <p:cNvSpPr/>
            <p:nvPr/>
          </p:nvSpPr>
          <p:spPr bwMode="gray">
            <a:xfrm>
              <a:off x="4095" y="1416"/>
              <a:ext cx="68" cy="42"/>
            </a:xfrm>
            <a:custGeom>
              <a:avLst/>
              <a:gdLst>
                <a:gd name="T0" fmla="*/ 12 w 68"/>
                <a:gd name="T1" fmla="*/ 12 h 42"/>
                <a:gd name="T2" fmla="*/ 12 w 68"/>
                <a:gd name="T3" fmla="*/ 12 h 42"/>
                <a:gd name="T4" fmla="*/ 10 w 68"/>
                <a:gd name="T5" fmla="*/ 14 h 42"/>
                <a:gd name="T6" fmla="*/ 8 w 68"/>
                <a:gd name="T7" fmla="*/ 14 h 42"/>
                <a:gd name="T8" fmla="*/ 4 w 68"/>
                <a:gd name="T9" fmla="*/ 18 h 42"/>
                <a:gd name="T10" fmla="*/ 2 w 68"/>
                <a:gd name="T11" fmla="*/ 20 h 42"/>
                <a:gd name="T12" fmla="*/ 0 w 68"/>
                <a:gd name="T13" fmla="*/ 24 h 42"/>
                <a:gd name="T14" fmla="*/ 0 w 68"/>
                <a:gd name="T15" fmla="*/ 26 h 42"/>
                <a:gd name="T16" fmla="*/ 2 w 68"/>
                <a:gd name="T17" fmla="*/ 30 h 42"/>
                <a:gd name="T18" fmla="*/ 4 w 68"/>
                <a:gd name="T19" fmla="*/ 34 h 42"/>
                <a:gd name="T20" fmla="*/ 10 w 68"/>
                <a:gd name="T21" fmla="*/ 36 h 42"/>
                <a:gd name="T22" fmla="*/ 12 w 68"/>
                <a:gd name="T23" fmla="*/ 36 h 42"/>
                <a:gd name="T24" fmla="*/ 12 w 68"/>
                <a:gd name="T25" fmla="*/ 34 h 42"/>
                <a:gd name="T26" fmla="*/ 16 w 68"/>
                <a:gd name="T27" fmla="*/ 30 h 42"/>
                <a:gd name="T28" fmla="*/ 18 w 68"/>
                <a:gd name="T29" fmla="*/ 28 h 42"/>
                <a:gd name="T30" fmla="*/ 22 w 68"/>
                <a:gd name="T31" fmla="*/ 26 h 42"/>
                <a:gd name="T32" fmla="*/ 26 w 68"/>
                <a:gd name="T33" fmla="*/ 28 h 42"/>
                <a:gd name="T34" fmla="*/ 30 w 68"/>
                <a:gd name="T35" fmla="*/ 32 h 42"/>
                <a:gd name="T36" fmla="*/ 32 w 68"/>
                <a:gd name="T37" fmla="*/ 34 h 42"/>
                <a:gd name="T38" fmla="*/ 36 w 68"/>
                <a:gd name="T39" fmla="*/ 38 h 42"/>
                <a:gd name="T40" fmla="*/ 42 w 68"/>
                <a:gd name="T41" fmla="*/ 42 h 42"/>
                <a:gd name="T42" fmla="*/ 52 w 68"/>
                <a:gd name="T43" fmla="*/ 40 h 42"/>
                <a:gd name="T44" fmla="*/ 62 w 68"/>
                <a:gd name="T45" fmla="*/ 32 h 42"/>
                <a:gd name="T46" fmla="*/ 62 w 68"/>
                <a:gd name="T47" fmla="*/ 32 h 42"/>
                <a:gd name="T48" fmla="*/ 64 w 68"/>
                <a:gd name="T49" fmla="*/ 30 h 42"/>
                <a:gd name="T50" fmla="*/ 66 w 68"/>
                <a:gd name="T51" fmla="*/ 28 h 42"/>
                <a:gd name="T52" fmla="*/ 68 w 68"/>
                <a:gd name="T53" fmla="*/ 26 h 42"/>
                <a:gd name="T54" fmla="*/ 68 w 68"/>
                <a:gd name="T55" fmla="*/ 22 h 42"/>
                <a:gd name="T56" fmla="*/ 66 w 68"/>
                <a:gd name="T57" fmla="*/ 20 h 42"/>
                <a:gd name="T58" fmla="*/ 62 w 68"/>
                <a:gd name="T59" fmla="*/ 16 h 42"/>
                <a:gd name="T60" fmla="*/ 58 w 68"/>
                <a:gd name="T61" fmla="*/ 14 h 42"/>
                <a:gd name="T62" fmla="*/ 40 w 68"/>
                <a:gd name="T63" fmla="*/ 2 h 42"/>
                <a:gd name="T64" fmla="*/ 38 w 68"/>
                <a:gd name="T65" fmla="*/ 2 h 42"/>
                <a:gd name="T66" fmla="*/ 36 w 68"/>
                <a:gd name="T67" fmla="*/ 2 h 42"/>
                <a:gd name="T68" fmla="*/ 32 w 68"/>
                <a:gd name="T69" fmla="*/ 0 h 42"/>
                <a:gd name="T70" fmla="*/ 28 w 68"/>
                <a:gd name="T71" fmla="*/ 0 h 42"/>
                <a:gd name="T72" fmla="*/ 24 w 68"/>
                <a:gd name="T73" fmla="*/ 2 h 42"/>
                <a:gd name="T74" fmla="*/ 18 w 68"/>
                <a:gd name="T75" fmla="*/ 6 h 42"/>
                <a:gd name="T76" fmla="*/ 12 w 68"/>
                <a:gd name="T77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" h="42">
                  <a:moveTo>
                    <a:pt x="12" y="12"/>
                  </a:move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4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4"/>
                  </a:lnTo>
                  <a:lnTo>
                    <a:pt x="16" y="30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26" y="28"/>
                  </a:lnTo>
                  <a:lnTo>
                    <a:pt x="30" y="32"/>
                  </a:lnTo>
                  <a:lnTo>
                    <a:pt x="32" y="34"/>
                  </a:lnTo>
                  <a:lnTo>
                    <a:pt x="36" y="38"/>
                  </a:lnTo>
                  <a:lnTo>
                    <a:pt x="42" y="42"/>
                  </a:lnTo>
                  <a:lnTo>
                    <a:pt x="5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4" y="30"/>
                  </a:lnTo>
                  <a:lnTo>
                    <a:pt x="66" y="28"/>
                  </a:lnTo>
                  <a:lnTo>
                    <a:pt x="68" y="26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2" name="Freeform 170"/>
            <p:cNvSpPr/>
            <p:nvPr/>
          </p:nvSpPr>
          <p:spPr bwMode="gray">
            <a:xfrm>
              <a:off x="4095" y="1470"/>
              <a:ext cx="58" cy="34"/>
            </a:xfrm>
            <a:custGeom>
              <a:avLst/>
              <a:gdLst>
                <a:gd name="T0" fmla="*/ 12 w 58"/>
                <a:gd name="T1" fmla="*/ 0 h 34"/>
                <a:gd name="T2" fmla="*/ 10 w 58"/>
                <a:gd name="T3" fmla="*/ 2 h 34"/>
                <a:gd name="T4" fmla="*/ 4 w 58"/>
                <a:gd name="T5" fmla="*/ 8 h 34"/>
                <a:gd name="T6" fmla="*/ 0 w 58"/>
                <a:gd name="T7" fmla="*/ 16 h 34"/>
                <a:gd name="T8" fmla="*/ 0 w 58"/>
                <a:gd name="T9" fmla="*/ 26 h 34"/>
                <a:gd name="T10" fmla="*/ 6 w 58"/>
                <a:gd name="T11" fmla="*/ 34 h 34"/>
                <a:gd name="T12" fmla="*/ 8 w 58"/>
                <a:gd name="T13" fmla="*/ 34 h 34"/>
                <a:gd name="T14" fmla="*/ 12 w 58"/>
                <a:gd name="T15" fmla="*/ 34 h 34"/>
                <a:gd name="T16" fmla="*/ 18 w 58"/>
                <a:gd name="T17" fmla="*/ 34 h 34"/>
                <a:gd name="T18" fmla="*/ 24 w 58"/>
                <a:gd name="T19" fmla="*/ 34 h 34"/>
                <a:gd name="T20" fmla="*/ 32 w 58"/>
                <a:gd name="T21" fmla="*/ 32 h 34"/>
                <a:gd name="T22" fmla="*/ 34 w 58"/>
                <a:gd name="T23" fmla="*/ 30 h 34"/>
                <a:gd name="T24" fmla="*/ 38 w 58"/>
                <a:gd name="T25" fmla="*/ 28 h 34"/>
                <a:gd name="T26" fmla="*/ 42 w 58"/>
                <a:gd name="T27" fmla="*/ 24 h 34"/>
                <a:gd name="T28" fmla="*/ 46 w 58"/>
                <a:gd name="T29" fmla="*/ 20 h 34"/>
                <a:gd name="T30" fmla="*/ 48 w 58"/>
                <a:gd name="T31" fmla="*/ 18 h 34"/>
                <a:gd name="T32" fmla="*/ 52 w 58"/>
                <a:gd name="T33" fmla="*/ 18 h 34"/>
                <a:gd name="T34" fmla="*/ 54 w 58"/>
                <a:gd name="T35" fmla="*/ 18 h 34"/>
                <a:gd name="T36" fmla="*/ 56 w 58"/>
                <a:gd name="T37" fmla="*/ 16 h 34"/>
                <a:gd name="T38" fmla="*/ 58 w 58"/>
                <a:gd name="T39" fmla="*/ 14 h 34"/>
                <a:gd name="T40" fmla="*/ 58 w 58"/>
                <a:gd name="T41" fmla="*/ 12 h 34"/>
                <a:gd name="T42" fmla="*/ 56 w 58"/>
                <a:gd name="T43" fmla="*/ 8 h 34"/>
                <a:gd name="T44" fmla="*/ 54 w 58"/>
                <a:gd name="T45" fmla="*/ 6 h 34"/>
                <a:gd name="T46" fmla="*/ 48 w 58"/>
                <a:gd name="T47" fmla="*/ 4 h 34"/>
                <a:gd name="T48" fmla="*/ 32 w 58"/>
                <a:gd name="T49" fmla="*/ 2 h 34"/>
                <a:gd name="T50" fmla="*/ 18 w 58"/>
                <a:gd name="T51" fmla="*/ 0 h 34"/>
                <a:gd name="T52" fmla="*/ 12 w 58"/>
                <a:gd name="T5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34">
                  <a:moveTo>
                    <a:pt x="12" y="0"/>
                  </a:moveTo>
                  <a:lnTo>
                    <a:pt x="10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8" y="34"/>
                  </a:lnTo>
                  <a:lnTo>
                    <a:pt x="24" y="34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2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4" y="6"/>
                  </a:lnTo>
                  <a:lnTo>
                    <a:pt x="48" y="4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3" name="Freeform 171"/>
            <p:cNvSpPr/>
            <p:nvPr/>
          </p:nvSpPr>
          <p:spPr bwMode="gray">
            <a:xfrm>
              <a:off x="4021" y="1576"/>
              <a:ext cx="20" cy="28"/>
            </a:xfrm>
            <a:custGeom>
              <a:avLst/>
              <a:gdLst>
                <a:gd name="T0" fmla="*/ 16 w 20"/>
                <a:gd name="T1" fmla="*/ 0 h 28"/>
                <a:gd name="T2" fmla="*/ 14 w 20"/>
                <a:gd name="T3" fmla="*/ 0 h 28"/>
                <a:gd name="T4" fmla="*/ 12 w 20"/>
                <a:gd name="T5" fmla="*/ 2 h 28"/>
                <a:gd name="T6" fmla="*/ 10 w 20"/>
                <a:gd name="T7" fmla="*/ 6 h 28"/>
                <a:gd name="T8" fmla="*/ 6 w 20"/>
                <a:gd name="T9" fmla="*/ 10 h 28"/>
                <a:gd name="T10" fmla="*/ 2 w 20"/>
                <a:gd name="T11" fmla="*/ 14 h 28"/>
                <a:gd name="T12" fmla="*/ 0 w 20"/>
                <a:gd name="T13" fmla="*/ 18 h 28"/>
                <a:gd name="T14" fmla="*/ 0 w 20"/>
                <a:gd name="T15" fmla="*/ 24 h 28"/>
                <a:gd name="T16" fmla="*/ 2 w 20"/>
                <a:gd name="T17" fmla="*/ 28 h 28"/>
                <a:gd name="T18" fmla="*/ 4 w 20"/>
                <a:gd name="T19" fmla="*/ 28 h 28"/>
                <a:gd name="T20" fmla="*/ 6 w 20"/>
                <a:gd name="T21" fmla="*/ 28 h 28"/>
                <a:gd name="T22" fmla="*/ 8 w 20"/>
                <a:gd name="T23" fmla="*/ 28 h 28"/>
                <a:gd name="T24" fmla="*/ 10 w 20"/>
                <a:gd name="T25" fmla="*/ 28 h 28"/>
                <a:gd name="T26" fmla="*/ 14 w 20"/>
                <a:gd name="T27" fmla="*/ 26 h 28"/>
                <a:gd name="T28" fmla="*/ 16 w 20"/>
                <a:gd name="T29" fmla="*/ 22 h 28"/>
                <a:gd name="T30" fmla="*/ 18 w 20"/>
                <a:gd name="T31" fmla="*/ 16 h 28"/>
                <a:gd name="T32" fmla="*/ 20 w 20"/>
                <a:gd name="T33" fmla="*/ 14 h 28"/>
                <a:gd name="T34" fmla="*/ 20 w 20"/>
                <a:gd name="T35" fmla="*/ 12 h 28"/>
                <a:gd name="T36" fmla="*/ 20 w 20"/>
                <a:gd name="T37" fmla="*/ 8 h 28"/>
                <a:gd name="T38" fmla="*/ 20 w 20"/>
                <a:gd name="T39" fmla="*/ 6 h 28"/>
                <a:gd name="T40" fmla="*/ 20 w 20"/>
                <a:gd name="T41" fmla="*/ 2 h 28"/>
                <a:gd name="T42" fmla="*/ 18 w 20"/>
                <a:gd name="T43" fmla="*/ 0 h 28"/>
                <a:gd name="T44" fmla="*/ 16 w 20"/>
                <a:gd name="T4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8">
                  <a:moveTo>
                    <a:pt x="16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4" name="Freeform 172"/>
            <p:cNvSpPr/>
            <p:nvPr/>
          </p:nvSpPr>
          <p:spPr bwMode="gray">
            <a:xfrm>
              <a:off x="4019" y="1596"/>
              <a:ext cx="114" cy="90"/>
            </a:xfrm>
            <a:custGeom>
              <a:avLst/>
              <a:gdLst>
                <a:gd name="T0" fmla="*/ 28 w 114"/>
                <a:gd name="T1" fmla="*/ 20 h 90"/>
                <a:gd name="T2" fmla="*/ 20 w 114"/>
                <a:gd name="T3" fmla="*/ 18 h 90"/>
                <a:gd name="T4" fmla="*/ 12 w 114"/>
                <a:gd name="T5" fmla="*/ 22 h 90"/>
                <a:gd name="T6" fmla="*/ 10 w 114"/>
                <a:gd name="T7" fmla="*/ 34 h 90"/>
                <a:gd name="T8" fmla="*/ 8 w 114"/>
                <a:gd name="T9" fmla="*/ 36 h 90"/>
                <a:gd name="T10" fmla="*/ 8 w 114"/>
                <a:gd name="T11" fmla="*/ 46 h 90"/>
                <a:gd name="T12" fmla="*/ 2 w 114"/>
                <a:gd name="T13" fmla="*/ 52 h 90"/>
                <a:gd name="T14" fmla="*/ 0 w 114"/>
                <a:gd name="T15" fmla="*/ 60 h 90"/>
                <a:gd name="T16" fmla="*/ 8 w 114"/>
                <a:gd name="T17" fmla="*/ 68 h 90"/>
                <a:gd name="T18" fmla="*/ 16 w 114"/>
                <a:gd name="T19" fmla="*/ 72 h 90"/>
                <a:gd name="T20" fmla="*/ 24 w 114"/>
                <a:gd name="T21" fmla="*/ 72 h 90"/>
                <a:gd name="T22" fmla="*/ 30 w 114"/>
                <a:gd name="T23" fmla="*/ 64 h 90"/>
                <a:gd name="T24" fmla="*/ 32 w 114"/>
                <a:gd name="T25" fmla="*/ 62 h 90"/>
                <a:gd name="T26" fmla="*/ 34 w 114"/>
                <a:gd name="T27" fmla="*/ 66 h 90"/>
                <a:gd name="T28" fmla="*/ 44 w 114"/>
                <a:gd name="T29" fmla="*/ 68 h 90"/>
                <a:gd name="T30" fmla="*/ 50 w 114"/>
                <a:gd name="T31" fmla="*/ 66 h 90"/>
                <a:gd name="T32" fmla="*/ 58 w 114"/>
                <a:gd name="T33" fmla="*/ 64 h 90"/>
                <a:gd name="T34" fmla="*/ 58 w 114"/>
                <a:gd name="T35" fmla="*/ 68 h 90"/>
                <a:gd name="T36" fmla="*/ 52 w 114"/>
                <a:gd name="T37" fmla="*/ 74 h 90"/>
                <a:gd name="T38" fmla="*/ 34 w 114"/>
                <a:gd name="T39" fmla="*/ 82 h 90"/>
                <a:gd name="T40" fmla="*/ 26 w 114"/>
                <a:gd name="T41" fmla="*/ 88 h 90"/>
                <a:gd name="T42" fmla="*/ 38 w 114"/>
                <a:gd name="T43" fmla="*/ 90 h 90"/>
                <a:gd name="T44" fmla="*/ 74 w 114"/>
                <a:gd name="T45" fmla="*/ 76 h 90"/>
                <a:gd name="T46" fmla="*/ 76 w 114"/>
                <a:gd name="T47" fmla="*/ 72 h 90"/>
                <a:gd name="T48" fmla="*/ 82 w 114"/>
                <a:gd name="T49" fmla="*/ 72 h 90"/>
                <a:gd name="T50" fmla="*/ 86 w 114"/>
                <a:gd name="T51" fmla="*/ 74 h 90"/>
                <a:gd name="T52" fmla="*/ 92 w 114"/>
                <a:gd name="T53" fmla="*/ 72 h 90"/>
                <a:gd name="T54" fmla="*/ 100 w 114"/>
                <a:gd name="T55" fmla="*/ 72 h 90"/>
                <a:gd name="T56" fmla="*/ 110 w 114"/>
                <a:gd name="T57" fmla="*/ 64 h 90"/>
                <a:gd name="T58" fmla="*/ 114 w 114"/>
                <a:gd name="T59" fmla="*/ 38 h 90"/>
                <a:gd name="T60" fmla="*/ 106 w 114"/>
                <a:gd name="T61" fmla="*/ 34 h 90"/>
                <a:gd name="T62" fmla="*/ 98 w 114"/>
                <a:gd name="T63" fmla="*/ 38 h 90"/>
                <a:gd name="T64" fmla="*/ 90 w 114"/>
                <a:gd name="T65" fmla="*/ 32 h 90"/>
                <a:gd name="T66" fmla="*/ 86 w 114"/>
                <a:gd name="T67" fmla="*/ 24 h 90"/>
                <a:gd name="T68" fmla="*/ 82 w 114"/>
                <a:gd name="T69" fmla="*/ 10 h 90"/>
                <a:gd name="T70" fmla="*/ 82 w 114"/>
                <a:gd name="T71" fmla="*/ 0 h 90"/>
                <a:gd name="T72" fmla="*/ 76 w 114"/>
                <a:gd name="T73" fmla="*/ 2 h 90"/>
                <a:gd name="T74" fmla="*/ 66 w 114"/>
                <a:gd name="T75" fmla="*/ 10 h 90"/>
                <a:gd name="T76" fmla="*/ 64 w 114"/>
                <a:gd name="T77" fmla="*/ 22 h 90"/>
                <a:gd name="T78" fmla="*/ 66 w 114"/>
                <a:gd name="T79" fmla="*/ 28 h 90"/>
                <a:gd name="T80" fmla="*/ 68 w 114"/>
                <a:gd name="T81" fmla="*/ 32 h 90"/>
                <a:gd name="T82" fmla="*/ 62 w 114"/>
                <a:gd name="T83" fmla="*/ 42 h 90"/>
                <a:gd name="T84" fmla="*/ 56 w 114"/>
                <a:gd name="T85" fmla="*/ 48 h 90"/>
                <a:gd name="T86" fmla="*/ 54 w 114"/>
                <a:gd name="T87" fmla="*/ 40 h 90"/>
                <a:gd name="T88" fmla="*/ 52 w 114"/>
                <a:gd name="T89" fmla="*/ 30 h 90"/>
                <a:gd name="T90" fmla="*/ 44 w 114"/>
                <a:gd name="T91" fmla="*/ 24 h 90"/>
                <a:gd name="T92" fmla="*/ 36 w 114"/>
                <a:gd name="T93" fmla="*/ 28 h 90"/>
                <a:gd name="T94" fmla="*/ 30 w 114"/>
                <a:gd name="T9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" h="90">
                  <a:moveTo>
                    <a:pt x="30" y="20"/>
                  </a:moveTo>
                  <a:lnTo>
                    <a:pt x="30" y="20"/>
                  </a:lnTo>
                  <a:lnTo>
                    <a:pt x="28" y="20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10" y="28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4" y="62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6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0" y="64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2" y="64"/>
                  </a:lnTo>
                  <a:lnTo>
                    <a:pt x="54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60" y="66"/>
                  </a:lnTo>
                  <a:lnTo>
                    <a:pt x="58" y="68"/>
                  </a:lnTo>
                  <a:lnTo>
                    <a:pt x="56" y="72"/>
                  </a:lnTo>
                  <a:lnTo>
                    <a:pt x="54" y="72"/>
                  </a:lnTo>
                  <a:lnTo>
                    <a:pt x="52" y="74"/>
                  </a:lnTo>
                  <a:lnTo>
                    <a:pt x="46" y="76"/>
                  </a:lnTo>
                  <a:lnTo>
                    <a:pt x="40" y="78"/>
                  </a:lnTo>
                  <a:lnTo>
                    <a:pt x="34" y="82"/>
                  </a:lnTo>
                  <a:lnTo>
                    <a:pt x="30" y="84"/>
                  </a:lnTo>
                  <a:lnTo>
                    <a:pt x="26" y="86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2" y="88"/>
                  </a:lnTo>
                  <a:lnTo>
                    <a:pt x="38" y="90"/>
                  </a:lnTo>
                  <a:lnTo>
                    <a:pt x="52" y="88"/>
                  </a:lnTo>
                  <a:lnTo>
                    <a:pt x="64" y="80"/>
                  </a:lnTo>
                  <a:lnTo>
                    <a:pt x="74" y="76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6" y="72"/>
                  </a:lnTo>
                  <a:lnTo>
                    <a:pt x="78" y="70"/>
                  </a:lnTo>
                  <a:lnTo>
                    <a:pt x="80" y="70"/>
                  </a:lnTo>
                  <a:lnTo>
                    <a:pt x="82" y="72"/>
                  </a:lnTo>
                  <a:lnTo>
                    <a:pt x="84" y="74"/>
                  </a:lnTo>
                  <a:lnTo>
                    <a:pt x="84" y="74"/>
                  </a:lnTo>
                  <a:lnTo>
                    <a:pt x="86" y="74"/>
                  </a:lnTo>
                  <a:lnTo>
                    <a:pt x="90" y="74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0" y="72"/>
                  </a:lnTo>
                  <a:lnTo>
                    <a:pt x="104" y="72"/>
                  </a:lnTo>
                  <a:lnTo>
                    <a:pt x="108" y="68"/>
                  </a:lnTo>
                  <a:lnTo>
                    <a:pt x="110" y="64"/>
                  </a:lnTo>
                  <a:lnTo>
                    <a:pt x="112" y="56"/>
                  </a:lnTo>
                  <a:lnTo>
                    <a:pt x="114" y="46"/>
                  </a:lnTo>
                  <a:lnTo>
                    <a:pt x="114" y="38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6" y="34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4"/>
                  </a:lnTo>
                  <a:lnTo>
                    <a:pt x="84" y="16"/>
                  </a:lnTo>
                  <a:lnTo>
                    <a:pt x="84" y="14"/>
                  </a:lnTo>
                  <a:lnTo>
                    <a:pt x="82" y="10"/>
                  </a:lnTo>
                  <a:lnTo>
                    <a:pt x="82" y="4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6" y="10"/>
                  </a:lnTo>
                  <a:lnTo>
                    <a:pt x="64" y="14"/>
                  </a:lnTo>
                  <a:lnTo>
                    <a:pt x="66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6" y="28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8" y="32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2" y="42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4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4" y="34"/>
                  </a:lnTo>
                  <a:lnTo>
                    <a:pt x="52" y="30"/>
                  </a:lnTo>
                  <a:lnTo>
                    <a:pt x="50" y="26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2" y="26"/>
                  </a:lnTo>
                  <a:lnTo>
                    <a:pt x="30" y="2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5" name="Freeform 173"/>
            <p:cNvSpPr/>
            <p:nvPr/>
          </p:nvSpPr>
          <p:spPr bwMode="gray">
            <a:xfrm>
              <a:off x="4199" y="1466"/>
              <a:ext cx="20" cy="48"/>
            </a:xfrm>
            <a:custGeom>
              <a:avLst/>
              <a:gdLst>
                <a:gd name="T0" fmla="*/ 10 w 20"/>
                <a:gd name="T1" fmla="*/ 8 h 48"/>
                <a:gd name="T2" fmla="*/ 10 w 20"/>
                <a:gd name="T3" fmla="*/ 8 h 48"/>
                <a:gd name="T4" fmla="*/ 8 w 20"/>
                <a:gd name="T5" fmla="*/ 6 h 48"/>
                <a:gd name="T6" fmla="*/ 8 w 20"/>
                <a:gd name="T7" fmla="*/ 4 h 48"/>
                <a:gd name="T8" fmla="*/ 6 w 20"/>
                <a:gd name="T9" fmla="*/ 2 h 48"/>
                <a:gd name="T10" fmla="*/ 6 w 20"/>
                <a:gd name="T11" fmla="*/ 0 h 48"/>
                <a:gd name="T12" fmla="*/ 4 w 20"/>
                <a:gd name="T13" fmla="*/ 0 h 48"/>
                <a:gd name="T14" fmla="*/ 4 w 20"/>
                <a:gd name="T15" fmla="*/ 0 h 48"/>
                <a:gd name="T16" fmla="*/ 2 w 20"/>
                <a:gd name="T17" fmla="*/ 2 h 48"/>
                <a:gd name="T18" fmla="*/ 2 w 20"/>
                <a:gd name="T19" fmla="*/ 6 h 48"/>
                <a:gd name="T20" fmla="*/ 2 w 20"/>
                <a:gd name="T21" fmla="*/ 12 h 48"/>
                <a:gd name="T22" fmla="*/ 0 w 20"/>
                <a:gd name="T23" fmla="*/ 22 h 48"/>
                <a:gd name="T24" fmla="*/ 0 w 20"/>
                <a:gd name="T25" fmla="*/ 22 h 48"/>
                <a:gd name="T26" fmla="*/ 2 w 20"/>
                <a:gd name="T27" fmla="*/ 26 h 48"/>
                <a:gd name="T28" fmla="*/ 2 w 20"/>
                <a:gd name="T29" fmla="*/ 28 h 48"/>
                <a:gd name="T30" fmla="*/ 2 w 20"/>
                <a:gd name="T31" fmla="*/ 34 h 48"/>
                <a:gd name="T32" fmla="*/ 4 w 20"/>
                <a:gd name="T33" fmla="*/ 38 h 48"/>
                <a:gd name="T34" fmla="*/ 8 w 20"/>
                <a:gd name="T35" fmla="*/ 42 h 48"/>
                <a:gd name="T36" fmla="*/ 12 w 20"/>
                <a:gd name="T37" fmla="*/ 46 h 48"/>
                <a:gd name="T38" fmla="*/ 18 w 20"/>
                <a:gd name="T39" fmla="*/ 48 h 48"/>
                <a:gd name="T40" fmla="*/ 18 w 20"/>
                <a:gd name="T41" fmla="*/ 48 h 48"/>
                <a:gd name="T42" fmla="*/ 18 w 20"/>
                <a:gd name="T43" fmla="*/ 46 h 48"/>
                <a:gd name="T44" fmla="*/ 20 w 20"/>
                <a:gd name="T45" fmla="*/ 46 h 48"/>
                <a:gd name="T46" fmla="*/ 20 w 20"/>
                <a:gd name="T47" fmla="*/ 44 h 48"/>
                <a:gd name="T48" fmla="*/ 20 w 20"/>
                <a:gd name="T49" fmla="*/ 42 h 48"/>
                <a:gd name="T50" fmla="*/ 20 w 20"/>
                <a:gd name="T51" fmla="*/ 38 h 48"/>
                <a:gd name="T52" fmla="*/ 18 w 20"/>
                <a:gd name="T53" fmla="*/ 32 h 48"/>
                <a:gd name="T54" fmla="*/ 10 w 20"/>
                <a:gd name="T55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8">
                  <a:moveTo>
                    <a:pt x="10" y="8"/>
                  </a:move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8" y="42"/>
                  </a:lnTo>
                  <a:lnTo>
                    <a:pt x="12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0" y="38"/>
                  </a:lnTo>
                  <a:lnTo>
                    <a:pt x="18" y="32"/>
                  </a:lnTo>
                  <a:lnTo>
                    <a:pt x="10" y="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6" name="Freeform 174"/>
            <p:cNvSpPr/>
            <p:nvPr/>
          </p:nvSpPr>
          <p:spPr bwMode="gray">
            <a:xfrm>
              <a:off x="4149" y="1534"/>
              <a:ext cx="74" cy="90"/>
            </a:xfrm>
            <a:custGeom>
              <a:avLst/>
              <a:gdLst>
                <a:gd name="T0" fmla="*/ 16 w 74"/>
                <a:gd name="T1" fmla="*/ 10 h 90"/>
                <a:gd name="T2" fmla="*/ 12 w 74"/>
                <a:gd name="T3" fmla="*/ 8 h 90"/>
                <a:gd name="T4" fmla="*/ 8 w 74"/>
                <a:gd name="T5" fmla="*/ 6 h 90"/>
                <a:gd name="T6" fmla="*/ 2 w 74"/>
                <a:gd name="T7" fmla="*/ 6 h 90"/>
                <a:gd name="T8" fmla="*/ 0 w 74"/>
                <a:gd name="T9" fmla="*/ 10 h 90"/>
                <a:gd name="T10" fmla="*/ 2 w 74"/>
                <a:gd name="T11" fmla="*/ 22 h 90"/>
                <a:gd name="T12" fmla="*/ 4 w 74"/>
                <a:gd name="T13" fmla="*/ 24 h 90"/>
                <a:gd name="T14" fmla="*/ 8 w 74"/>
                <a:gd name="T15" fmla="*/ 34 h 90"/>
                <a:gd name="T16" fmla="*/ 14 w 74"/>
                <a:gd name="T17" fmla="*/ 44 h 90"/>
                <a:gd name="T18" fmla="*/ 16 w 74"/>
                <a:gd name="T19" fmla="*/ 50 h 90"/>
                <a:gd name="T20" fmla="*/ 22 w 74"/>
                <a:gd name="T21" fmla="*/ 50 h 90"/>
                <a:gd name="T22" fmla="*/ 32 w 74"/>
                <a:gd name="T23" fmla="*/ 52 h 90"/>
                <a:gd name="T24" fmla="*/ 36 w 74"/>
                <a:gd name="T25" fmla="*/ 58 h 90"/>
                <a:gd name="T26" fmla="*/ 38 w 74"/>
                <a:gd name="T27" fmla="*/ 70 h 90"/>
                <a:gd name="T28" fmla="*/ 42 w 74"/>
                <a:gd name="T29" fmla="*/ 82 h 90"/>
                <a:gd name="T30" fmla="*/ 52 w 74"/>
                <a:gd name="T31" fmla="*/ 88 h 90"/>
                <a:gd name="T32" fmla="*/ 64 w 74"/>
                <a:gd name="T33" fmla="*/ 90 h 90"/>
                <a:gd name="T34" fmla="*/ 72 w 74"/>
                <a:gd name="T35" fmla="*/ 84 h 90"/>
                <a:gd name="T36" fmla="*/ 74 w 74"/>
                <a:gd name="T37" fmla="*/ 82 h 90"/>
                <a:gd name="T38" fmla="*/ 72 w 74"/>
                <a:gd name="T39" fmla="*/ 84 h 90"/>
                <a:gd name="T40" fmla="*/ 68 w 74"/>
                <a:gd name="T41" fmla="*/ 86 h 90"/>
                <a:gd name="T42" fmla="*/ 64 w 74"/>
                <a:gd name="T43" fmla="*/ 86 h 90"/>
                <a:gd name="T44" fmla="*/ 64 w 74"/>
                <a:gd name="T45" fmla="*/ 82 h 90"/>
                <a:gd name="T46" fmla="*/ 62 w 74"/>
                <a:gd name="T47" fmla="*/ 58 h 90"/>
                <a:gd name="T48" fmla="*/ 58 w 74"/>
                <a:gd name="T49" fmla="*/ 42 h 90"/>
                <a:gd name="T50" fmla="*/ 66 w 74"/>
                <a:gd name="T51" fmla="*/ 26 h 90"/>
                <a:gd name="T52" fmla="*/ 66 w 74"/>
                <a:gd name="T53" fmla="*/ 8 h 90"/>
                <a:gd name="T54" fmla="*/ 60 w 74"/>
                <a:gd name="T55" fmla="*/ 4 h 90"/>
                <a:gd name="T56" fmla="*/ 54 w 74"/>
                <a:gd name="T57" fmla="*/ 2 h 90"/>
                <a:gd name="T58" fmla="*/ 44 w 74"/>
                <a:gd name="T59" fmla="*/ 0 h 90"/>
                <a:gd name="T60" fmla="*/ 38 w 74"/>
                <a:gd name="T61" fmla="*/ 0 h 90"/>
                <a:gd name="T62" fmla="*/ 36 w 74"/>
                <a:gd name="T63" fmla="*/ 6 h 90"/>
                <a:gd name="T64" fmla="*/ 40 w 74"/>
                <a:gd name="T65" fmla="*/ 24 h 90"/>
                <a:gd name="T66" fmla="*/ 44 w 74"/>
                <a:gd name="T67" fmla="*/ 38 h 90"/>
                <a:gd name="T68" fmla="*/ 32 w 74"/>
                <a:gd name="T69" fmla="*/ 32 h 90"/>
                <a:gd name="T70" fmla="*/ 20 w 74"/>
                <a:gd name="T71" fmla="*/ 24 h 90"/>
                <a:gd name="T72" fmla="*/ 16 w 74"/>
                <a:gd name="T73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90">
                  <a:moveTo>
                    <a:pt x="16" y="10"/>
                  </a:moveTo>
                  <a:lnTo>
                    <a:pt x="16" y="10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8" y="34"/>
                  </a:lnTo>
                  <a:lnTo>
                    <a:pt x="12" y="38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8" y="50"/>
                  </a:lnTo>
                  <a:lnTo>
                    <a:pt x="32" y="52"/>
                  </a:lnTo>
                  <a:lnTo>
                    <a:pt x="34" y="54"/>
                  </a:lnTo>
                  <a:lnTo>
                    <a:pt x="36" y="58"/>
                  </a:lnTo>
                  <a:lnTo>
                    <a:pt x="38" y="64"/>
                  </a:lnTo>
                  <a:lnTo>
                    <a:pt x="38" y="70"/>
                  </a:lnTo>
                  <a:lnTo>
                    <a:pt x="40" y="76"/>
                  </a:lnTo>
                  <a:lnTo>
                    <a:pt x="42" y="82"/>
                  </a:lnTo>
                  <a:lnTo>
                    <a:pt x="48" y="86"/>
                  </a:lnTo>
                  <a:lnTo>
                    <a:pt x="52" y="88"/>
                  </a:lnTo>
                  <a:lnTo>
                    <a:pt x="58" y="90"/>
                  </a:lnTo>
                  <a:lnTo>
                    <a:pt x="64" y="90"/>
                  </a:lnTo>
                  <a:lnTo>
                    <a:pt x="68" y="86"/>
                  </a:lnTo>
                  <a:lnTo>
                    <a:pt x="72" y="84"/>
                  </a:lnTo>
                  <a:lnTo>
                    <a:pt x="74" y="84"/>
                  </a:lnTo>
                  <a:lnTo>
                    <a:pt x="74" y="82"/>
                  </a:lnTo>
                  <a:lnTo>
                    <a:pt x="74" y="82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68" y="86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4" y="72"/>
                  </a:lnTo>
                  <a:lnTo>
                    <a:pt x="62" y="58"/>
                  </a:lnTo>
                  <a:lnTo>
                    <a:pt x="56" y="44"/>
                  </a:lnTo>
                  <a:lnTo>
                    <a:pt x="58" y="42"/>
                  </a:lnTo>
                  <a:lnTo>
                    <a:pt x="62" y="34"/>
                  </a:lnTo>
                  <a:lnTo>
                    <a:pt x="66" y="26"/>
                  </a:lnTo>
                  <a:lnTo>
                    <a:pt x="68" y="16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6"/>
                  </a:lnTo>
                  <a:lnTo>
                    <a:pt x="38" y="14"/>
                  </a:lnTo>
                  <a:lnTo>
                    <a:pt x="40" y="24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38" y="38"/>
                  </a:lnTo>
                  <a:lnTo>
                    <a:pt x="32" y="32"/>
                  </a:lnTo>
                  <a:lnTo>
                    <a:pt x="26" y="28"/>
                  </a:lnTo>
                  <a:lnTo>
                    <a:pt x="20" y="24"/>
                  </a:lnTo>
                  <a:lnTo>
                    <a:pt x="16" y="18"/>
                  </a:lnTo>
                  <a:lnTo>
                    <a:pt x="16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7" name="Freeform 175"/>
            <p:cNvSpPr/>
            <p:nvPr/>
          </p:nvSpPr>
          <p:spPr bwMode="gray">
            <a:xfrm>
              <a:off x="4225" y="1592"/>
              <a:ext cx="44" cy="46"/>
            </a:xfrm>
            <a:custGeom>
              <a:avLst/>
              <a:gdLst>
                <a:gd name="T0" fmla="*/ 10 w 44"/>
                <a:gd name="T1" fmla="*/ 2 h 46"/>
                <a:gd name="T2" fmla="*/ 10 w 44"/>
                <a:gd name="T3" fmla="*/ 2 h 46"/>
                <a:gd name="T4" fmla="*/ 10 w 44"/>
                <a:gd name="T5" fmla="*/ 2 h 46"/>
                <a:gd name="T6" fmla="*/ 8 w 44"/>
                <a:gd name="T7" fmla="*/ 0 h 46"/>
                <a:gd name="T8" fmla="*/ 6 w 44"/>
                <a:gd name="T9" fmla="*/ 0 h 46"/>
                <a:gd name="T10" fmla="*/ 4 w 44"/>
                <a:gd name="T11" fmla="*/ 0 h 46"/>
                <a:gd name="T12" fmla="*/ 4 w 44"/>
                <a:gd name="T13" fmla="*/ 0 h 46"/>
                <a:gd name="T14" fmla="*/ 2 w 44"/>
                <a:gd name="T15" fmla="*/ 2 h 46"/>
                <a:gd name="T16" fmla="*/ 2 w 44"/>
                <a:gd name="T17" fmla="*/ 4 h 46"/>
                <a:gd name="T18" fmla="*/ 4 w 44"/>
                <a:gd name="T19" fmla="*/ 8 h 46"/>
                <a:gd name="T20" fmla="*/ 6 w 44"/>
                <a:gd name="T21" fmla="*/ 12 h 46"/>
                <a:gd name="T22" fmla="*/ 6 w 44"/>
                <a:gd name="T23" fmla="*/ 14 h 46"/>
                <a:gd name="T24" fmla="*/ 4 w 44"/>
                <a:gd name="T25" fmla="*/ 18 h 46"/>
                <a:gd name="T26" fmla="*/ 4 w 44"/>
                <a:gd name="T27" fmla="*/ 22 h 46"/>
                <a:gd name="T28" fmla="*/ 4 w 44"/>
                <a:gd name="T29" fmla="*/ 28 h 46"/>
                <a:gd name="T30" fmla="*/ 2 w 44"/>
                <a:gd name="T31" fmla="*/ 34 h 46"/>
                <a:gd name="T32" fmla="*/ 0 w 44"/>
                <a:gd name="T33" fmla="*/ 38 h 46"/>
                <a:gd name="T34" fmla="*/ 16 w 44"/>
                <a:gd name="T35" fmla="*/ 34 h 46"/>
                <a:gd name="T36" fmla="*/ 24 w 44"/>
                <a:gd name="T37" fmla="*/ 46 h 46"/>
                <a:gd name="T38" fmla="*/ 24 w 44"/>
                <a:gd name="T39" fmla="*/ 44 h 46"/>
                <a:gd name="T40" fmla="*/ 28 w 44"/>
                <a:gd name="T41" fmla="*/ 44 h 46"/>
                <a:gd name="T42" fmla="*/ 32 w 44"/>
                <a:gd name="T43" fmla="*/ 42 h 46"/>
                <a:gd name="T44" fmla="*/ 36 w 44"/>
                <a:gd name="T45" fmla="*/ 40 h 46"/>
                <a:gd name="T46" fmla="*/ 40 w 44"/>
                <a:gd name="T47" fmla="*/ 36 h 46"/>
                <a:gd name="T48" fmla="*/ 40 w 44"/>
                <a:gd name="T49" fmla="*/ 36 h 46"/>
                <a:gd name="T50" fmla="*/ 42 w 44"/>
                <a:gd name="T51" fmla="*/ 32 h 46"/>
                <a:gd name="T52" fmla="*/ 42 w 44"/>
                <a:gd name="T53" fmla="*/ 28 h 46"/>
                <a:gd name="T54" fmla="*/ 44 w 44"/>
                <a:gd name="T55" fmla="*/ 24 h 46"/>
                <a:gd name="T56" fmla="*/ 42 w 44"/>
                <a:gd name="T57" fmla="*/ 18 h 46"/>
                <a:gd name="T58" fmla="*/ 40 w 44"/>
                <a:gd name="T59" fmla="*/ 12 h 46"/>
                <a:gd name="T60" fmla="*/ 38 w 44"/>
                <a:gd name="T61" fmla="*/ 12 h 46"/>
                <a:gd name="T62" fmla="*/ 36 w 44"/>
                <a:gd name="T63" fmla="*/ 10 h 46"/>
                <a:gd name="T64" fmla="*/ 34 w 44"/>
                <a:gd name="T65" fmla="*/ 6 h 46"/>
                <a:gd name="T66" fmla="*/ 30 w 44"/>
                <a:gd name="T67" fmla="*/ 4 h 46"/>
                <a:gd name="T68" fmla="*/ 26 w 44"/>
                <a:gd name="T69" fmla="*/ 0 h 46"/>
                <a:gd name="T70" fmla="*/ 22 w 44"/>
                <a:gd name="T71" fmla="*/ 0 h 46"/>
                <a:gd name="T72" fmla="*/ 16 w 44"/>
                <a:gd name="T73" fmla="*/ 0 h 46"/>
                <a:gd name="T74" fmla="*/ 10 w 44"/>
                <a:gd name="T7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" h="46">
                  <a:moveTo>
                    <a:pt x="10" y="2"/>
                  </a:move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16" y="34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8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2"/>
                  </a:lnTo>
                  <a:lnTo>
                    <a:pt x="42" y="28"/>
                  </a:lnTo>
                  <a:lnTo>
                    <a:pt x="44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6" y="10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8" name="Freeform 176"/>
            <p:cNvSpPr/>
            <p:nvPr/>
          </p:nvSpPr>
          <p:spPr bwMode="gray">
            <a:xfrm>
              <a:off x="4275" y="1574"/>
              <a:ext cx="168" cy="98"/>
            </a:xfrm>
            <a:custGeom>
              <a:avLst/>
              <a:gdLst>
                <a:gd name="T0" fmla="*/ 10 w 168"/>
                <a:gd name="T1" fmla="*/ 2 h 98"/>
                <a:gd name="T2" fmla="*/ 4 w 168"/>
                <a:gd name="T3" fmla="*/ 0 h 98"/>
                <a:gd name="T4" fmla="*/ 0 w 168"/>
                <a:gd name="T5" fmla="*/ 6 h 98"/>
                <a:gd name="T6" fmla="*/ 4 w 168"/>
                <a:gd name="T7" fmla="*/ 24 h 98"/>
                <a:gd name="T8" fmla="*/ 6 w 168"/>
                <a:gd name="T9" fmla="*/ 28 h 98"/>
                <a:gd name="T10" fmla="*/ 12 w 168"/>
                <a:gd name="T11" fmla="*/ 32 h 98"/>
                <a:gd name="T12" fmla="*/ 26 w 168"/>
                <a:gd name="T13" fmla="*/ 26 h 98"/>
                <a:gd name="T14" fmla="*/ 30 w 168"/>
                <a:gd name="T15" fmla="*/ 24 h 98"/>
                <a:gd name="T16" fmla="*/ 34 w 168"/>
                <a:gd name="T17" fmla="*/ 24 h 98"/>
                <a:gd name="T18" fmla="*/ 38 w 168"/>
                <a:gd name="T19" fmla="*/ 38 h 98"/>
                <a:gd name="T20" fmla="*/ 44 w 168"/>
                <a:gd name="T21" fmla="*/ 72 h 98"/>
                <a:gd name="T22" fmla="*/ 40 w 168"/>
                <a:gd name="T23" fmla="*/ 72 h 98"/>
                <a:gd name="T24" fmla="*/ 38 w 168"/>
                <a:gd name="T25" fmla="*/ 80 h 98"/>
                <a:gd name="T26" fmla="*/ 48 w 168"/>
                <a:gd name="T27" fmla="*/ 88 h 98"/>
                <a:gd name="T28" fmla="*/ 56 w 168"/>
                <a:gd name="T29" fmla="*/ 86 h 98"/>
                <a:gd name="T30" fmla="*/ 58 w 168"/>
                <a:gd name="T31" fmla="*/ 84 h 98"/>
                <a:gd name="T32" fmla="*/ 68 w 168"/>
                <a:gd name="T33" fmla="*/ 86 h 98"/>
                <a:gd name="T34" fmla="*/ 82 w 168"/>
                <a:gd name="T35" fmla="*/ 94 h 98"/>
                <a:gd name="T36" fmla="*/ 118 w 168"/>
                <a:gd name="T37" fmla="*/ 96 h 98"/>
                <a:gd name="T38" fmla="*/ 118 w 168"/>
                <a:gd name="T39" fmla="*/ 92 h 98"/>
                <a:gd name="T40" fmla="*/ 122 w 168"/>
                <a:gd name="T41" fmla="*/ 86 h 98"/>
                <a:gd name="T42" fmla="*/ 134 w 168"/>
                <a:gd name="T43" fmla="*/ 88 h 98"/>
                <a:gd name="T44" fmla="*/ 142 w 168"/>
                <a:gd name="T45" fmla="*/ 92 h 98"/>
                <a:gd name="T46" fmla="*/ 150 w 168"/>
                <a:gd name="T47" fmla="*/ 90 h 98"/>
                <a:gd name="T48" fmla="*/ 154 w 168"/>
                <a:gd name="T49" fmla="*/ 82 h 98"/>
                <a:gd name="T50" fmla="*/ 156 w 168"/>
                <a:gd name="T51" fmla="*/ 76 h 98"/>
                <a:gd name="T52" fmla="*/ 164 w 168"/>
                <a:gd name="T53" fmla="*/ 72 h 98"/>
                <a:gd name="T54" fmla="*/ 164 w 168"/>
                <a:gd name="T55" fmla="*/ 66 h 98"/>
                <a:gd name="T56" fmla="*/ 168 w 168"/>
                <a:gd name="T57" fmla="*/ 62 h 98"/>
                <a:gd name="T58" fmla="*/ 166 w 168"/>
                <a:gd name="T59" fmla="*/ 56 h 98"/>
                <a:gd name="T60" fmla="*/ 150 w 168"/>
                <a:gd name="T61" fmla="*/ 50 h 98"/>
                <a:gd name="T62" fmla="*/ 138 w 168"/>
                <a:gd name="T63" fmla="*/ 48 h 98"/>
                <a:gd name="T64" fmla="*/ 124 w 168"/>
                <a:gd name="T65" fmla="*/ 44 h 98"/>
                <a:gd name="T66" fmla="*/ 110 w 168"/>
                <a:gd name="T67" fmla="*/ 46 h 98"/>
                <a:gd name="T68" fmla="*/ 100 w 168"/>
                <a:gd name="T69" fmla="*/ 50 h 98"/>
                <a:gd name="T70" fmla="*/ 82 w 168"/>
                <a:gd name="T71" fmla="*/ 44 h 98"/>
                <a:gd name="T72" fmla="*/ 60 w 168"/>
                <a:gd name="T73" fmla="*/ 30 h 98"/>
                <a:gd name="T74" fmla="*/ 52 w 168"/>
                <a:gd name="T75" fmla="*/ 24 h 98"/>
                <a:gd name="T76" fmla="*/ 50 w 168"/>
                <a:gd name="T77" fmla="*/ 20 h 98"/>
                <a:gd name="T78" fmla="*/ 50 w 168"/>
                <a:gd name="T79" fmla="*/ 16 h 98"/>
                <a:gd name="T80" fmla="*/ 48 w 168"/>
                <a:gd name="T81" fmla="*/ 10 h 98"/>
                <a:gd name="T82" fmla="*/ 40 w 168"/>
                <a:gd name="T83" fmla="*/ 10 h 98"/>
                <a:gd name="T84" fmla="*/ 36 w 168"/>
                <a:gd name="T85" fmla="*/ 14 h 98"/>
                <a:gd name="T86" fmla="*/ 28 w 168"/>
                <a:gd name="T87" fmla="*/ 12 h 98"/>
                <a:gd name="T88" fmla="*/ 24 w 168"/>
                <a:gd name="T89" fmla="*/ 4 h 98"/>
                <a:gd name="T90" fmla="*/ 12 w 168"/>
                <a:gd name="T9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8" h="98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6" y="32"/>
                  </a:lnTo>
                  <a:lnTo>
                    <a:pt x="38" y="38"/>
                  </a:lnTo>
                  <a:lnTo>
                    <a:pt x="38" y="48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2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4"/>
                  </a:lnTo>
                  <a:lnTo>
                    <a:pt x="44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8" y="84"/>
                  </a:lnTo>
                  <a:lnTo>
                    <a:pt x="62" y="84"/>
                  </a:lnTo>
                  <a:lnTo>
                    <a:pt x="64" y="84"/>
                  </a:lnTo>
                  <a:lnTo>
                    <a:pt x="68" y="86"/>
                  </a:lnTo>
                  <a:lnTo>
                    <a:pt x="72" y="90"/>
                  </a:lnTo>
                  <a:lnTo>
                    <a:pt x="74" y="92"/>
                  </a:lnTo>
                  <a:lnTo>
                    <a:pt x="82" y="94"/>
                  </a:lnTo>
                  <a:lnTo>
                    <a:pt x="94" y="98"/>
                  </a:lnTo>
                  <a:lnTo>
                    <a:pt x="106" y="96"/>
                  </a:lnTo>
                  <a:lnTo>
                    <a:pt x="118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2"/>
                  </a:lnTo>
                  <a:lnTo>
                    <a:pt x="120" y="90"/>
                  </a:lnTo>
                  <a:lnTo>
                    <a:pt x="120" y="88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8" y="86"/>
                  </a:lnTo>
                  <a:lnTo>
                    <a:pt x="134" y="88"/>
                  </a:lnTo>
                  <a:lnTo>
                    <a:pt x="140" y="92"/>
                  </a:lnTo>
                  <a:lnTo>
                    <a:pt x="140" y="92"/>
                  </a:lnTo>
                  <a:lnTo>
                    <a:pt x="142" y="92"/>
                  </a:lnTo>
                  <a:lnTo>
                    <a:pt x="144" y="92"/>
                  </a:lnTo>
                  <a:lnTo>
                    <a:pt x="148" y="92"/>
                  </a:lnTo>
                  <a:lnTo>
                    <a:pt x="150" y="90"/>
                  </a:lnTo>
                  <a:lnTo>
                    <a:pt x="152" y="88"/>
                  </a:lnTo>
                  <a:lnTo>
                    <a:pt x="154" y="86"/>
                  </a:lnTo>
                  <a:lnTo>
                    <a:pt x="154" y="82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6" y="76"/>
                  </a:lnTo>
                  <a:lnTo>
                    <a:pt x="158" y="74"/>
                  </a:lnTo>
                  <a:lnTo>
                    <a:pt x="162" y="74"/>
                  </a:lnTo>
                  <a:lnTo>
                    <a:pt x="164" y="72"/>
                  </a:lnTo>
                  <a:lnTo>
                    <a:pt x="164" y="70"/>
                  </a:lnTo>
                  <a:lnTo>
                    <a:pt x="164" y="66"/>
                  </a:lnTo>
                  <a:lnTo>
                    <a:pt x="164" y="66"/>
                  </a:lnTo>
                  <a:lnTo>
                    <a:pt x="166" y="64"/>
                  </a:lnTo>
                  <a:lnTo>
                    <a:pt x="166" y="64"/>
                  </a:lnTo>
                  <a:lnTo>
                    <a:pt x="168" y="62"/>
                  </a:lnTo>
                  <a:lnTo>
                    <a:pt x="168" y="60"/>
                  </a:lnTo>
                  <a:lnTo>
                    <a:pt x="168" y="58"/>
                  </a:lnTo>
                  <a:lnTo>
                    <a:pt x="166" y="56"/>
                  </a:lnTo>
                  <a:lnTo>
                    <a:pt x="162" y="54"/>
                  </a:lnTo>
                  <a:lnTo>
                    <a:pt x="158" y="52"/>
                  </a:lnTo>
                  <a:lnTo>
                    <a:pt x="150" y="50"/>
                  </a:lnTo>
                  <a:lnTo>
                    <a:pt x="142" y="48"/>
                  </a:lnTo>
                  <a:lnTo>
                    <a:pt x="140" y="48"/>
                  </a:lnTo>
                  <a:lnTo>
                    <a:pt x="138" y="48"/>
                  </a:lnTo>
                  <a:lnTo>
                    <a:pt x="134" y="46"/>
                  </a:lnTo>
                  <a:lnTo>
                    <a:pt x="130" y="44"/>
                  </a:lnTo>
                  <a:lnTo>
                    <a:pt x="124" y="44"/>
                  </a:lnTo>
                  <a:lnTo>
                    <a:pt x="118" y="44"/>
                  </a:lnTo>
                  <a:lnTo>
                    <a:pt x="110" y="44"/>
                  </a:lnTo>
                  <a:lnTo>
                    <a:pt x="110" y="46"/>
                  </a:lnTo>
                  <a:lnTo>
                    <a:pt x="108" y="46"/>
                  </a:lnTo>
                  <a:lnTo>
                    <a:pt x="106" y="48"/>
                  </a:lnTo>
                  <a:lnTo>
                    <a:pt x="100" y="50"/>
                  </a:lnTo>
                  <a:lnTo>
                    <a:pt x="96" y="50"/>
                  </a:lnTo>
                  <a:lnTo>
                    <a:pt x="90" y="48"/>
                  </a:lnTo>
                  <a:lnTo>
                    <a:pt x="82" y="4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0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8" y="12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0" y="14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2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09" name="Freeform 177"/>
            <p:cNvSpPr/>
            <p:nvPr/>
          </p:nvSpPr>
          <p:spPr bwMode="gray">
            <a:xfrm>
              <a:off x="4185" y="1370"/>
              <a:ext cx="88" cy="102"/>
            </a:xfrm>
            <a:custGeom>
              <a:avLst/>
              <a:gdLst>
                <a:gd name="T0" fmla="*/ 30 w 88"/>
                <a:gd name="T1" fmla="*/ 44 h 102"/>
                <a:gd name="T2" fmla="*/ 26 w 88"/>
                <a:gd name="T3" fmla="*/ 38 h 102"/>
                <a:gd name="T4" fmla="*/ 20 w 88"/>
                <a:gd name="T5" fmla="*/ 32 h 102"/>
                <a:gd name="T6" fmla="*/ 14 w 88"/>
                <a:gd name="T7" fmla="*/ 28 h 102"/>
                <a:gd name="T8" fmla="*/ 8 w 88"/>
                <a:gd name="T9" fmla="*/ 24 h 102"/>
                <a:gd name="T10" fmla="*/ 2 w 88"/>
                <a:gd name="T11" fmla="*/ 16 h 102"/>
                <a:gd name="T12" fmla="*/ 0 w 88"/>
                <a:gd name="T13" fmla="*/ 8 h 102"/>
                <a:gd name="T14" fmla="*/ 8 w 88"/>
                <a:gd name="T15" fmla="*/ 0 h 102"/>
                <a:gd name="T16" fmla="*/ 12 w 88"/>
                <a:gd name="T17" fmla="*/ 0 h 102"/>
                <a:gd name="T18" fmla="*/ 20 w 88"/>
                <a:gd name="T19" fmla="*/ 2 h 102"/>
                <a:gd name="T20" fmla="*/ 28 w 88"/>
                <a:gd name="T21" fmla="*/ 6 h 102"/>
                <a:gd name="T22" fmla="*/ 32 w 88"/>
                <a:gd name="T23" fmla="*/ 16 h 102"/>
                <a:gd name="T24" fmla="*/ 32 w 88"/>
                <a:gd name="T25" fmla="*/ 20 h 102"/>
                <a:gd name="T26" fmla="*/ 36 w 88"/>
                <a:gd name="T27" fmla="*/ 24 h 102"/>
                <a:gd name="T28" fmla="*/ 44 w 88"/>
                <a:gd name="T29" fmla="*/ 26 h 102"/>
                <a:gd name="T30" fmla="*/ 44 w 88"/>
                <a:gd name="T31" fmla="*/ 24 h 102"/>
                <a:gd name="T32" fmla="*/ 44 w 88"/>
                <a:gd name="T33" fmla="*/ 18 h 102"/>
                <a:gd name="T34" fmla="*/ 46 w 88"/>
                <a:gd name="T35" fmla="*/ 12 h 102"/>
                <a:gd name="T36" fmla="*/ 50 w 88"/>
                <a:gd name="T37" fmla="*/ 10 h 102"/>
                <a:gd name="T38" fmla="*/ 60 w 88"/>
                <a:gd name="T39" fmla="*/ 14 h 102"/>
                <a:gd name="T40" fmla="*/ 58 w 88"/>
                <a:gd name="T41" fmla="*/ 20 h 102"/>
                <a:gd name="T42" fmla="*/ 58 w 88"/>
                <a:gd name="T43" fmla="*/ 30 h 102"/>
                <a:gd name="T44" fmla="*/ 60 w 88"/>
                <a:gd name="T45" fmla="*/ 40 h 102"/>
                <a:gd name="T46" fmla="*/ 66 w 88"/>
                <a:gd name="T47" fmla="*/ 46 h 102"/>
                <a:gd name="T48" fmla="*/ 70 w 88"/>
                <a:gd name="T49" fmla="*/ 44 h 102"/>
                <a:gd name="T50" fmla="*/ 76 w 88"/>
                <a:gd name="T51" fmla="*/ 34 h 102"/>
                <a:gd name="T52" fmla="*/ 76 w 88"/>
                <a:gd name="T53" fmla="*/ 32 h 102"/>
                <a:gd name="T54" fmla="*/ 80 w 88"/>
                <a:gd name="T55" fmla="*/ 28 h 102"/>
                <a:gd name="T56" fmla="*/ 82 w 88"/>
                <a:gd name="T57" fmla="*/ 26 h 102"/>
                <a:gd name="T58" fmla="*/ 86 w 88"/>
                <a:gd name="T59" fmla="*/ 28 h 102"/>
                <a:gd name="T60" fmla="*/ 88 w 88"/>
                <a:gd name="T61" fmla="*/ 38 h 102"/>
                <a:gd name="T62" fmla="*/ 86 w 88"/>
                <a:gd name="T63" fmla="*/ 48 h 102"/>
                <a:gd name="T64" fmla="*/ 82 w 88"/>
                <a:gd name="T65" fmla="*/ 68 h 102"/>
                <a:gd name="T66" fmla="*/ 88 w 88"/>
                <a:gd name="T67" fmla="*/ 90 h 102"/>
                <a:gd name="T68" fmla="*/ 88 w 88"/>
                <a:gd name="T69" fmla="*/ 92 h 102"/>
                <a:gd name="T70" fmla="*/ 84 w 88"/>
                <a:gd name="T71" fmla="*/ 98 h 102"/>
                <a:gd name="T72" fmla="*/ 82 w 88"/>
                <a:gd name="T73" fmla="*/ 102 h 102"/>
                <a:gd name="T74" fmla="*/ 78 w 88"/>
                <a:gd name="T75" fmla="*/ 100 h 102"/>
                <a:gd name="T76" fmla="*/ 78 w 88"/>
                <a:gd name="T77" fmla="*/ 96 h 102"/>
                <a:gd name="T78" fmla="*/ 76 w 88"/>
                <a:gd name="T79" fmla="*/ 90 h 102"/>
                <a:gd name="T80" fmla="*/ 76 w 88"/>
                <a:gd name="T81" fmla="*/ 80 h 102"/>
                <a:gd name="T82" fmla="*/ 72 w 88"/>
                <a:gd name="T83" fmla="*/ 76 h 102"/>
                <a:gd name="T84" fmla="*/ 66 w 88"/>
                <a:gd name="T85" fmla="*/ 78 h 102"/>
                <a:gd name="T86" fmla="*/ 60 w 88"/>
                <a:gd name="T87" fmla="*/ 74 h 102"/>
                <a:gd name="T88" fmla="*/ 52 w 88"/>
                <a:gd name="T89" fmla="*/ 70 h 102"/>
                <a:gd name="T90" fmla="*/ 44 w 88"/>
                <a:gd name="T91" fmla="*/ 6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102">
                  <a:moveTo>
                    <a:pt x="30" y="46"/>
                  </a:moveTo>
                  <a:lnTo>
                    <a:pt x="30" y="44"/>
                  </a:lnTo>
                  <a:lnTo>
                    <a:pt x="28" y="42"/>
                  </a:lnTo>
                  <a:lnTo>
                    <a:pt x="26" y="38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6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6" y="24"/>
                  </a:lnTo>
                  <a:lnTo>
                    <a:pt x="40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8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4" y="12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64" y="44"/>
                  </a:lnTo>
                  <a:lnTo>
                    <a:pt x="66" y="46"/>
                  </a:lnTo>
                  <a:lnTo>
                    <a:pt x="68" y="46"/>
                  </a:lnTo>
                  <a:lnTo>
                    <a:pt x="70" y="44"/>
                  </a:lnTo>
                  <a:lnTo>
                    <a:pt x="72" y="4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8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2" y="26"/>
                  </a:lnTo>
                  <a:lnTo>
                    <a:pt x="84" y="26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6"/>
                  </a:lnTo>
                  <a:lnTo>
                    <a:pt x="86" y="48"/>
                  </a:lnTo>
                  <a:lnTo>
                    <a:pt x="84" y="58"/>
                  </a:lnTo>
                  <a:lnTo>
                    <a:pt x="82" y="68"/>
                  </a:lnTo>
                  <a:lnTo>
                    <a:pt x="84" y="80"/>
                  </a:lnTo>
                  <a:lnTo>
                    <a:pt x="88" y="90"/>
                  </a:lnTo>
                  <a:lnTo>
                    <a:pt x="88" y="90"/>
                  </a:lnTo>
                  <a:lnTo>
                    <a:pt x="88" y="92"/>
                  </a:lnTo>
                  <a:lnTo>
                    <a:pt x="86" y="96"/>
                  </a:lnTo>
                  <a:lnTo>
                    <a:pt x="84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80" y="102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6" y="92"/>
                  </a:lnTo>
                  <a:lnTo>
                    <a:pt x="76" y="90"/>
                  </a:lnTo>
                  <a:lnTo>
                    <a:pt x="76" y="86"/>
                  </a:lnTo>
                  <a:lnTo>
                    <a:pt x="76" y="80"/>
                  </a:lnTo>
                  <a:lnTo>
                    <a:pt x="74" y="78"/>
                  </a:lnTo>
                  <a:lnTo>
                    <a:pt x="72" y="76"/>
                  </a:lnTo>
                  <a:lnTo>
                    <a:pt x="68" y="74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0" y="74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46" y="66"/>
                  </a:lnTo>
                  <a:lnTo>
                    <a:pt x="44" y="60"/>
                  </a:lnTo>
                  <a:lnTo>
                    <a:pt x="30" y="4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0" name="Freeform 178"/>
            <p:cNvSpPr/>
            <p:nvPr/>
          </p:nvSpPr>
          <p:spPr bwMode="gray">
            <a:xfrm>
              <a:off x="4291" y="1414"/>
              <a:ext cx="38" cy="54"/>
            </a:xfrm>
            <a:custGeom>
              <a:avLst/>
              <a:gdLst>
                <a:gd name="T0" fmla="*/ 16 w 38"/>
                <a:gd name="T1" fmla="*/ 0 h 54"/>
                <a:gd name="T2" fmla="*/ 14 w 38"/>
                <a:gd name="T3" fmla="*/ 0 h 54"/>
                <a:gd name="T4" fmla="*/ 14 w 38"/>
                <a:gd name="T5" fmla="*/ 0 h 54"/>
                <a:gd name="T6" fmla="*/ 12 w 38"/>
                <a:gd name="T7" fmla="*/ 0 h 54"/>
                <a:gd name="T8" fmla="*/ 8 w 38"/>
                <a:gd name="T9" fmla="*/ 2 h 54"/>
                <a:gd name="T10" fmla="*/ 6 w 38"/>
                <a:gd name="T11" fmla="*/ 6 h 54"/>
                <a:gd name="T12" fmla="*/ 4 w 38"/>
                <a:gd name="T13" fmla="*/ 10 h 54"/>
                <a:gd name="T14" fmla="*/ 2 w 38"/>
                <a:gd name="T15" fmla="*/ 16 h 54"/>
                <a:gd name="T16" fmla="*/ 2 w 38"/>
                <a:gd name="T17" fmla="*/ 24 h 54"/>
                <a:gd name="T18" fmla="*/ 0 w 38"/>
                <a:gd name="T19" fmla="*/ 48 h 54"/>
                <a:gd name="T20" fmla="*/ 2 w 38"/>
                <a:gd name="T21" fmla="*/ 48 h 54"/>
                <a:gd name="T22" fmla="*/ 10 w 38"/>
                <a:gd name="T23" fmla="*/ 52 h 54"/>
                <a:gd name="T24" fmla="*/ 18 w 38"/>
                <a:gd name="T25" fmla="*/ 54 h 54"/>
                <a:gd name="T26" fmla="*/ 28 w 38"/>
                <a:gd name="T27" fmla="*/ 54 h 54"/>
                <a:gd name="T28" fmla="*/ 36 w 38"/>
                <a:gd name="T29" fmla="*/ 50 h 54"/>
                <a:gd name="T30" fmla="*/ 38 w 38"/>
                <a:gd name="T31" fmla="*/ 40 h 54"/>
                <a:gd name="T32" fmla="*/ 16 w 38"/>
                <a:gd name="T3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54">
                  <a:moveTo>
                    <a:pt x="1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2" y="24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8" y="54"/>
                  </a:lnTo>
                  <a:lnTo>
                    <a:pt x="36" y="50"/>
                  </a:lnTo>
                  <a:lnTo>
                    <a:pt x="38" y="40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1" name="Freeform 179"/>
            <p:cNvSpPr/>
            <p:nvPr/>
          </p:nvSpPr>
          <p:spPr bwMode="gray">
            <a:xfrm>
              <a:off x="4417" y="1424"/>
              <a:ext cx="68" cy="146"/>
            </a:xfrm>
            <a:custGeom>
              <a:avLst/>
              <a:gdLst>
                <a:gd name="T0" fmla="*/ 18 w 68"/>
                <a:gd name="T1" fmla="*/ 2 h 146"/>
                <a:gd name="T2" fmla="*/ 16 w 68"/>
                <a:gd name="T3" fmla="*/ 0 h 146"/>
                <a:gd name="T4" fmla="*/ 12 w 68"/>
                <a:gd name="T5" fmla="*/ 0 h 146"/>
                <a:gd name="T6" fmla="*/ 10 w 68"/>
                <a:gd name="T7" fmla="*/ 6 h 146"/>
                <a:gd name="T8" fmla="*/ 12 w 68"/>
                <a:gd name="T9" fmla="*/ 10 h 146"/>
                <a:gd name="T10" fmla="*/ 12 w 68"/>
                <a:gd name="T11" fmla="*/ 16 h 146"/>
                <a:gd name="T12" fmla="*/ 10 w 68"/>
                <a:gd name="T13" fmla="*/ 20 h 146"/>
                <a:gd name="T14" fmla="*/ 6 w 68"/>
                <a:gd name="T15" fmla="*/ 22 h 146"/>
                <a:gd name="T16" fmla="*/ 4 w 68"/>
                <a:gd name="T17" fmla="*/ 32 h 146"/>
                <a:gd name="T18" fmla="*/ 2 w 68"/>
                <a:gd name="T19" fmla="*/ 46 h 146"/>
                <a:gd name="T20" fmla="*/ 2 w 68"/>
                <a:gd name="T21" fmla="*/ 54 h 146"/>
                <a:gd name="T22" fmla="*/ 0 w 68"/>
                <a:gd name="T23" fmla="*/ 58 h 146"/>
                <a:gd name="T24" fmla="*/ 0 w 68"/>
                <a:gd name="T25" fmla="*/ 60 h 146"/>
                <a:gd name="T26" fmla="*/ 0 w 68"/>
                <a:gd name="T27" fmla="*/ 66 h 146"/>
                <a:gd name="T28" fmla="*/ 6 w 68"/>
                <a:gd name="T29" fmla="*/ 78 h 146"/>
                <a:gd name="T30" fmla="*/ 4 w 68"/>
                <a:gd name="T31" fmla="*/ 84 h 146"/>
                <a:gd name="T32" fmla="*/ 8 w 68"/>
                <a:gd name="T33" fmla="*/ 84 h 146"/>
                <a:gd name="T34" fmla="*/ 12 w 68"/>
                <a:gd name="T35" fmla="*/ 88 h 146"/>
                <a:gd name="T36" fmla="*/ 14 w 68"/>
                <a:gd name="T37" fmla="*/ 96 h 146"/>
                <a:gd name="T38" fmla="*/ 14 w 68"/>
                <a:gd name="T39" fmla="*/ 100 h 146"/>
                <a:gd name="T40" fmla="*/ 14 w 68"/>
                <a:gd name="T41" fmla="*/ 106 h 146"/>
                <a:gd name="T42" fmla="*/ 12 w 68"/>
                <a:gd name="T43" fmla="*/ 108 h 146"/>
                <a:gd name="T44" fmla="*/ 12 w 68"/>
                <a:gd name="T45" fmla="*/ 110 h 146"/>
                <a:gd name="T46" fmla="*/ 10 w 68"/>
                <a:gd name="T47" fmla="*/ 116 h 146"/>
                <a:gd name="T48" fmla="*/ 12 w 68"/>
                <a:gd name="T49" fmla="*/ 126 h 146"/>
                <a:gd name="T50" fmla="*/ 10 w 68"/>
                <a:gd name="T51" fmla="*/ 130 h 146"/>
                <a:gd name="T52" fmla="*/ 12 w 68"/>
                <a:gd name="T53" fmla="*/ 136 h 146"/>
                <a:gd name="T54" fmla="*/ 16 w 68"/>
                <a:gd name="T55" fmla="*/ 142 h 146"/>
                <a:gd name="T56" fmla="*/ 26 w 68"/>
                <a:gd name="T57" fmla="*/ 146 h 146"/>
                <a:gd name="T58" fmla="*/ 34 w 68"/>
                <a:gd name="T59" fmla="*/ 146 h 146"/>
                <a:gd name="T60" fmla="*/ 36 w 68"/>
                <a:gd name="T61" fmla="*/ 146 h 146"/>
                <a:gd name="T62" fmla="*/ 40 w 68"/>
                <a:gd name="T63" fmla="*/ 146 h 146"/>
                <a:gd name="T64" fmla="*/ 46 w 68"/>
                <a:gd name="T65" fmla="*/ 142 h 146"/>
                <a:gd name="T66" fmla="*/ 50 w 68"/>
                <a:gd name="T67" fmla="*/ 134 h 146"/>
                <a:gd name="T68" fmla="*/ 52 w 68"/>
                <a:gd name="T69" fmla="*/ 130 h 146"/>
                <a:gd name="T70" fmla="*/ 56 w 68"/>
                <a:gd name="T71" fmla="*/ 120 h 146"/>
                <a:gd name="T72" fmla="*/ 62 w 68"/>
                <a:gd name="T73" fmla="*/ 112 h 146"/>
                <a:gd name="T74" fmla="*/ 64 w 68"/>
                <a:gd name="T75" fmla="*/ 108 h 146"/>
                <a:gd name="T76" fmla="*/ 68 w 68"/>
                <a:gd name="T77" fmla="*/ 100 h 146"/>
                <a:gd name="T78" fmla="*/ 68 w 68"/>
                <a:gd name="T79" fmla="*/ 84 h 146"/>
                <a:gd name="T80" fmla="*/ 66 w 68"/>
                <a:gd name="T81" fmla="*/ 80 h 146"/>
                <a:gd name="T82" fmla="*/ 60 w 68"/>
                <a:gd name="T83" fmla="*/ 78 h 146"/>
                <a:gd name="T84" fmla="*/ 56 w 68"/>
                <a:gd name="T85" fmla="*/ 80 h 146"/>
                <a:gd name="T86" fmla="*/ 54 w 68"/>
                <a:gd name="T87" fmla="*/ 80 h 146"/>
                <a:gd name="T88" fmla="*/ 50 w 68"/>
                <a:gd name="T89" fmla="*/ 80 h 146"/>
                <a:gd name="T90" fmla="*/ 52 w 68"/>
                <a:gd name="T91" fmla="*/ 78 h 146"/>
                <a:gd name="T92" fmla="*/ 54 w 68"/>
                <a:gd name="T93" fmla="*/ 74 h 146"/>
                <a:gd name="T94" fmla="*/ 56 w 68"/>
                <a:gd name="T95" fmla="*/ 72 h 146"/>
                <a:gd name="T96" fmla="*/ 56 w 68"/>
                <a:gd name="T97" fmla="*/ 64 h 146"/>
                <a:gd name="T98" fmla="*/ 56 w 68"/>
                <a:gd name="T99" fmla="*/ 56 h 146"/>
                <a:gd name="T100" fmla="*/ 54 w 68"/>
                <a:gd name="T101" fmla="*/ 48 h 146"/>
                <a:gd name="T102" fmla="*/ 48 w 68"/>
                <a:gd name="T103" fmla="*/ 36 h 146"/>
                <a:gd name="T104" fmla="*/ 42 w 68"/>
                <a:gd name="T105" fmla="*/ 28 h 146"/>
                <a:gd name="T106" fmla="*/ 38 w 68"/>
                <a:gd name="T107" fmla="*/ 22 h 146"/>
                <a:gd name="T108" fmla="*/ 32 w 68"/>
                <a:gd name="T109" fmla="*/ 16 h 146"/>
                <a:gd name="T110" fmla="*/ 26 w 68"/>
                <a:gd name="T111" fmla="*/ 12 h 146"/>
                <a:gd name="T112" fmla="*/ 24 w 68"/>
                <a:gd name="T113" fmla="*/ 10 h 146"/>
                <a:gd name="T114" fmla="*/ 20 w 68"/>
                <a:gd name="T115" fmla="*/ 6 h 146"/>
                <a:gd name="T116" fmla="*/ 20 w 68"/>
                <a:gd name="T117" fmla="*/ 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" h="146">
                  <a:moveTo>
                    <a:pt x="20" y="2"/>
                  </a:move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4" y="26"/>
                  </a:lnTo>
                  <a:lnTo>
                    <a:pt x="4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2" y="72"/>
                  </a:lnTo>
                  <a:lnTo>
                    <a:pt x="6" y="78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2"/>
                  </a:lnTo>
                  <a:lnTo>
                    <a:pt x="14" y="96"/>
                  </a:lnTo>
                  <a:lnTo>
                    <a:pt x="14" y="98"/>
                  </a:lnTo>
                  <a:lnTo>
                    <a:pt x="14" y="100"/>
                  </a:lnTo>
                  <a:lnTo>
                    <a:pt x="16" y="102"/>
                  </a:lnTo>
                  <a:lnTo>
                    <a:pt x="14" y="106"/>
                  </a:lnTo>
                  <a:lnTo>
                    <a:pt x="14" y="108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2" y="110"/>
                  </a:lnTo>
                  <a:lnTo>
                    <a:pt x="10" y="112"/>
                  </a:lnTo>
                  <a:lnTo>
                    <a:pt x="10" y="116"/>
                  </a:lnTo>
                  <a:lnTo>
                    <a:pt x="10" y="120"/>
                  </a:lnTo>
                  <a:lnTo>
                    <a:pt x="12" y="126"/>
                  </a:lnTo>
                  <a:lnTo>
                    <a:pt x="12" y="128"/>
                  </a:lnTo>
                  <a:lnTo>
                    <a:pt x="10" y="130"/>
                  </a:lnTo>
                  <a:lnTo>
                    <a:pt x="10" y="132"/>
                  </a:lnTo>
                  <a:lnTo>
                    <a:pt x="12" y="136"/>
                  </a:lnTo>
                  <a:lnTo>
                    <a:pt x="12" y="140"/>
                  </a:lnTo>
                  <a:lnTo>
                    <a:pt x="16" y="142"/>
                  </a:lnTo>
                  <a:lnTo>
                    <a:pt x="22" y="144"/>
                  </a:lnTo>
                  <a:lnTo>
                    <a:pt x="26" y="146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6" y="146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0" y="146"/>
                  </a:lnTo>
                  <a:lnTo>
                    <a:pt x="44" y="144"/>
                  </a:lnTo>
                  <a:lnTo>
                    <a:pt x="46" y="142"/>
                  </a:lnTo>
                  <a:lnTo>
                    <a:pt x="48" y="140"/>
                  </a:lnTo>
                  <a:lnTo>
                    <a:pt x="50" y="134"/>
                  </a:lnTo>
                  <a:lnTo>
                    <a:pt x="50" y="134"/>
                  </a:lnTo>
                  <a:lnTo>
                    <a:pt x="52" y="130"/>
                  </a:lnTo>
                  <a:lnTo>
                    <a:pt x="52" y="126"/>
                  </a:lnTo>
                  <a:lnTo>
                    <a:pt x="56" y="120"/>
                  </a:lnTo>
                  <a:lnTo>
                    <a:pt x="58" y="116"/>
                  </a:lnTo>
                  <a:lnTo>
                    <a:pt x="62" y="112"/>
                  </a:lnTo>
                  <a:lnTo>
                    <a:pt x="64" y="110"/>
                  </a:lnTo>
                  <a:lnTo>
                    <a:pt x="64" y="108"/>
                  </a:lnTo>
                  <a:lnTo>
                    <a:pt x="66" y="104"/>
                  </a:lnTo>
                  <a:lnTo>
                    <a:pt x="68" y="100"/>
                  </a:lnTo>
                  <a:lnTo>
                    <a:pt x="68" y="92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6" y="80"/>
                  </a:lnTo>
                  <a:lnTo>
                    <a:pt x="62" y="78"/>
                  </a:lnTo>
                  <a:lnTo>
                    <a:pt x="60" y="78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2" y="78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6" y="72"/>
                  </a:lnTo>
                  <a:lnTo>
                    <a:pt x="56" y="68"/>
                  </a:lnTo>
                  <a:lnTo>
                    <a:pt x="56" y="64"/>
                  </a:lnTo>
                  <a:lnTo>
                    <a:pt x="56" y="58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4" y="48"/>
                  </a:lnTo>
                  <a:lnTo>
                    <a:pt x="52" y="42"/>
                  </a:lnTo>
                  <a:lnTo>
                    <a:pt x="48" y="36"/>
                  </a:lnTo>
                  <a:lnTo>
                    <a:pt x="44" y="30"/>
                  </a:lnTo>
                  <a:lnTo>
                    <a:pt x="42" y="28"/>
                  </a:lnTo>
                  <a:lnTo>
                    <a:pt x="40" y="26"/>
                  </a:lnTo>
                  <a:lnTo>
                    <a:pt x="38" y="22"/>
                  </a:lnTo>
                  <a:lnTo>
                    <a:pt x="36" y="18"/>
                  </a:lnTo>
                  <a:lnTo>
                    <a:pt x="32" y="16"/>
                  </a:lnTo>
                  <a:lnTo>
                    <a:pt x="30" y="1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20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2" name="Freeform 180"/>
            <p:cNvSpPr/>
            <p:nvPr/>
          </p:nvSpPr>
          <p:spPr bwMode="gray">
            <a:xfrm>
              <a:off x="4179" y="1838"/>
              <a:ext cx="50" cy="46"/>
            </a:xfrm>
            <a:custGeom>
              <a:avLst/>
              <a:gdLst>
                <a:gd name="T0" fmla="*/ 24 w 50"/>
                <a:gd name="T1" fmla="*/ 18 h 46"/>
                <a:gd name="T2" fmla="*/ 24 w 50"/>
                <a:gd name="T3" fmla="*/ 18 h 46"/>
                <a:gd name="T4" fmla="*/ 22 w 50"/>
                <a:gd name="T5" fmla="*/ 18 h 46"/>
                <a:gd name="T6" fmla="*/ 18 w 50"/>
                <a:gd name="T7" fmla="*/ 18 h 46"/>
                <a:gd name="T8" fmla="*/ 16 w 50"/>
                <a:gd name="T9" fmla="*/ 20 h 46"/>
                <a:gd name="T10" fmla="*/ 12 w 50"/>
                <a:gd name="T11" fmla="*/ 22 h 46"/>
                <a:gd name="T12" fmla="*/ 10 w 50"/>
                <a:gd name="T13" fmla="*/ 24 h 46"/>
                <a:gd name="T14" fmla="*/ 8 w 50"/>
                <a:gd name="T15" fmla="*/ 26 h 46"/>
                <a:gd name="T16" fmla="*/ 8 w 50"/>
                <a:gd name="T17" fmla="*/ 26 h 46"/>
                <a:gd name="T18" fmla="*/ 6 w 50"/>
                <a:gd name="T19" fmla="*/ 26 h 46"/>
                <a:gd name="T20" fmla="*/ 4 w 50"/>
                <a:gd name="T21" fmla="*/ 26 h 46"/>
                <a:gd name="T22" fmla="*/ 2 w 50"/>
                <a:gd name="T23" fmla="*/ 28 h 46"/>
                <a:gd name="T24" fmla="*/ 0 w 50"/>
                <a:gd name="T25" fmla="*/ 30 h 46"/>
                <a:gd name="T26" fmla="*/ 0 w 50"/>
                <a:gd name="T27" fmla="*/ 32 h 46"/>
                <a:gd name="T28" fmla="*/ 0 w 50"/>
                <a:gd name="T29" fmla="*/ 38 h 46"/>
                <a:gd name="T30" fmla="*/ 0 w 50"/>
                <a:gd name="T31" fmla="*/ 38 h 46"/>
                <a:gd name="T32" fmla="*/ 4 w 50"/>
                <a:gd name="T33" fmla="*/ 40 h 46"/>
                <a:gd name="T34" fmla="*/ 6 w 50"/>
                <a:gd name="T35" fmla="*/ 42 h 46"/>
                <a:gd name="T36" fmla="*/ 12 w 50"/>
                <a:gd name="T37" fmla="*/ 44 h 46"/>
                <a:gd name="T38" fmla="*/ 18 w 50"/>
                <a:gd name="T39" fmla="*/ 46 h 46"/>
                <a:gd name="T40" fmla="*/ 24 w 50"/>
                <a:gd name="T41" fmla="*/ 46 h 46"/>
                <a:gd name="T42" fmla="*/ 26 w 50"/>
                <a:gd name="T43" fmla="*/ 46 h 46"/>
                <a:gd name="T44" fmla="*/ 30 w 50"/>
                <a:gd name="T45" fmla="*/ 46 h 46"/>
                <a:gd name="T46" fmla="*/ 34 w 50"/>
                <a:gd name="T47" fmla="*/ 44 h 46"/>
                <a:gd name="T48" fmla="*/ 38 w 50"/>
                <a:gd name="T49" fmla="*/ 44 h 46"/>
                <a:gd name="T50" fmla="*/ 44 w 50"/>
                <a:gd name="T51" fmla="*/ 44 h 46"/>
                <a:gd name="T52" fmla="*/ 48 w 50"/>
                <a:gd name="T53" fmla="*/ 44 h 46"/>
                <a:gd name="T54" fmla="*/ 50 w 50"/>
                <a:gd name="T55" fmla="*/ 46 h 46"/>
                <a:gd name="T56" fmla="*/ 50 w 50"/>
                <a:gd name="T57" fmla="*/ 44 h 46"/>
                <a:gd name="T58" fmla="*/ 48 w 50"/>
                <a:gd name="T59" fmla="*/ 42 h 46"/>
                <a:gd name="T60" fmla="*/ 48 w 50"/>
                <a:gd name="T61" fmla="*/ 36 h 46"/>
                <a:gd name="T62" fmla="*/ 46 w 50"/>
                <a:gd name="T63" fmla="*/ 30 h 46"/>
                <a:gd name="T64" fmla="*/ 44 w 50"/>
                <a:gd name="T65" fmla="*/ 26 h 46"/>
                <a:gd name="T66" fmla="*/ 42 w 50"/>
                <a:gd name="T67" fmla="*/ 24 h 46"/>
                <a:gd name="T68" fmla="*/ 40 w 50"/>
                <a:gd name="T69" fmla="*/ 22 h 46"/>
                <a:gd name="T70" fmla="*/ 40 w 50"/>
                <a:gd name="T71" fmla="*/ 18 h 46"/>
                <a:gd name="T72" fmla="*/ 38 w 50"/>
                <a:gd name="T73" fmla="*/ 14 h 46"/>
                <a:gd name="T74" fmla="*/ 38 w 50"/>
                <a:gd name="T75" fmla="*/ 10 h 46"/>
                <a:gd name="T76" fmla="*/ 36 w 50"/>
                <a:gd name="T77" fmla="*/ 6 h 46"/>
                <a:gd name="T78" fmla="*/ 32 w 50"/>
                <a:gd name="T79" fmla="*/ 2 h 46"/>
                <a:gd name="T80" fmla="*/ 30 w 50"/>
                <a:gd name="T81" fmla="*/ 0 h 46"/>
                <a:gd name="T82" fmla="*/ 26 w 50"/>
                <a:gd name="T83" fmla="*/ 2 h 46"/>
                <a:gd name="T84" fmla="*/ 24 w 50"/>
                <a:gd name="T85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46">
                  <a:moveTo>
                    <a:pt x="24" y="18"/>
                  </a:moveTo>
                  <a:lnTo>
                    <a:pt x="24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2" y="22"/>
                  </a:lnTo>
                  <a:lnTo>
                    <a:pt x="10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12" y="44"/>
                  </a:lnTo>
                  <a:lnTo>
                    <a:pt x="18" y="46"/>
                  </a:lnTo>
                  <a:lnTo>
                    <a:pt x="24" y="46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34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48" y="42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1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3" name="Freeform 181"/>
            <p:cNvSpPr/>
            <p:nvPr/>
          </p:nvSpPr>
          <p:spPr bwMode="gray">
            <a:xfrm>
              <a:off x="4431" y="1676"/>
              <a:ext cx="60" cy="44"/>
            </a:xfrm>
            <a:custGeom>
              <a:avLst/>
              <a:gdLst>
                <a:gd name="T0" fmla="*/ 14 w 60"/>
                <a:gd name="T1" fmla="*/ 2 h 44"/>
                <a:gd name="T2" fmla="*/ 14 w 60"/>
                <a:gd name="T3" fmla="*/ 2 h 44"/>
                <a:gd name="T4" fmla="*/ 12 w 60"/>
                <a:gd name="T5" fmla="*/ 2 h 44"/>
                <a:gd name="T6" fmla="*/ 10 w 60"/>
                <a:gd name="T7" fmla="*/ 2 h 44"/>
                <a:gd name="T8" fmla="*/ 8 w 60"/>
                <a:gd name="T9" fmla="*/ 2 h 44"/>
                <a:gd name="T10" fmla="*/ 4 w 60"/>
                <a:gd name="T11" fmla="*/ 2 h 44"/>
                <a:gd name="T12" fmla="*/ 2 w 60"/>
                <a:gd name="T13" fmla="*/ 4 h 44"/>
                <a:gd name="T14" fmla="*/ 0 w 60"/>
                <a:gd name="T15" fmla="*/ 8 h 44"/>
                <a:gd name="T16" fmla="*/ 0 w 60"/>
                <a:gd name="T17" fmla="*/ 12 h 44"/>
                <a:gd name="T18" fmla="*/ 0 w 60"/>
                <a:gd name="T19" fmla="*/ 14 h 44"/>
                <a:gd name="T20" fmla="*/ 0 w 60"/>
                <a:gd name="T21" fmla="*/ 16 h 44"/>
                <a:gd name="T22" fmla="*/ 0 w 60"/>
                <a:gd name="T23" fmla="*/ 20 h 44"/>
                <a:gd name="T24" fmla="*/ 0 w 60"/>
                <a:gd name="T25" fmla="*/ 24 h 44"/>
                <a:gd name="T26" fmla="*/ 0 w 60"/>
                <a:gd name="T27" fmla="*/ 28 h 44"/>
                <a:gd name="T28" fmla="*/ 2 w 60"/>
                <a:gd name="T29" fmla="*/ 32 h 44"/>
                <a:gd name="T30" fmla="*/ 4 w 60"/>
                <a:gd name="T31" fmla="*/ 36 h 44"/>
                <a:gd name="T32" fmla="*/ 6 w 60"/>
                <a:gd name="T33" fmla="*/ 38 h 44"/>
                <a:gd name="T34" fmla="*/ 12 w 60"/>
                <a:gd name="T35" fmla="*/ 40 h 44"/>
                <a:gd name="T36" fmla="*/ 12 w 60"/>
                <a:gd name="T37" fmla="*/ 40 h 44"/>
                <a:gd name="T38" fmla="*/ 14 w 60"/>
                <a:gd name="T39" fmla="*/ 42 h 44"/>
                <a:gd name="T40" fmla="*/ 18 w 60"/>
                <a:gd name="T41" fmla="*/ 44 h 44"/>
                <a:gd name="T42" fmla="*/ 22 w 60"/>
                <a:gd name="T43" fmla="*/ 44 h 44"/>
                <a:gd name="T44" fmla="*/ 26 w 60"/>
                <a:gd name="T45" fmla="*/ 42 h 44"/>
                <a:gd name="T46" fmla="*/ 58 w 60"/>
                <a:gd name="T47" fmla="*/ 42 h 44"/>
                <a:gd name="T48" fmla="*/ 60 w 60"/>
                <a:gd name="T49" fmla="*/ 36 h 44"/>
                <a:gd name="T50" fmla="*/ 58 w 60"/>
                <a:gd name="T51" fmla="*/ 34 h 44"/>
                <a:gd name="T52" fmla="*/ 58 w 60"/>
                <a:gd name="T53" fmla="*/ 32 h 44"/>
                <a:gd name="T54" fmla="*/ 58 w 60"/>
                <a:gd name="T55" fmla="*/ 28 h 44"/>
                <a:gd name="T56" fmla="*/ 56 w 60"/>
                <a:gd name="T57" fmla="*/ 22 h 44"/>
                <a:gd name="T58" fmla="*/ 56 w 60"/>
                <a:gd name="T59" fmla="*/ 16 h 44"/>
                <a:gd name="T60" fmla="*/ 54 w 60"/>
                <a:gd name="T61" fmla="*/ 12 h 44"/>
                <a:gd name="T62" fmla="*/ 54 w 60"/>
                <a:gd name="T63" fmla="*/ 8 h 44"/>
                <a:gd name="T64" fmla="*/ 54 w 60"/>
                <a:gd name="T65" fmla="*/ 6 h 44"/>
                <a:gd name="T66" fmla="*/ 52 w 60"/>
                <a:gd name="T67" fmla="*/ 4 h 44"/>
                <a:gd name="T68" fmla="*/ 48 w 60"/>
                <a:gd name="T69" fmla="*/ 0 h 44"/>
                <a:gd name="T70" fmla="*/ 44 w 60"/>
                <a:gd name="T71" fmla="*/ 0 h 44"/>
                <a:gd name="T72" fmla="*/ 38 w 60"/>
                <a:gd name="T73" fmla="*/ 0 h 44"/>
                <a:gd name="T74" fmla="*/ 30 w 60"/>
                <a:gd name="T75" fmla="*/ 2 h 44"/>
                <a:gd name="T76" fmla="*/ 14 w 60"/>
                <a:gd name="T77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" h="44">
                  <a:moveTo>
                    <a:pt x="14" y="2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6" y="4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28"/>
                  </a:lnTo>
                  <a:lnTo>
                    <a:pt x="56" y="22"/>
                  </a:lnTo>
                  <a:lnTo>
                    <a:pt x="56" y="16"/>
                  </a:lnTo>
                  <a:lnTo>
                    <a:pt x="54" y="12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14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4" name="Freeform 182"/>
            <p:cNvSpPr/>
            <p:nvPr/>
          </p:nvSpPr>
          <p:spPr bwMode="gray">
            <a:xfrm>
              <a:off x="4473" y="1882"/>
              <a:ext cx="24" cy="32"/>
            </a:xfrm>
            <a:custGeom>
              <a:avLst/>
              <a:gdLst>
                <a:gd name="T0" fmla="*/ 10 w 24"/>
                <a:gd name="T1" fmla="*/ 0 h 32"/>
                <a:gd name="T2" fmla="*/ 10 w 24"/>
                <a:gd name="T3" fmla="*/ 0 h 32"/>
                <a:gd name="T4" fmla="*/ 8 w 24"/>
                <a:gd name="T5" fmla="*/ 0 h 32"/>
                <a:gd name="T6" fmla="*/ 6 w 24"/>
                <a:gd name="T7" fmla="*/ 0 h 32"/>
                <a:gd name="T8" fmla="*/ 4 w 24"/>
                <a:gd name="T9" fmla="*/ 2 h 32"/>
                <a:gd name="T10" fmla="*/ 2 w 24"/>
                <a:gd name="T11" fmla="*/ 4 h 32"/>
                <a:gd name="T12" fmla="*/ 0 w 24"/>
                <a:gd name="T13" fmla="*/ 8 h 32"/>
                <a:gd name="T14" fmla="*/ 0 w 24"/>
                <a:gd name="T15" fmla="*/ 14 h 32"/>
                <a:gd name="T16" fmla="*/ 0 w 24"/>
                <a:gd name="T17" fmla="*/ 16 h 32"/>
                <a:gd name="T18" fmla="*/ 0 w 24"/>
                <a:gd name="T19" fmla="*/ 18 h 32"/>
                <a:gd name="T20" fmla="*/ 0 w 24"/>
                <a:gd name="T21" fmla="*/ 22 h 32"/>
                <a:gd name="T22" fmla="*/ 0 w 24"/>
                <a:gd name="T23" fmla="*/ 26 h 32"/>
                <a:gd name="T24" fmla="*/ 2 w 24"/>
                <a:gd name="T25" fmla="*/ 30 h 32"/>
                <a:gd name="T26" fmla="*/ 6 w 24"/>
                <a:gd name="T27" fmla="*/ 32 h 32"/>
                <a:gd name="T28" fmla="*/ 8 w 24"/>
                <a:gd name="T29" fmla="*/ 32 h 32"/>
                <a:gd name="T30" fmla="*/ 10 w 24"/>
                <a:gd name="T31" fmla="*/ 32 h 32"/>
                <a:gd name="T32" fmla="*/ 12 w 24"/>
                <a:gd name="T33" fmla="*/ 32 h 32"/>
                <a:gd name="T34" fmla="*/ 16 w 24"/>
                <a:gd name="T35" fmla="*/ 32 h 32"/>
                <a:gd name="T36" fmla="*/ 18 w 24"/>
                <a:gd name="T37" fmla="*/ 32 h 32"/>
                <a:gd name="T38" fmla="*/ 22 w 24"/>
                <a:gd name="T39" fmla="*/ 30 h 32"/>
                <a:gd name="T40" fmla="*/ 24 w 24"/>
                <a:gd name="T41" fmla="*/ 28 h 32"/>
                <a:gd name="T42" fmla="*/ 24 w 24"/>
                <a:gd name="T43" fmla="*/ 26 h 32"/>
                <a:gd name="T44" fmla="*/ 24 w 24"/>
                <a:gd name="T45" fmla="*/ 24 h 32"/>
                <a:gd name="T46" fmla="*/ 24 w 24"/>
                <a:gd name="T47" fmla="*/ 22 h 32"/>
                <a:gd name="T48" fmla="*/ 24 w 24"/>
                <a:gd name="T49" fmla="*/ 20 h 32"/>
                <a:gd name="T50" fmla="*/ 24 w 24"/>
                <a:gd name="T51" fmla="*/ 16 h 32"/>
                <a:gd name="T52" fmla="*/ 24 w 24"/>
                <a:gd name="T53" fmla="*/ 12 h 32"/>
                <a:gd name="T54" fmla="*/ 24 w 24"/>
                <a:gd name="T55" fmla="*/ 8 h 32"/>
                <a:gd name="T56" fmla="*/ 22 w 24"/>
                <a:gd name="T57" fmla="*/ 4 h 32"/>
                <a:gd name="T58" fmla="*/ 20 w 24"/>
                <a:gd name="T59" fmla="*/ 2 h 32"/>
                <a:gd name="T60" fmla="*/ 16 w 24"/>
                <a:gd name="T61" fmla="*/ 0 h 32"/>
                <a:gd name="T62" fmla="*/ 10 w 24"/>
                <a:gd name="T6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32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18" y="32"/>
                  </a:lnTo>
                  <a:lnTo>
                    <a:pt x="22" y="30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5" name="Freeform 183"/>
            <p:cNvSpPr/>
            <p:nvPr/>
          </p:nvSpPr>
          <p:spPr bwMode="gray">
            <a:xfrm>
              <a:off x="4463" y="1400"/>
              <a:ext cx="228" cy="268"/>
            </a:xfrm>
            <a:custGeom>
              <a:avLst/>
              <a:gdLst>
                <a:gd name="T0" fmla="*/ 206 w 228"/>
                <a:gd name="T1" fmla="*/ 82 h 268"/>
                <a:gd name="T2" fmla="*/ 198 w 228"/>
                <a:gd name="T3" fmla="*/ 84 h 268"/>
                <a:gd name="T4" fmla="*/ 198 w 228"/>
                <a:gd name="T5" fmla="*/ 92 h 268"/>
                <a:gd name="T6" fmla="*/ 204 w 228"/>
                <a:gd name="T7" fmla="*/ 96 h 268"/>
                <a:gd name="T8" fmla="*/ 200 w 228"/>
                <a:gd name="T9" fmla="*/ 104 h 268"/>
                <a:gd name="T10" fmla="*/ 214 w 228"/>
                <a:gd name="T11" fmla="*/ 112 h 268"/>
                <a:gd name="T12" fmla="*/ 188 w 228"/>
                <a:gd name="T13" fmla="*/ 122 h 268"/>
                <a:gd name="T14" fmla="*/ 164 w 228"/>
                <a:gd name="T15" fmla="*/ 138 h 268"/>
                <a:gd name="T16" fmla="*/ 152 w 228"/>
                <a:gd name="T17" fmla="*/ 154 h 268"/>
                <a:gd name="T18" fmla="*/ 140 w 228"/>
                <a:gd name="T19" fmla="*/ 160 h 268"/>
                <a:gd name="T20" fmla="*/ 120 w 228"/>
                <a:gd name="T21" fmla="*/ 174 h 268"/>
                <a:gd name="T22" fmla="*/ 106 w 228"/>
                <a:gd name="T23" fmla="*/ 182 h 268"/>
                <a:gd name="T24" fmla="*/ 116 w 228"/>
                <a:gd name="T25" fmla="*/ 188 h 268"/>
                <a:gd name="T26" fmla="*/ 112 w 228"/>
                <a:gd name="T27" fmla="*/ 198 h 268"/>
                <a:gd name="T28" fmla="*/ 100 w 228"/>
                <a:gd name="T29" fmla="*/ 214 h 268"/>
                <a:gd name="T30" fmla="*/ 82 w 228"/>
                <a:gd name="T31" fmla="*/ 224 h 268"/>
                <a:gd name="T32" fmla="*/ 76 w 228"/>
                <a:gd name="T33" fmla="*/ 238 h 268"/>
                <a:gd name="T34" fmla="*/ 74 w 228"/>
                <a:gd name="T35" fmla="*/ 260 h 268"/>
                <a:gd name="T36" fmla="*/ 54 w 228"/>
                <a:gd name="T37" fmla="*/ 268 h 268"/>
                <a:gd name="T38" fmla="*/ 46 w 228"/>
                <a:gd name="T39" fmla="*/ 258 h 268"/>
                <a:gd name="T40" fmla="*/ 24 w 228"/>
                <a:gd name="T41" fmla="*/ 256 h 268"/>
                <a:gd name="T42" fmla="*/ 2 w 228"/>
                <a:gd name="T43" fmla="*/ 240 h 268"/>
                <a:gd name="T44" fmla="*/ 12 w 228"/>
                <a:gd name="T45" fmla="*/ 222 h 268"/>
                <a:gd name="T46" fmla="*/ 20 w 228"/>
                <a:gd name="T47" fmla="*/ 214 h 268"/>
                <a:gd name="T48" fmla="*/ 26 w 228"/>
                <a:gd name="T49" fmla="*/ 206 h 268"/>
                <a:gd name="T50" fmla="*/ 40 w 228"/>
                <a:gd name="T51" fmla="*/ 218 h 268"/>
                <a:gd name="T52" fmla="*/ 40 w 228"/>
                <a:gd name="T53" fmla="*/ 208 h 268"/>
                <a:gd name="T54" fmla="*/ 38 w 228"/>
                <a:gd name="T55" fmla="*/ 198 h 268"/>
                <a:gd name="T56" fmla="*/ 28 w 228"/>
                <a:gd name="T57" fmla="*/ 198 h 268"/>
                <a:gd name="T58" fmla="*/ 30 w 228"/>
                <a:gd name="T59" fmla="*/ 186 h 268"/>
                <a:gd name="T60" fmla="*/ 42 w 228"/>
                <a:gd name="T61" fmla="*/ 176 h 268"/>
                <a:gd name="T62" fmla="*/ 62 w 228"/>
                <a:gd name="T63" fmla="*/ 168 h 268"/>
                <a:gd name="T64" fmla="*/ 64 w 228"/>
                <a:gd name="T65" fmla="*/ 162 h 268"/>
                <a:gd name="T66" fmla="*/ 54 w 228"/>
                <a:gd name="T67" fmla="*/ 144 h 268"/>
                <a:gd name="T68" fmla="*/ 54 w 228"/>
                <a:gd name="T69" fmla="*/ 126 h 268"/>
                <a:gd name="T70" fmla="*/ 60 w 228"/>
                <a:gd name="T71" fmla="*/ 108 h 268"/>
                <a:gd name="T72" fmla="*/ 72 w 228"/>
                <a:gd name="T73" fmla="*/ 120 h 268"/>
                <a:gd name="T74" fmla="*/ 80 w 228"/>
                <a:gd name="T75" fmla="*/ 138 h 268"/>
                <a:gd name="T76" fmla="*/ 82 w 228"/>
                <a:gd name="T77" fmla="*/ 114 h 268"/>
                <a:gd name="T78" fmla="*/ 104 w 228"/>
                <a:gd name="T79" fmla="*/ 94 h 268"/>
                <a:gd name="T80" fmla="*/ 122 w 228"/>
                <a:gd name="T81" fmla="*/ 88 h 268"/>
                <a:gd name="T82" fmla="*/ 132 w 228"/>
                <a:gd name="T83" fmla="*/ 80 h 268"/>
                <a:gd name="T84" fmla="*/ 86 w 228"/>
                <a:gd name="T85" fmla="*/ 74 h 268"/>
                <a:gd name="T86" fmla="*/ 68 w 228"/>
                <a:gd name="T87" fmla="*/ 72 h 268"/>
                <a:gd name="T88" fmla="*/ 56 w 228"/>
                <a:gd name="T89" fmla="*/ 74 h 268"/>
                <a:gd name="T90" fmla="*/ 44 w 228"/>
                <a:gd name="T91" fmla="*/ 54 h 268"/>
                <a:gd name="T92" fmla="*/ 44 w 228"/>
                <a:gd name="T93" fmla="*/ 40 h 268"/>
                <a:gd name="T94" fmla="*/ 66 w 228"/>
                <a:gd name="T95" fmla="*/ 42 h 268"/>
                <a:gd name="T96" fmla="*/ 78 w 228"/>
                <a:gd name="T97" fmla="*/ 26 h 268"/>
                <a:gd name="T98" fmla="*/ 100 w 228"/>
                <a:gd name="T99" fmla="*/ 18 h 268"/>
                <a:gd name="T100" fmla="*/ 122 w 228"/>
                <a:gd name="T101" fmla="*/ 4 h 268"/>
                <a:gd name="T102" fmla="*/ 160 w 228"/>
                <a:gd name="T103" fmla="*/ 2 h 268"/>
                <a:gd name="T104" fmla="*/ 188 w 228"/>
                <a:gd name="T105" fmla="*/ 6 h 268"/>
                <a:gd name="T106" fmla="*/ 212 w 228"/>
                <a:gd name="T107" fmla="*/ 26 h 268"/>
                <a:gd name="T108" fmla="*/ 216 w 228"/>
                <a:gd name="T109" fmla="*/ 30 h 268"/>
                <a:gd name="T110" fmla="*/ 218 w 228"/>
                <a:gd name="T111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8" h="268">
                  <a:moveTo>
                    <a:pt x="222" y="68"/>
                  </a:moveTo>
                  <a:lnTo>
                    <a:pt x="228" y="80"/>
                  </a:lnTo>
                  <a:lnTo>
                    <a:pt x="222" y="82"/>
                  </a:lnTo>
                  <a:lnTo>
                    <a:pt x="216" y="84"/>
                  </a:lnTo>
                  <a:lnTo>
                    <a:pt x="212" y="84"/>
                  </a:lnTo>
                  <a:lnTo>
                    <a:pt x="208" y="82"/>
                  </a:lnTo>
                  <a:lnTo>
                    <a:pt x="206" y="82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8" y="80"/>
                  </a:lnTo>
                  <a:lnTo>
                    <a:pt x="196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4"/>
                  </a:lnTo>
                  <a:lnTo>
                    <a:pt x="200" y="86"/>
                  </a:lnTo>
                  <a:lnTo>
                    <a:pt x="200" y="88"/>
                  </a:lnTo>
                  <a:lnTo>
                    <a:pt x="200" y="88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0" y="92"/>
                  </a:lnTo>
                  <a:lnTo>
                    <a:pt x="198" y="92"/>
                  </a:lnTo>
                  <a:lnTo>
                    <a:pt x="196" y="92"/>
                  </a:lnTo>
                  <a:lnTo>
                    <a:pt x="196" y="92"/>
                  </a:lnTo>
                  <a:lnTo>
                    <a:pt x="194" y="92"/>
                  </a:lnTo>
                  <a:lnTo>
                    <a:pt x="192" y="94"/>
                  </a:lnTo>
                  <a:lnTo>
                    <a:pt x="192" y="96"/>
                  </a:lnTo>
                  <a:lnTo>
                    <a:pt x="192" y="96"/>
                  </a:lnTo>
                  <a:lnTo>
                    <a:pt x="204" y="96"/>
                  </a:lnTo>
                  <a:lnTo>
                    <a:pt x="208" y="98"/>
                  </a:lnTo>
                  <a:lnTo>
                    <a:pt x="208" y="98"/>
                  </a:lnTo>
                  <a:lnTo>
                    <a:pt x="206" y="100"/>
                  </a:lnTo>
                  <a:lnTo>
                    <a:pt x="206" y="100"/>
                  </a:lnTo>
                  <a:lnTo>
                    <a:pt x="204" y="102"/>
                  </a:lnTo>
                  <a:lnTo>
                    <a:pt x="202" y="102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2" y="106"/>
                  </a:lnTo>
                  <a:lnTo>
                    <a:pt x="202" y="108"/>
                  </a:lnTo>
                  <a:lnTo>
                    <a:pt x="214" y="106"/>
                  </a:lnTo>
                  <a:lnTo>
                    <a:pt x="216" y="108"/>
                  </a:lnTo>
                  <a:lnTo>
                    <a:pt x="216" y="110"/>
                  </a:lnTo>
                  <a:lnTo>
                    <a:pt x="214" y="112"/>
                  </a:lnTo>
                  <a:lnTo>
                    <a:pt x="212" y="114"/>
                  </a:lnTo>
                  <a:lnTo>
                    <a:pt x="210" y="114"/>
                  </a:lnTo>
                  <a:lnTo>
                    <a:pt x="210" y="114"/>
                  </a:lnTo>
                  <a:lnTo>
                    <a:pt x="208" y="114"/>
                  </a:lnTo>
                  <a:lnTo>
                    <a:pt x="200" y="116"/>
                  </a:lnTo>
                  <a:lnTo>
                    <a:pt x="194" y="118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4" y="126"/>
                  </a:lnTo>
                  <a:lnTo>
                    <a:pt x="182" y="128"/>
                  </a:lnTo>
                  <a:lnTo>
                    <a:pt x="176" y="134"/>
                  </a:lnTo>
                  <a:lnTo>
                    <a:pt x="172" y="136"/>
                  </a:lnTo>
                  <a:lnTo>
                    <a:pt x="166" y="138"/>
                  </a:lnTo>
                  <a:lnTo>
                    <a:pt x="164" y="138"/>
                  </a:lnTo>
                  <a:lnTo>
                    <a:pt x="162" y="138"/>
                  </a:lnTo>
                  <a:lnTo>
                    <a:pt x="166" y="142"/>
                  </a:lnTo>
                  <a:lnTo>
                    <a:pt x="160" y="148"/>
                  </a:lnTo>
                  <a:lnTo>
                    <a:pt x="158" y="150"/>
                  </a:lnTo>
                  <a:lnTo>
                    <a:pt x="154" y="152"/>
                  </a:lnTo>
                  <a:lnTo>
                    <a:pt x="152" y="152"/>
                  </a:lnTo>
                  <a:lnTo>
                    <a:pt x="152" y="154"/>
                  </a:lnTo>
                  <a:lnTo>
                    <a:pt x="154" y="156"/>
                  </a:lnTo>
                  <a:lnTo>
                    <a:pt x="154" y="158"/>
                  </a:lnTo>
                  <a:lnTo>
                    <a:pt x="152" y="160"/>
                  </a:lnTo>
                  <a:lnTo>
                    <a:pt x="150" y="162"/>
                  </a:lnTo>
                  <a:lnTo>
                    <a:pt x="148" y="164"/>
                  </a:lnTo>
                  <a:lnTo>
                    <a:pt x="146" y="164"/>
                  </a:lnTo>
                  <a:lnTo>
                    <a:pt x="140" y="160"/>
                  </a:lnTo>
                  <a:lnTo>
                    <a:pt x="132" y="166"/>
                  </a:lnTo>
                  <a:lnTo>
                    <a:pt x="130" y="164"/>
                  </a:lnTo>
                  <a:lnTo>
                    <a:pt x="128" y="164"/>
                  </a:lnTo>
                  <a:lnTo>
                    <a:pt x="124" y="168"/>
                  </a:lnTo>
                  <a:lnTo>
                    <a:pt x="122" y="170"/>
                  </a:lnTo>
                  <a:lnTo>
                    <a:pt x="120" y="172"/>
                  </a:lnTo>
                  <a:lnTo>
                    <a:pt x="120" y="174"/>
                  </a:lnTo>
                  <a:lnTo>
                    <a:pt x="118" y="176"/>
                  </a:lnTo>
                  <a:lnTo>
                    <a:pt x="116" y="178"/>
                  </a:lnTo>
                  <a:lnTo>
                    <a:pt x="114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08" y="180"/>
                  </a:lnTo>
                  <a:lnTo>
                    <a:pt x="106" y="182"/>
                  </a:lnTo>
                  <a:lnTo>
                    <a:pt x="106" y="184"/>
                  </a:lnTo>
                  <a:lnTo>
                    <a:pt x="106" y="184"/>
                  </a:lnTo>
                  <a:lnTo>
                    <a:pt x="106" y="186"/>
                  </a:lnTo>
                  <a:lnTo>
                    <a:pt x="106" y="188"/>
                  </a:lnTo>
                  <a:lnTo>
                    <a:pt x="108" y="186"/>
                  </a:lnTo>
                  <a:lnTo>
                    <a:pt x="112" y="188"/>
                  </a:lnTo>
                  <a:lnTo>
                    <a:pt x="116" y="188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20" y="192"/>
                  </a:lnTo>
                  <a:lnTo>
                    <a:pt x="118" y="194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198"/>
                  </a:lnTo>
                  <a:lnTo>
                    <a:pt x="110" y="200"/>
                  </a:lnTo>
                  <a:lnTo>
                    <a:pt x="110" y="202"/>
                  </a:lnTo>
                  <a:lnTo>
                    <a:pt x="108" y="204"/>
                  </a:lnTo>
                  <a:lnTo>
                    <a:pt x="104" y="206"/>
                  </a:lnTo>
                  <a:lnTo>
                    <a:pt x="102" y="208"/>
                  </a:lnTo>
                  <a:lnTo>
                    <a:pt x="102" y="208"/>
                  </a:lnTo>
                  <a:lnTo>
                    <a:pt x="100" y="214"/>
                  </a:lnTo>
                  <a:lnTo>
                    <a:pt x="98" y="218"/>
                  </a:lnTo>
                  <a:lnTo>
                    <a:pt x="96" y="222"/>
                  </a:lnTo>
                  <a:lnTo>
                    <a:pt x="92" y="224"/>
                  </a:lnTo>
                  <a:lnTo>
                    <a:pt x="88" y="224"/>
                  </a:lnTo>
                  <a:lnTo>
                    <a:pt x="86" y="226"/>
                  </a:lnTo>
                  <a:lnTo>
                    <a:pt x="86" y="226"/>
                  </a:lnTo>
                  <a:lnTo>
                    <a:pt x="82" y="224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6" y="234"/>
                  </a:lnTo>
                  <a:lnTo>
                    <a:pt x="76" y="236"/>
                  </a:lnTo>
                  <a:lnTo>
                    <a:pt x="76" y="236"/>
                  </a:lnTo>
                  <a:lnTo>
                    <a:pt x="76" y="238"/>
                  </a:lnTo>
                  <a:lnTo>
                    <a:pt x="78" y="242"/>
                  </a:lnTo>
                  <a:lnTo>
                    <a:pt x="78" y="246"/>
                  </a:lnTo>
                  <a:lnTo>
                    <a:pt x="78" y="250"/>
                  </a:lnTo>
                  <a:lnTo>
                    <a:pt x="78" y="250"/>
                  </a:lnTo>
                  <a:lnTo>
                    <a:pt x="78" y="256"/>
                  </a:lnTo>
                  <a:lnTo>
                    <a:pt x="76" y="258"/>
                  </a:lnTo>
                  <a:lnTo>
                    <a:pt x="74" y="260"/>
                  </a:lnTo>
                  <a:lnTo>
                    <a:pt x="72" y="262"/>
                  </a:lnTo>
                  <a:lnTo>
                    <a:pt x="70" y="262"/>
                  </a:lnTo>
                  <a:lnTo>
                    <a:pt x="68" y="262"/>
                  </a:lnTo>
                  <a:lnTo>
                    <a:pt x="68" y="262"/>
                  </a:lnTo>
                  <a:lnTo>
                    <a:pt x="62" y="266"/>
                  </a:lnTo>
                  <a:lnTo>
                    <a:pt x="58" y="266"/>
                  </a:lnTo>
                  <a:lnTo>
                    <a:pt x="54" y="268"/>
                  </a:lnTo>
                  <a:lnTo>
                    <a:pt x="52" y="266"/>
                  </a:lnTo>
                  <a:lnTo>
                    <a:pt x="50" y="266"/>
                  </a:lnTo>
                  <a:lnTo>
                    <a:pt x="48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6" y="258"/>
                  </a:lnTo>
                  <a:lnTo>
                    <a:pt x="42" y="256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4" y="254"/>
                  </a:lnTo>
                  <a:lnTo>
                    <a:pt x="32" y="254"/>
                  </a:lnTo>
                  <a:lnTo>
                    <a:pt x="28" y="256"/>
                  </a:lnTo>
                  <a:lnTo>
                    <a:pt x="24" y="256"/>
                  </a:lnTo>
                  <a:lnTo>
                    <a:pt x="22" y="254"/>
                  </a:lnTo>
                  <a:lnTo>
                    <a:pt x="20" y="252"/>
                  </a:lnTo>
                  <a:lnTo>
                    <a:pt x="18" y="250"/>
                  </a:lnTo>
                  <a:lnTo>
                    <a:pt x="16" y="250"/>
                  </a:lnTo>
                  <a:lnTo>
                    <a:pt x="10" y="246"/>
                  </a:lnTo>
                  <a:lnTo>
                    <a:pt x="6" y="244"/>
                  </a:lnTo>
                  <a:lnTo>
                    <a:pt x="2" y="240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6"/>
                  </a:lnTo>
                  <a:lnTo>
                    <a:pt x="4" y="230"/>
                  </a:lnTo>
                  <a:lnTo>
                    <a:pt x="6" y="226"/>
                  </a:lnTo>
                  <a:lnTo>
                    <a:pt x="10" y="224"/>
                  </a:lnTo>
                  <a:lnTo>
                    <a:pt x="12" y="222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0" y="220"/>
                  </a:lnTo>
                  <a:lnTo>
                    <a:pt x="24" y="218"/>
                  </a:lnTo>
                  <a:lnTo>
                    <a:pt x="24" y="216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12"/>
                  </a:lnTo>
                  <a:lnTo>
                    <a:pt x="18" y="210"/>
                  </a:lnTo>
                  <a:lnTo>
                    <a:pt x="20" y="208"/>
                  </a:lnTo>
                  <a:lnTo>
                    <a:pt x="22" y="206"/>
                  </a:lnTo>
                  <a:lnTo>
                    <a:pt x="24" y="206"/>
                  </a:lnTo>
                  <a:lnTo>
                    <a:pt x="26" y="206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30" y="212"/>
                  </a:lnTo>
                  <a:lnTo>
                    <a:pt x="34" y="216"/>
                  </a:lnTo>
                  <a:lnTo>
                    <a:pt x="36" y="218"/>
                  </a:lnTo>
                  <a:lnTo>
                    <a:pt x="38" y="218"/>
                  </a:lnTo>
                  <a:lnTo>
                    <a:pt x="40" y="218"/>
                  </a:lnTo>
                  <a:lnTo>
                    <a:pt x="42" y="218"/>
                  </a:lnTo>
                  <a:lnTo>
                    <a:pt x="44" y="218"/>
                  </a:lnTo>
                  <a:lnTo>
                    <a:pt x="44" y="216"/>
                  </a:lnTo>
                  <a:lnTo>
                    <a:pt x="44" y="214"/>
                  </a:lnTo>
                  <a:lnTo>
                    <a:pt x="42" y="212"/>
                  </a:lnTo>
                  <a:lnTo>
                    <a:pt x="42" y="210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36" y="204"/>
                  </a:lnTo>
                  <a:lnTo>
                    <a:pt x="36" y="202"/>
                  </a:lnTo>
                  <a:lnTo>
                    <a:pt x="36" y="200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40" y="194"/>
                  </a:lnTo>
                  <a:lnTo>
                    <a:pt x="40" y="192"/>
                  </a:lnTo>
                  <a:lnTo>
                    <a:pt x="38" y="192"/>
                  </a:lnTo>
                  <a:lnTo>
                    <a:pt x="38" y="192"/>
                  </a:lnTo>
                  <a:lnTo>
                    <a:pt x="36" y="192"/>
                  </a:lnTo>
                  <a:lnTo>
                    <a:pt x="36" y="192"/>
                  </a:lnTo>
                  <a:lnTo>
                    <a:pt x="28" y="198"/>
                  </a:lnTo>
                  <a:lnTo>
                    <a:pt x="26" y="198"/>
                  </a:lnTo>
                  <a:lnTo>
                    <a:pt x="24" y="196"/>
                  </a:lnTo>
                  <a:lnTo>
                    <a:pt x="26" y="194"/>
                  </a:lnTo>
                  <a:lnTo>
                    <a:pt x="26" y="190"/>
                  </a:lnTo>
                  <a:lnTo>
                    <a:pt x="28" y="188"/>
                  </a:lnTo>
                  <a:lnTo>
                    <a:pt x="30" y="186"/>
                  </a:lnTo>
                  <a:lnTo>
                    <a:pt x="30" y="186"/>
                  </a:lnTo>
                  <a:lnTo>
                    <a:pt x="34" y="180"/>
                  </a:lnTo>
                  <a:lnTo>
                    <a:pt x="36" y="176"/>
                  </a:lnTo>
                  <a:lnTo>
                    <a:pt x="38" y="174"/>
                  </a:lnTo>
                  <a:lnTo>
                    <a:pt x="40" y="174"/>
                  </a:lnTo>
                  <a:lnTo>
                    <a:pt x="40" y="174"/>
                  </a:lnTo>
                  <a:lnTo>
                    <a:pt x="42" y="176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6" y="178"/>
                  </a:lnTo>
                  <a:lnTo>
                    <a:pt x="50" y="176"/>
                  </a:lnTo>
                  <a:lnTo>
                    <a:pt x="54" y="174"/>
                  </a:lnTo>
                  <a:lnTo>
                    <a:pt x="58" y="172"/>
                  </a:lnTo>
                  <a:lnTo>
                    <a:pt x="60" y="170"/>
                  </a:lnTo>
                  <a:lnTo>
                    <a:pt x="62" y="168"/>
                  </a:lnTo>
                  <a:lnTo>
                    <a:pt x="64" y="168"/>
                  </a:lnTo>
                  <a:lnTo>
                    <a:pt x="68" y="166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6" y="162"/>
                  </a:lnTo>
                  <a:lnTo>
                    <a:pt x="64" y="162"/>
                  </a:lnTo>
                  <a:lnTo>
                    <a:pt x="62" y="162"/>
                  </a:lnTo>
                  <a:lnTo>
                    <a:pt x="60" y="166"/>
                  </a:lnTo>
                  <a:lnTo>
                    <a:pt x="56" y="166"/>
                  </a:lnTo>
                  <a:lnTo>
                    <a:pt x="54" y="164"/>
                  </a:lnTo>
                  <a:lnTo>
                    <a:pt x="52" y="164"/>
                  </a:lnTo>
                  <a:lnTo>
                    <a:pt x="50" y="162"/>
                  </a:lnTo>
                  <a:lnTo>
                    <a:pt x="54" y="144"/>
                  </a:lnTo>
                  <a:lnTo>
                    <a:pt x="58" y="140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26"/>
                  </a:lnTo>
                  <a:lnTo>
                    <a:pt x="52" y="122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8" y="108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4" y="110"/>
                  </a:lnTo>
                  <a:lnTo>
                    <a:pt x="66" y="112"/>
                  </a:lnTo>
                  <a:lnTo>
                    <a:pt x="68" y="114"/>
                  </a:lnTo>
                  <a:lnTo>
                    <a:pt x="70" y="118"/>
                  </a:lnTo>
                  <a:lnTo>
                    <a:pt x="72" y="120"/>
                  </a:lnTo>
                  <a:lnTo>
                    <a:pt x="72" y="120"/>
                  </a:lnTo>
                  <a:lnTo>
                    <a:pt x="74" y="140"/>
                  </a:lnTo>
                  <a:lnTo>
                    <a:pt x="74" y="142"/>
                  </a:lnTo>
                  <a:lnTo>
                    <a:pt x="74" y="144"/>
                  </a:lnTo>
                  <a:lnTo>
                    <a:pt x="76" y="144"/>
                  </a:lnTo>
                  <a:lnTo>
                    <a:pt x="78" y="142"/>
                  </a:lnTo>
                  <a:lnTo>
                    <a:pt x="78" y="140"/>
                  </a:lnTo>
                  <a:lnTo>
                    <a:pt x="80" y="138"/>
                  </a:lnTo>
                  <a:lnTo>
                    <a:pt x="82" y="136"/>
                  </a:lnTo>
                  <a:lnTo>
                    <a:pt x="82" y="134"/>
                  </a:lnTo>
                  <a:lnTo>
                    <a:pt x="80" y="128"/>
                  </a:lnTo>
                  <a:lnTo>
                    <a:pt x="80" y="122"/>
                  </a:lnTo>
                  <a:lnTo>
                    <a:pt x="80" y="118"/>
                  </a:lnTo>
                  <a:lnTo>
                    <a:pt x="80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4" y="108"/>
                  </a:lnTo>
                  <a:lnTo>
                    <a:pt x="84" y="106"/>
                  </a:lnTo>
                  <a:lnTo>
                    <a:pt x="86" y="102"/>
                  </a:lnTo>
                  <a:lnTo>
                    <a:pt x="86" y="98"/>
                  </a:lnTo>
                  <a:lnTo>
                    <a:pt x="86" y="96"/>
                  </a:lnTo>
                  <a:lnTo>
                    <a:pt x="104" y="94"/>
                  </a:lnTo>
                  <a:lnTo>
                    <a:pt x="108" y="96"/>
                  </a:lnTo>
                  <a:lnTo>
                    <a:pt x="112" y="96"/>
                  </a:lnTo>
                  <a:lnTo>
                    <a:pt x="116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20" y="90"/>
                  </a:lnTo>
                  <a:lnTo>
                    <a:pt x="122" y="88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2"/>
                  </a:lnTo>
                  <a:lnTo>
                    <a:pt x="132" y="80"/>
                  </a:lnTo>
                  <a:lnTo>
                    <a:pt x="134" y="80"/>
                  </a:lnTo>
                  <a:lnTo>
                    <a:pt x="134" y="78"/>
                  </a:lnTo>
                  <a:lnTo>
                    <a:pt x="130" y="76"/>
                  </a:lnTo>
                  <a:lnTo>
                    <a:pt x="96" y="80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6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78" y="74"/>
                  </a:lnTo>
                  <a:lnTo>
                    <a:pt x="74" y="74"/>
                  </a:lnTo>
                  <a:lnTo>
                    <a:pt x="70" y="74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66" y="70"/>
                  </a:lnTo>
                  <a:lnTo>
                    <a:pt x="64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2" y="72"/>
                  </a:lnTo>
                  <a:lnTo>
                    <a:pt x="58" y="74"/>
                  </a:lnTo>
                  <a:lnTo>
                    <a:pt x="56" y="74"/>
                  </a:lnTo>
                  <a:lnTo>
                    <a:pt x="54" y="74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44" y="64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6" y="50"/>
                  </a:lnTo>
                  <a:lnTo>
                    <a:pt x="44" y="46"/>
                  </a:lnTo>
                  <a:lnTo>
                    <a:pt x="44" y="44"/>
                  </a:lnTo>
                  <a:lnTo>
                    <a:pt x="42" y="44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8" y="38"/>
                  </a:lnTo>
                  <a:lnTo>
                    <a:pt x="50" y="36"/>
                  </a:lnTo>
                  <a:lnTo>
                    <a:pt x="52" y="36"/>
                  </a:lnTo>
                  <a:lnTo>
                    <a:pt x="56" y="36"/>
                  </a:lnTo>
                  <a:lnTo>
                    <a:pt x="60" y="38"/>
                  </a:lnTo>
                  <a:lnTo>
                    <a:pt x="64" y="42"/>
                  </a:lnTo>
                  <a:lnTo>
                    <a:pt x="66" y="42"/>
                  </a:lnTo>
                  <a:lnTo>
                    <a:pt x="68" y="4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2" y="30"/>
                  </a:lnTo>
                  <a:lnTo>
                    <a:pt x="74" y="28"/>
                  </a:lnTo>
                  <a:lnTo>
                    <a:pt x="78" y="26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90" y="24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18"/>
                  </a:lnTo>
                  <a:lnTo>
                    <a:pt x="100" y="16"/>
                  </a:lnTo>
                  <a:lnTo>
                    <a:pt x="102" y="14"/>
                  </a:lnTo>
                  <a:lnTo>
                    <a:pt x="106" y="12"/>
                  </a:lnTo>
                  <a:lnTo>
                    <a:pt x="110" y="8"/>
                  </a:lnTo>
                  <a:lnTo>
                    <a:pt x="118" y="6"/>
                  </a:lnTo>
                  <a:lnTo>
                    <a:pt x="120" y="14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6" y="2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0" y="4"/>
                  </a:lnTo>
                  <a:lnTo>
                    <a:pt x="174" y="4"/>
                  </a:lnTo>
                  <a:lnTo>
                    <a:pt x="174" y="14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4" y="6"/>
                  </a:lnTo>
                  <a:lnTo>
                    <a:pt x="188" y="6"/>
                  </a:lnTo>
                  <a:lnTo>
                    <a:pt x="192" y="8"/>
                  </a:lnTo>
                  <a:lnTo>
                    <a:pt x="196" y="8"/>
                  </a:lnTo>
                  <a:lnTo>
                    <a:pt x="200" y="12"/>
                  </a:lnTo>
                  <a:lnTo>
                    <a:pt x="202" y="16"/>
                  </a:lnTo>
                  <a:lnTo>
                    <a:pt x="206" y="20"/>
                  </a:lnTo>
                  <a:lnTo>
                    <a:pt x="210" y="22"/>
                  </a:lnTo>
                  <a:lnTo>
                    <a:pt x="212" y="26"/>
                  </a:lnTo>
                  <a:lnTo>
                    <a:pt x="212" y="26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30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6" y="30"/>
                  </a:lnTo>
                  <a:lnTo>
                    <a:pt x="220" y="36"/>
                  </a:lnTo>
                  <a:lnTo>
                    <a:pt x="222" y="40"/>
                  </a:lnTo>
                  <a:lnTo>
                    <a:pt x="220" y="46"/>
                  </a:lnTo>
                  <a:lnTo>
                    <a:pt x="218" y="52"/>
                  </a:lnTo>
                  <a:lnTo>
                    <a:pt x="216" y="56"/>
                  </a:lnTo>
                  <a:lnTo>
                    <a:pt x="218" y="60"/>
                  </a:lnTo>
                  <a:lnTo>
                    <a:pt x="218" y="64"/>
                  </a:lnTo>
                  <a:lnTo>
                    <a:pt x="220" y="66"/>
                  </a:lnTo>
                  <a:lnTo>
                    <a:pt x="222" y="68"/>
                  </a:lnTo>
                  <a:lnTo>
                    <a:pt x="222" y="6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6" name="Freeform 184"/>
            <p:cNvSpPr/>
            <p:nvPr/>
          </p:nvSpPr>
          <p:spPr bwMode="gray">
            <a:xfrm>
              <a:off x="4715" y="3574"/>
              <a:ext cx="78" cy="90"/>
            </a:xfrm>
            <a:custGeom>
              <a:avLst/>
              <a:gdLst>
                <a:gd name="T0" fmla="*/ 78 w 78"/>
                <a:gd name="T1" fmla="*/ 50 h 90"/>
                <a:gd name="T2" fmla="*/ 60 w 78"/>
                <a:gd name="T3" fmla="*/ 32 h 90"/>
                <a:gd name="T4" fmla="*/ 60 w 78"/>
                <a:gd name="T5" fmla="*/ 30 h 90"/>
                <a:gd name="T6" fmla="*/ 58 w 78"/>
                <a:gd name="T7" fmla="*/ 28 h 90"/>
                <a:gd name="T8" fmla="*/ 56 w 78"/>
                <a:gd name="T9" fmla="*/ 26 h 90"/>
                <a:gd name="T10" fmla="*/ 52 w 78"/>
                <a:gd name="T11" fmla="*/ 24 h 90"/>
                <a:gd name="T12" fmla="*/ 44 w 78"/>
                <a:gd name="T13" fmla="*/ 20 h 90"/>
                <a:gd name="T14" fmla="*/ 36 w 78"/>
                <a:gd name="T15" fmla="*/ 18 h 90"/>
                <a:gd name="T16" fmla="*/ 32 w 78"/>
                <a:gd name="T17" fmla="*/ 14 h 90"/>
                <a:gd name="T18" fmla="*/ 30 w 78"/>
                <a:gd name="T19" fmla="*/ 12 h 90"/>
                <a:gd name="T20" fmla="*/ 28 w 78"/>
                <a:gd name="T21" fmla="*/ 10 h 90"/>
                <a:gd name="T22" fmla="*/ 28 w 78"/>
                <a:gd name="T23" fmla="*/ 10 h 90"/>
                <a:gd name="T24" fmla="*/ 28 w 78"/>
                <a:gd name="T25" fmla="*/ 8 h 90"/>
                <a:gd name="T26" fmla="*/ 26 w 78"/>
                <a:gd name="T27" fmla="*/ 6 h 90"/>
                <a:gd name="T28" fmla="*/ 24 w 78"/>
                <a:gd name="T29" fmla="*/ 4 h 90"/>
                <a:gd name="T30" fmla="*/ 20 w 78"/>
                <a:gd name="T31" fmla="*/ 2 h 90"/>
                <a:gd name="T32" fmla="*/ 16 w 78"/>
                <a:gd name="T33" fmla="*/ 0 h 90"/>
                <a:gd name="T34" fmla="*/ 12 w 78"/>
                <a:gd name="T35" fmla="*/ 2 h 90"/>
                <a:gd name="T36" fmla="*/ 12 w 78"/>
                <a:gd name="T37" fmla="*/ 2 h 90"/>
                <a:gd name="T38" fmla="*/ 10 w 78"/>
                <a:gd name="T39" fmla="*/ 6 h 90"/>
                <a:gd name="T40" fmla="*/ 8 w 78"/>
                <a:gd name="T41" fmla="*/ 10 h 90"/>
                <a:gd name="T42" fmla="*/ 4 w 78"/>
                <a:gd name="T43" fmla="*/ 14 h 90"/>
                <a:gd name="T44" fmla="*/ 2 w 78"/>
                <a:gd name="T45" fmla="*/ 20 h 90"/>
                <a:gd name="T46" fmla="*/ 0 w 78"/>
                <a:gd name="T47" fmla="*/ 32 h 90"/>
                <a:gd name="T48" fmla="*/ 0 w 78"/>
                <a:gd name="T49" fmla="*/ 44 h 90"/>
                <a:gd name="T50" fmla="*/ 2 w 78"/>
                <a:gd name="T51" fmla="*/ 52 h 90"/>
                <a:gd name="T52" fmla="*/ 2 w 78"/>
                <a:gd name="T53" fmla="*/ 54 h 90"/>
                <a:gd name="T54" fmla="*/ 2 w 78"/>
                <a:gd name="T55" fmla="*/ 56 h 90"/>
                <a:gd name="T56" fmla="*/ 2 w 78"/>
                <a:gd name="T57" fmla="*/ 58 h 90"/>
                <a:gd name="T58" fmla="*/ 2 w 78"/>
                <a:gd name="T59" fmla="*/ 62 h 90"/>
                <a:gd name="T60" fmla="*/ 2 w 78"/>
                <a:gd name="T61" fmla="*/ 66 h 90"/>
                <a:gd name="T62" fmla="*/ 2 w 78"/>
                <a:gd name="T63" fmla="*/ 72 h 90"/>
                <a:gd name="T64" fmla="*/ 4 w 78"/>
                <a:gd name="T65" fmla="*/ 78 h 90"/>
                <a:gd name="T66" fmla="*/ 6 w 78"/>
                <a:gd name="T67" fmla="*/ 82 h 90"/>
                <a:gd name="T68" fmla="*/ 10 w 78"/>
                <a:gd name="T69" fmla="*/ 86 h 90"/>
                <a:gd name="T70" fmla="*/ 12 w 78"/>
                <a:gd name="T71" fmla="*/ 88 h 90"/>
                <a:gd name="T72" fmla="*/ 14 w 78"/>
                <a:gd name="T73" fmla="*/ 90 h 90"/>
                <a:gd name="T74" fmla="*/ 16 w 78"/>
                <a:gd name="T75" fmla="*/ 90 h 90"/>
                <a:gd name="T76" fmla="*/ 20 w 78"/>
                <a:gd name="T77" fmla="*/ 90 h 90"/>
                <a:gd name="T78" fmla="*/ 30 w 78"/>
                <a:gd name="T79" fmla="*/ 90 h 90"/>
                <a:gd name="T80" fmla="*/ 42 w 78"/>
                <a:gd name="T81" fmla="*/ 90 h 90"/>
                <a:gd name="T82" fmla="*/ 50 w 78"/>
                <a:gd name="T83" fmla="*/ 88 h 90"/>
                <a:gd name="T84" fmla="*/ 52 w 78"/>
                <a:gd name="T85" fmla="*/ 86 h 90"/>
                <a:gd name="T86" fmla="*/ 56 w 78"/>
                <a:gd name="T87" fmla="*/ 84 h 90"/>
                <a:gd name="T88" fmla="*/ 60 w 78"/>
                <a:gd name="T89" fmla="*/ 82 h 90"/>
                <a:gd name="T90" fmla="*/ 64 w 78"/>
                <a:gd name="T91" fmla="*/ 80 h 90"/>
                <a:gd name="T92" fmla="*/ 68 w 78"/>
                <a:gd name="T93" fmla="*/ 78 h 90"/>
                <a:gd name="T94" fmla="*/ 70 w 78"/>
                <a:gd name="T95" fmla="*/ 76 h 90"/>
                <a:gd name="T96" fmla="*/ 70 w 78"/>
                <a:gd name="T97" fmla="*/ 76 h 90"/>
                <a:gd name="T98" fmla="*/ 78 w 78"/>
                <a:gd name="T9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" h="90">
                  <a:moveTo>
                    <a:pt x="78" y="50"/>
                  </a:moveTo>
                  <a:lnTo>
                    <a:pt x="60" y="32"/>
                  </a:lnTo>
                  <a:lnTo>
                    <a:pt x="60" y="30"/>
                  </a:lnTo>
                  <a:lnTo>
                    <a:pt x="58" y="28"/>
                  </a:lnTo>
                  <a:lnTo>
                    <a:pt x="56" y="26"/>
                  </a:lnTo>
                  <a:lnTo>
                    <a:pt x="52" y="24"/>
                  </a:lnTo>
                  <a:lnTo>
                    <a:pt x="44" y="20"/>
                  </a:lnTo>
                  <a:lnTo>
                    <a:pt x="36" y="18"/>
                  </a:lnTo>
                  <a:lnTo>
                    <a:pt x="32" y="14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2" y="72"/>
                  </a:lnTo>
                  <a:lnTo>
                    <a:pt x="4" y="78"/>
                  </a:lnTo>
                  <a:lnTo>
                    <a:pt x="6" y="82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0"/>
                  </a:lnTo>
                  <a:lnTo>
                    <a:pt x="16" y="90"/>
                  </a:lnTo>
                  <a:lnTo>
                    <a:pt x="20" y="90"/>
                  </a:lnTo>
                  <a:lnTo>
                    <a:pt x="30" y="90"/>
                  </a:lnTo>
                  <a:lnTo>
                    <a:pt x="42" y="90"/>
                  </a:lnTo>
                  <a:lnTo>
                    <a:pt x="50" y="88"/>
                  </a:lnTo>
                  <a:lnTo>
                    <a:pt x="52" y="86"/>
                  </a:lnTo>
                  <a:lnTo>
                    <a:pt x="56" y="84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78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8" y="5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7" name="Freeform 185"/>
            <p:cNvSpPr/>
            <p:nvPr/>
          </p:nvSpPr>
          <p:spPr bwMode="gray">
            <a:xfrm>
              <a:off x="3651" y="1774"/>
              <a:ext cx="1094" cy="746"/>
            </a:xfrm>
            <a:custGeom>
              <a:avLst/>
              <a:gdLst>
                <a:gd name="T0" fmla="*/ 944 w 1094"/>
                <a:gd name="T1" fmla="*/ 658 h 746"/>
                <a:gd name="T2" fmla="*/ 978 w 1094"/>
                <a:gd name="T3" fmla="*/ 698 h 746"/>
                <a:gd name="T4" fmla="*/ 1002 w 1094"/>
                <a:gd name="T5" fmla="*/ 710 h 746"/>
                <a:gd name="T6" fmla="*/ 978 w 1094"/>
                <a:gd name="T7" fmla="*/ 672 h 746"/>
                <a:gd name="T8" fmla="*/ 970 w 1094"/>
                <a:gd name="T9" fmla="*/ 640 h 746"/>
                <a:gd name="T10" fmla="*/ 930 w 1094"/>
                <a:gd name="T11" fmla="*/ 638 h 746"/>
                <a:gd name="T12" fmla="*/ 1022 w 1094"/>
                <a:gd name="T13" fmla="*/ 600 h 746"/>
                <a:gd name="T14" fmla="*/ 1082 w 1094"/>
                <a:gd name="T15" fmla="*/ 568 h 746"/>
                <a:gd name="T16" fmla="*/ 1070 w 1094"/>
                <a:gd name="T17" fmla="*/ 500 h 746"/>
                <a:gd name="T18" fmla="*/ 1024 w 1094"/>
                <a:gd name="T19" fmla="*/ 460 h 746"/>
                <a:gd name="T20" fmla="*/ 974 w 1094"/>
                <a:gd name="T21" fmla="*/ 372 h 746"/>
                <a:gd name="T22" fmla="*/ 916 w 1094"/>
                <a:gd name="T23" fmla="*/ 354 h 746"/>
                <a:gd name="T24" fmla="*/ 878 w 1094"/>
                <a:gd name="T25" fmla="*/ 312 h 746"/>
                <a:gd name="T26" fmla="*/ 806 w 1094"/>
                <a:gd name="T27" fmla="*/ 332 h 746"/>
                <a:gd name="T28" fmla="*/ 816 w 1094"/>
                <a:gd name="T29" fmla="*/ 458 h 746"/>
                <a:gd name="T30" fmla="*/ 790 w 1094"/>
                <a:gd name="T31" fmla="*/ 510 h 746"/>
                <a:gd name="T32" fmla="*/ 792 w 1094"/>
                <a:gd name="T33" fmla="*/ 576 h 746"/>
                <a:gd name="T34" fmla="*/ 758 w 1094"/>
                <a:gd name="T35" fmla="*/ 556 h 746"/>
                <a:gd name="T36" fmla="*/ 736 w 1094"/>
                <a:gd name="T37" fmla="*/ 496 h 746"/>
                <a:gd name="T38" fmla="*/ 640 w 1094"/>
                <a:gd name="T39" fmla="*/ 440 h 746"/>
                <a:gd name="T40" fmla="*/ 592 w 1094"/>
                <a:gd name="T41" fmla="*/ 392 h 746"/>
                <a:gd name="T42" fmla="*/ 644 w 1094"/>
                <a:gd name="T43" fmla="*/ 298 h 746"/>
                <a:gd name="T44" fmla="*/ 682 w 1094"/>
                <a:gd name="T45" fmla="*/ 266 h 746"/>
                <a:gd name="T46" fmla="*/ 672 w 1094"/>
                <a:gd name="T47" fmla="*/ 194 h 746"/>
                <a:gd name="T48" fmla="*/ 738 w 1094"/>
                <a:gd name="T49" fmla="*/ 194 h 746"/>
                <a:gd name="T50" fmla="*/ 774 w 1094"/>
                <a:gd name="T51" fmla="*/ 156 h 746"/>
                <a:gd name="T52" fmla="*/ 768 w 1094"/>
                <a:gd name="T53" fmla="*/ 114 h 746"/>
                <a:gd name="T54" fmla="*/ 744 w 1094"/>
                <a:gd name="T55" fmla="*/ 74 h 746"/>
                <a:gd name="T56" fmla="*/ 714 w 1094"/>
                <a:gd name="T57" fmla="*/ 138 h 746"/>
                <a:gd name="T58" fmla="*/ 686 w 1094"/>
                <a:gd name="T59" fmla="*/ 106 h 746"/>
                <a:gd name="T60" fmla="*/ 658 w 1094"/>
                <a:gd name="T61" fmla="*/ 100 h 746"/>
                <a:gd name="T62" fmla="*/ 644 w 1094"/>
                <a:gd name="T63" fmla="*/ 48 h 746"/>
                <a:gd name="T64" fmla="*/ 610 w 1094"/>
                <a:gd name="T65" fmla="*/ 4 h 746"/>
                <a:gd name="T66" fmla="*/ 598 w 1094"/>
                <a:gd name="T67" fmla="*/ 78 h 746"/>
                <a:gd name="T68" fmla="*/ 630 w 1094"/>
                <a:gd name="T69" fmla="*/ 122 h 746"/>
                <a:gd name="T70" fmla="*/ 584 w 1094"/>
                <a:gd name="T71" fmla="*/ 124 h 746"/>
                <a:gd name="T72" fmla="*/ 544 w 1094"/>
                <a:gd name="T73" fmla="*/ 152 h 746"/>
                <a:gd name="T74" fmla="*/ 502 w 1094"/>
                <a:gd name="T75" fmla="*/ 150 h 746"/>
                <a:gd name="T76" fmla="*/ 464 w 1094"/>
                <a:gd name="T77" fmla="*/ 122 h 746"/>
                <a:gd name="T78" fmla="*/ 424 w 1094"/>
                <a:gd name="T79" fmla="*/ 124 h 746"/>
                <a:gd name="T80" fmla="*/ 420 w 1094"/>
                <a:gd name="T81" fmla="*/ 186 h 746"/>
                <a:gd name="T82" fmla="*/ 380 w 1094"/>
                <a:gd name="T83" fmla="*/ 148 h 746"/>
                <a:gd name="T84" fmla="*/ 342 w 1094"/>
                <a:gd name="T85" fmla="*/ 138 h 746"/>
                <a:gd name="T86" fmla="*/ 328 w 1094"/>
                <a:gd name="T87" fmla="*/ 100 h 746"/>
                <a:gd name="T88" fmla="*/ 282 w 1094"/>
                <a:gd name="T89" fmla="*/ 84 h 746"/>
                <a:gd name="T90" fmla="*/ 220 w 1094"/>
                <a:gd name="T91" fmla="*/ 72 h 746"/>
                <a:gd name="T92" fmla="*/ 182 w 1094"/>
                <a:gd name="T93" fmla="*/ 44 h 746"/>
                <a:gd name="T94" fmla="*/ 166 w 1094"/>
                <a:gd name="T95" fmla="*/ 62 h 746"/>
                <a:gd name="T96" fmla="*/ 124 w 1094"/>
                <a:gd name="T97" fmla="*/ 78 h 746"/>
                <a:gd name="T98" fmla="*/ 22 w 1094"/>
                <a:gd name="T99" fmla="*/ 80 h 746"/>
                <a:gd name="T100" fmla="*/ 80 w 1094"/>
                <a:gd name="T101" fmla="*/ 388 h 746"/>
                <a:gd name="T102" fmla="*/ 152 w 1094"/>
                <a:gd name="T103" fmla="*/ 496 h 746"/>
                <a:gd name="T104" fmla="*/ 172 w 1094"/>
                <a:gd name="T105" fmla="*/ 572 h 746"/>
                <a:gd name="T106" fmla="*/ 638 w 1094"/>
                <a:gd name="T107" fmla="*/ 646 h 746"/>
                <a:gd name="T108" fmla="*/ 720 w 1094"/>
                <a:gd name="T109" fmla="*/ 648 h 746"/>
                <a:gd name="T110" fmla="*/ 756 w 1094"/>
                <a:gd name="T111" fmla="*/ 672 h 746"/>
                <a:gd name="T112" fmla="*/ 784 w 1094"/>
                <a:gd name="T113" fmla="*/ 704 h 746"/>
                <a:gd name="T114" fmla="*/ 752 w 1094"/>
                <a:gd name="T115" fmla="*/ 722 h 746"/>
                <a:gd name="T116" fmla="*/ 750 w 1094"/>
                <a:gd name="T117" fmla="*/ 744 h 746"/>
                <a:gd name="T118" fmla="*/ 798 w 1094"/>
                <a:gd name="T119" fmla="*/ 722 h 746"/>
                <a:gd name="T120" fmla="*/ 840 w 1094"/>
                <a:gd name="T121" fmla="*/ 698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4" h="746">
                  <a:moveTo>
                    <a:pt x="850" y="702"/>
                  </a:moveTo>
                  <a:lnTo>
                    <a:pt x="864" y="690"/>
                  </a:lnTo>
                  <a:lnTo>
                    <a:pt x="880" y="682"/>
                  </a:lnTo>
                  <a:lnTo>
                    <a:pt x="894" y="680"/>
                  </a:lnTo>
                  <a:lnTo>
                    <a:pt x="906" y="678"/>
                  </a:lnTo>
                  <a:lnTo>
                    <a:pt x="910" y="678"/>
                  </a:lnTo>
                  <a:lnTo>
                    <a:pt x="916" y="668"/>
                  </a:lnTo>
                  <a:lnTo>
                    <a:pt x="920" y="662"/>
                  </a:lnTo>
                  <a:lnTo>
                    <a:pt x="924" y="658"/>
                  </a:lnTo>
                  <a:lnTo>
                    <a:pt x="928" y="656"/>
                  </a:lnTo>
                  <a:lnTo>
                    <a:pt x="932" y="654"/>
                  </a:lnTo>
                  <a:lnTo>
                    <a:pt x="934" y="654"/>
                  </a:lnTo>
                  <a:lnTo>
                    <a:pt x="936" y="656"/>
                  </a:lnTo>
                  <a:lnTo>
                    <a:pt x="936" y="656"/>
                  </a:lnTo>
                  <a:lnTo>
                    <a:pt x="938" y="656"/>
                  </a:lnTo>
                  <a:lnTo>
                    <a:pt x="944" y="658"/>
                  </a:lnTo>
                  <a:lnTo>
                    <a:pt x="946" y="666"/>
                  </a:lnTo>
                  <a:lnTo>
                    <a:pt x="944" y="674"/>
                  </a:lnTo>
                  <a:lnTo>
                    <a:pt x="940" y="682"/>
                  </a:lnTo>
                  <a:lnTo>
                    <a:pt x="938" y="688"/>
                  </a:lnTo>
                  <a:lnTo>
                    <a:pt x="936" y="690"/>
                  </a:lnTo>
                  <a:lnTo>
                    <a:pt x="946" y="698"/>
                  </a:lnTo>
                  <a:lnTo>
                    <a:pt x="956" y="700"/>
                  </a:lnTo>
                  <a:lnTo>
                    <a:pt x="964" y="696"/>
                  </a:lnTo>
                  <a:lnTo>
                    <a:pt x="970" y="692"/>
                  </a:lnTo>
                  <a:lnTo>
                    <a:pt x="972" y="690"/>
                  </a:lnTo>
                  <a:lnTo>
                    <a:pt x="978" y="690"/>
                  </a:lnTo>
                  <a:lnTo>
                    <a:pt x="980" y="690"/>
                  </a:lnTo>
                  <a:lnTo>
                    <a:pt x="982" y="692"/>
                  </a:lnTo>
                  <a:lnTo>
                    <a:pt x="982" y="694"/>
                  </a:lnTo>
                  <a:lnTo>
                    <a:pt x="980" y="696"/>
                  </a:lnTo>
                  <a:lnTo>
                    <a:pt x="978" y="698"/>
                  </a:lnTo>
                  <a:lnTo>
                    <a:pt x="976" y="700"/>
                  </a:lnTo>
                  <a:lnTo>
                    <a:pt x="974" y="702"/>
                  </a:lnTo>
                  <a:lnTo>
                    <a:pt x="972" y="702"/>
                  </a:lnTo>
                  <a:lnTo>
                    <a:pt x="972" y="702"/>
                  </a:lnTo>
                  <a:lnTo>
                    <a:pt x="966" y="706"/>
                  </a:lnTo>
                  <a:lnTo>
                    <a:pt x="962" y="708"/>
                  </a:lnTo>
                  <a:lnTo>
                    <a:pt x="960" y="712"/>
                  </a:lnTo>
                  <a:lnTo>
                    <a:pt x="960" y="714"/>
                  </a:lnTo>
                  <a:lnTo>
                    <a:pt x="960" y="718"/>
                  </a:lnTo>
                  <a:lnTo>
                    <a:pt x="960" y="720"/>
                  </a:lnTo>
                  <a:lnTo>
                    <a:pt x="962" y="722"/>
                  </a:lnTo>
                  <a:lnTo>
                    <a:pt x="962" y="722"/>
                  </a:lnTo>
                  <a:lnTo>
                    <a:pt x="968" y="722"/>
                  </a:lnTo>
                  <a:lnTo>
                    <a:pt x="980" y="718"/>
                  </a:lnTo>
                  <a:lnTo>
                    <a:pt x="992" y="714"/>
                  </a:lnTo>
                  <a:lnTo>
                    <a:pt x="1002" y="710"/>
                  </a:lnTo>
                  <a:lnTo>
                    <a:pt x="1006" y="708"/>
                  </a:lnTo>
                  <a:lnTo>
                    <a:pt x="1010" y="706"/>
                  </a:lnTo>
                  <a:lnTo>
                    <a:pt x="1012" y="704"/>
                  </a:lnTo>
                  <a:lnTo>
                    <a:pt x="1012" y="702"/>
                  </a:lnTo>
                  <a:lnTo>
                    <a:pt x="1010" y="700"/>
                  </a:lnTo>
                  <a:lnTo>
                    <a:pt x="1008" y="698"/>
                  </a:lnTo>
                  <a:lnTo>
                    <a:pt x="1006" y="696"/>
                  </a:lnTo>
                  <a:lnTo>
                    <a:pt x="1006" y="696"/>
                  </a:lnTo>
                  <a:lnTo>
                    <a:pt x="1004" y="696"/>
                  </a:lnTo>
                  <a:lnTo>
                    <a:pt x="1000" y="694"/>
                  </a:lnTo>
                  <a:lnTo>
                    <a:pt x="996" y="690"/>
                  </a:lnTo>
                  <a:lnTo>
                    <a:pt x="990" y="686"/>
                  </a:lnTo>
                  <a:lnTo>
                    <a:pt x="986" y="682"/>
                  </a:lnTo>
                  <a:lnTo>
                    <a:pt x="982" y="678"/>
                  </a:lnTo>
                  <a:lnTo>
                    <a:pt x="980" y="674"/>
                  </a:lnTo>
                  <a:lnTo>
                    <a:pt x="978" y="672"/>
                  </a:lnTo>
                  <a:lnTo>
                    <a:pt x="976" y="670"/>
                  </a:lnTo>
                  <a:lnTo>
                    <a:pt x="972" y="666"/>
                  </a:lnTo>
                  <a:lnTo>
                    <a:pt x="970" y="662"/>
                  </a:lnTo>
                  <a:lnTo>
                    <a:pt x="972" y="658"/>
                  </a:lnTo>
                  <a:lnTo>
                    <a:pt x="972" y="656"/>
                  </a:lnTo>
                  <a:lnTo>
                    <a:pt x="974" y="654"/>
                  </a:lnTo>
                  <a:lnTo>
                    <a:pt x="974" y="652"/>
                  </a:lnTo>
                  <a:lnTo>
                    <a:pt x="974" y="648"/>
                  </a:lnTo>
                  <a:lnTo>
                    <a:pt x="972" y="646"/>
                  </a:lnTo>
                  <a:lnTo>
                    <a:pt x="970" y="646"/>
                  </a:lnTo>
                  <a:lnTo>
                    <a:pt x="968" y="644"/>
                  </a:lnTo>
                  <a:lnTo>
                    <a:pt x="966" y="646"/>
                  </a:lnTo>
                  <a:lnTo>
                    <a:pt x="964" y="646"/>
                  </a:lnTo>
                  <a:lnTo>
                    <a:pt x="964" y="646"/>
                  </a:lnTo>
                  <a:lnTo>
                    <a:pt x="964" y="640"/>
                  </a:lnTo>
                  <a:lnTo>
                    <a:pt x="970" y="640"/>
                  </a:lnTo>
                  <a:lnTo>
                    <a:pt x="974" y="638"/>
                  </a:lnTo>
                  <a:lnTo>
                    <a:pt x="978" y="636"/>
                  </a:lnTo>
                  <a:lnTo>
                    <a:pt x="980" y="632"/>
                  </a:lnTo>
                  <a:lnTo>
                    <a:pt x="982" y="630"/>
                  </a:lnTo>
                  <a:lnTo>
                    <a:pt x="982" y="628"/>
                  </a:lnTo>
                  <a:lnTo>
                    <a:pt x="980" y="624"/>
                  </a:lnTo>
                  <a:lnTo>
                    <a:pt x="978" y="622"/>
                  </a:lnTo>
                  <a:lnTo>
                    <a:pt x="976" y="620"/>
                  </a:lnTo>
                  <a:lnTo>
                    <a:pt x="972" y="620"/>
                  </a:lnTo>
                  <a:lnTo>
                    <a:pt x="968" y="620"/>
                  </a:lnTo>
                  <a:lnTo>
                    <a:pt x="966" y="622"/>
                  </a:lnTo>
                  <a:lnTo>
                    <a:pt x="964" y="622"/>
                  </a:lnTo>
                  <a:lnTo>
                    <a:pt x="964" y="622"/>
                  </a:lnTo>
                  <a:lnTo>
                    <a:pt x="948" y="628"/>
                  </a:lnTo>
                  <a:lnTo>
                    <a:pt x="936" y="634"/>
                  </a:lnTo>
                  <a:lnTo>
                    <a:pt x="930" y="638"/>
                  </a:lnTo>
                  <a:lnTo>
                    <a:pt x="928" y="640"/>
                  </a:lnTo>
                  <a:lnTo>
                    <a:pt x="918" y="650"/>
                  </a:lnTo>
                  <a:lnTo>
                    <a:pt x="908" y="660"/>
                  </a:lnTo>
                  <a:lnTo>
                    <a:pt x="898" y="666"/>
                  </a:lnTo>
                  <a:lnTo>
                    <a:pt x="892" y="668"/>
                  </a:lnTo>
                  <a:lnTo>
                    <a:pt x="902" y="656"/>
                  </a:lnTo>
                  <a:lnTo>
                    <a:pt x="912" y="644"/>
                  </a:lnTo>
                  <a:lnTo>
                    <a:pt x="922" y="632"/>
                  </a:lnTo>
                  <a:lnTo>
                    <a:pt x="928" y="622"/>
                  </a:lnTo>
                  <a:lnTo>
                    <a:pt x="930" y="620"/>
                  </a:lnTo>
                  <a:lnTo>
                    <a:pt x="952" y="606"/>
                  </a:lnTo>
                  <a:lnTo>
                    <a:pt x="968" y="598"/>
                  </a:lnTo>
                  <a:lnTo>
                    <a:pt x="974" y="598"/>
                  </a:lnTo>
                  <a:lnTo>
                    <a:pt x="990" y="600"/>
                  </a:lnTo>
                  <a:lnTo>
                    <a:pt x="1006" y="600"/>
                  </a:lnTo>
                  <a:lnTo>
                    <a:pt x="1022" y="600"/>
                  </a:lnTo>
                  <a:lnTo>
                    <a:pt x="1034" y="598"/>
                  </a:lnTo>
                  <a:lnTo>
                    <a:pt x="1038" y="598"/>
                  </a:lnTo>
                  <a:lnTo>
                    <a:pt x="1046" y="596"/>
                  </a:lnTo>
                  <a:lnTo>
                    <a:pt x="1052" y="594"/>
                  </a:lnTo>
                  <a:lnTo>
                    <a:pt x="1056" y="590"/>
                  </a:lnTo>
                  <a:lnTo>
                    <a:pt x="1058" y="588"/>
                  </a:lnTo>
                  <a:lnTo>
                    <a:pt x="1060" y="584"/>
                  </a:lnTo>
                  <a:lnTo>
                    <a:pt x="1060" y="582"/>
                  </a:lnTo>
                  <a:lnTo>
                    <a:pt x="1060" y="580"/>
                  </a:lnTo>
                  <a:lnTo>
                    <a:pt x="1060" y="580"/>
                  </a:lnTo>
                  <a:lnTo>
                    <a:pt x="1064" y="574"/>
                  </a:lnTo>
                  <a:lnTo>
                    <a:pt x="1068" y="570"/>
                  </a:lnTo>
                  <a:lnTo>
                    <a:pt x="1072" y="568"/>
                  </a:lnTo>
                  <a:lnTo>
                    <a:pt x="1076" y="566"/>
                  </a:lnTo>
                  <a:lnTo>
                    <a:pt x="1080" y="566"/>
                  </a:lnTo>
                  <a:lnTo>
                    <a:pt x="1082" y="568"/>
                  </a:lnTo>
                  <a:lnTo>
                    <a:pt x="1082" y="568"/>
                  </a:lnTo>
                  <a:lnTo>
                    <a:pt x="1090" y="562"/>
                  </a:lnTo>
                  <a:lnTo>
                    <a:pt x="1094" y="552"/>
                  </a:lnTo>
                  <a:lnTo>
                    <a:pt x="1094" y="540"/>
                  </a:lnTo>
                  <a:lnTo>
                    <a:pt x="1092" y="530"/>
                  </a:lnTo>
                  <a:lnTo>
                    <a:pt x="1088" y="524"/>
                  </a:lnTo>
                  <a:lnTo>
                    <a:pt x="1084" y="520"/>
                  </a:lnTo>
                  <a:lnTo>
                    <a:pt x="1082" y="518"/>
                  </a:lnTo>
                  <a:lnTo>
                    <a:pt x="1078" y="518"/>
                  </a:lnTo>
                  <a:lnTo>
                    <a:pt x="1078" y="518"/>
                  </a:lnTo>
                  <a:lnTo>
                    <a:pt x="1076" y="510"/>
                  </a:lnTo>
                  <a:lnTo>
                    <a:pt x="1074" y="504"/>
                  </a:lnTo>
                  <a:lnTo>
                    <a:pt x="1072" y="502"/>
                  </a:lnTo>
                  <a:lnTo>
                    <a:pt x="1072" y="500"/>
                  </a:lnTo>
                  <a:lnTo>
                    <a:pt x="1072" y="500"/>
                  </a:lnTo>
                  <a:lnTo>
                    <a:pt x="1070" y="500"/>
                  </a:lnTo>
                  <a:lnTo>
                    <a:pt x="1052" y="500"/>
                  </a:lnTo>
                  <a:lnTo>
                    <a:pt x="1048" y="502"/>
                  </a:lnTo>
                  <a:lnTo>
                    <a:pt x="1046" y="504"/>
                  </a:lnTo>
                  <a:lnTo>
                    <a:pt x="1044" y="502"/>
                  </a:lnTo>
                  <a:lnTo>
                    <a:pt x="1042" y="502"/>
                  </a:lnTo>
                  <a:lnTo>
                    <a:pt x="1040" y="500"/>
                  </a:lnTo>
                  <a:lnTo>
                    <a:pt x="1040" y="500"/>
                  </a:lnTo>
                  <a:lnTo>
                    <a:pt x="1034" y="484"/>
                  </a:lnTo>
                  <a:lnTo>
                    <a:pt x="1030" y="468"/>
                  </a:lnTo>
                  <a:lnTo>
                    <a:pt x="1026" y="456"/>
                  </a:lnTo>
                  <a:lnTo>
                    <a:pt x="1024" y="452"/>
                  </a:lnTo>
                  <a:lnTo>
                    <a:pt x="1024" y="452"/>
                  </a:lnTo>
                  <a:lnTo>
                    <a:pt x="1024" y="454"/>
                  </a:lnTo>
                  <a:lnTo>
                    <a:pt x="1024" y="458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56"/>
                  </a:lnTo>
                  <a:lnTo>
                    <a:pt x="1022" y="448"/>
                  </a:lnTo>
                  <a:lnTo>
                    <a:pt x="1016" y="436"/>
                  </a:lnTo>
                  <a:lnTo>
                    <a:pt x="1010" y="422"/>
                  </a:lnTo>
                  <a:lnTo>
                    <a:pt x="1002" y="408"/>
                  </a:lnTo>
                  <a:lnTo>
                    <a:pt x="996" y="398"/>
                  </a:lnTo>
                  <a:lnTo>
                    <a:pt x="994" y="394"/>
                  </a:lnTo>
                  <a:lnTo>
                    <a:pt x="992" y="384"/>
                  </a:lnTo>
                  <a:lnTo>
                    <a:pt x="988" y="378"/>
                  </a:lnTo>
                  <a:lnTo>
                    <a:pt x="986" y="374"/>
                  </a:lnTo>
                  <a:lnTo>
                    <a:pt x="982" y="372"/>
                  </a:lnTo>
                  <a:lnTo>
                    <a:pt x="980" y="370"/>
                  </a:lnTo>
                  <a:lnTo>
                    <a:pt x="976" y="370"/>
                  </a:lnTo>
                  <a:lnTo>
                    <a:pt x="974" y="370"/>
                  </a:lnTo>
                  <a:lnTo>
                    <a:pt x="974" y="372"/>
                  </a:lnTo>
                  <a:lnTo>
                    <a:pt x="972" y="372"/>
                  </a:lnTo>
                  <a:lnTo>
                    <a:pt x="974" y="386"/>
                  </a:lnTo>
                  <a:lnTo>
                    <a:pt x="970" y="394"/>
                  </a:lnTo>
                  <a:lnTo>
                    <a:pt x="964" y="400"/>
                  </a:lnTo>
                  <a:lnTo>
                    <a:pt x="958" y="404"/>
                  </a:lnTo>
                  <a:lnTo>
                    <a:pt x="954" y="404"/>
                  </a:lnTo>
                  <a:lnTo>
                    <a:pt x="942" y="408"/>
                  </a:lnTo>
                  <a:lnTo>
                    <a:pt x="932" y="408"/>
                  </a:lnTo>
                  <a:lnTo>
                    <a:pt x="926" y="404"/>
                  </a:lnTo>
                  <a:lnTo>
                    <a:pt x="924" y="400"/>
                  </a:lnTo>
                  <a:lnTo>
                    <a:pt x="922" y="398"/>
                  </a:lnTo>
                  <a:lnTo>
                    <a:pt x="918" y="388"/>
                  </a:lnTo>
                  <a:lnTo>
                    <a:pt x="918" y="378"/>
                  </a:lnTo>
                  <a:lnTo>
                    <a:pt x="920" y="370"/>
                  </a:lnTo>
                  <a:lnTo>
                    <a:pt x="922" y="366"/>
                  </a:lnTo>
                  <a:lnTo>
                    <a:pt x="916" y="354"/>
                  </a:lnTo>
                  <a:lnTo>
                    <a:pt x="918" y="350"/>
                  </a:lnTo>
                  <a:lnTo>
                    <a:pt x="918" y="348"/>
                  </a:lnTo>
                  <a:lnTo>
                    <a:pt x="918" y="344"/>
                  </a:lnTo>
                  <a:lnTo>
                    <a:pt x="916" y="342"/>
                  </a:lnTo>
                  <a:lnTo>
                    <a:pt x="916" y="342"/>
                  </a:lnTo>
                  <a:lnTo>
                    <a:pt x="912" y="340"/>
                  </a:lnTo>
                  <a:lnTo>
                    <a:pt x="908" y="338"/>
                  </a:lnTo>
                  <a:lnTo>
                    <a:pt x="904" y="334"/>
                  </a:lnTo>
                  <a:lnTo>
                    <a:pt x="900" y="332"/>
                  </a:lnTo>
                  <a:lnTo>
                    <a:pt x="898" y="328"/>
                  </a:lnTo>
                  <a:lnTo>
                    <a:pt x="896" y="326"/>
                  </a:lnTo>
                  <a:lnTo>
                    <a:pt x="894" y="326"/>
                  </a:lnTo>
                  <a:lnTo>
                    <a:pt x="890" y="320"/>
                  </a:lnTo>
                  <a:lnTo>
                    <a:pt x="886" y="316"/>
                  </a:lnTo>
                  <a:lnTo>
                    <a:pt x="882" y="314"/>
                  </a:lnTo>
                  <a:lnTo>
                    <a:pt x="878" y="312"/>
                  </a:lnTo>
                  <a:lnTo>
                    <a:pt x="874" y="312"/>
                  </a:lnTo>
                  <a:lnTo>
                    <a:pt x="870" y="312"/>
                  </a:lnTo>
                  <a:lnTo>
                    <a:pt x="870" y="312"/>
                  </a:lnTo>
                  <a:lnTo>
                    <a:pt x="830" y="310"/>
                  </a:lnTo>
                  <a:lnTo>
                    <a:pt x="826" y="308"/>
                  </a:lnTo>
                  <a:lnTo>
                    <a:pt x="820" y="308"/>
                  </a:lnTo>
                  <a:lnTo>
                    <a:pt x="818" y="308"/>
                  </a:lnTo>
                  <a:lnTo>
                    <a:pt x="814" y="312"/>
                  </a:lnTo>
                  <a:lnTo>
                    <a:pt x="812" y="314"/>
                  </a:lnTo>
                  <a:lnTo>
                    <a:pt x="810" y="318"/>
                  </a:lnTo>
                  <a:lnTo>
                    <a:pt x="810" y="320"/>
                  </a:lnTo>
                  <a:lnTo>
                    <a:pt x="810" y="324"/>
                  </a:lnTo>
                  <a:lnTo>
                    <a:pt x="810" y="324"/>
                  </a:lnTo>
                  <a:lnTo>
                    <a:pt x="808" y="326"/>
                  </a:lnTo>
                  <a:lnTo>
                    <a:pt x="806" y="328"/>
                  </a:lnTo>
                  <a:lnTo>
                    <a:pt x="806" y="332"/>
                  </a:lnTo>
                  <a:lnTo>
                    <a:pt x="806" y="336"/>
                  </a:lnTo>
                  <a:lnTo>
                    <a:pt x="806" y="340"/>
                  </a:lnTo>
                  <a:lnTo>
                    <a:pt x="806" y="342"/>
                  </a:lnTo>
                  <a:lnTo>
                    <a:pt x="806" y="344"/>
                  </a:lnTo>
                  <a:lnTo>
                    <a:pt x="810" y="348"/>
                  </a:lnTo>
                  <a:lnTo>
                    <a:pt x="812" y="354"/>
                  </a:lnTo>
                  <a:lnTo>
                    <a:pt x="814" y="358"/>
                  </a:lnTo>
                  <a:lnTo>
                    <a:pt x="814" y="362"/>
                  </a:lnTo>
                  <a:lnTo>
                    <a:pt x="814" y="366"/>
                  </a:lnTo>
                  <a:lnTo>
                    <a:pt x="808" y="388"/>
                  </a:lnTo>
                  <a:lnTo>
                    <a:pt x="804" y="402"/>
                  </a:lnTo>
                  <a:lnTo>
                    <a:pt x="802" y="408"/>
                  </a:lnTo>
                  <a:lnTo>
                    <a:pt x="806" y="416"/>
                  </a:lnTo>
                  <a:lnTo>
                    <a:pt x="810" y="430"/>
                  </a:lnTo>
                  <a:lnTo>
                    <a:pt x="814" y="446"/>
                  </a:lnTo>
                  <a:lnTo>
                    <a:pt x="816" y="458"/>
                  </a:lnTo>
                  <a:lnTo>
                    <a:pt x="818" y="462"/>
                  </a:lnTo>
                  <a:lnTo>
                    <a:pt x="818" y="470"/>
                  </a:lnTo>
                  <a:lnTo>
                    <a:pt x="816" y="474"/>
                  </a:lnTo>
                  <a:lnTo>
                    <a:pt x="814" y="478"/>
                  </a:lnTo>
                  <a:lnTo>
                    <a:pt x="812" y="482"/>
                  </a:lnTo>
                  <a:lnTo>
                    <a:pt x="810" y="482"/>
                  </a:lnTo>
                  <a:lnTo>
                    <a:pt x="808" y="484"/>
                  </a:lnTo>
                  <a:lnTo>
                    <a:pt x="806" y="484"/>
                  </a:lnTo>
                  <a:lnTo>
                    <a:pt x="804" y="490"/>
                  </a:lnTo>
                  <a:lnTo>
                    <a:pt x="800" y="496"/>
                  </a:lnTo>
                  <a:lnTo>
                    <a:pt x="796" y="500"/>
                  </a:lnTo>
                  <a:lnTo>
                    <a:pt x="792" y="502"/>
                  </a:lnTo>
                  <a:lnTo>
                    <a:pt x="788" y="504"/>
                  </a:lnTo>
                  <a:lnTo>
                    <a:pt x="788" y="504"/>
                  </a:lnTo>
                  <a:lnTo>
                    <a:pt x="790" y="506"/>
                  </a:lnTo>
                  <a:lnTo>
                    <a:pt x="790" y="510"/>
                  </a:lnTo>
                  <a:lnTo>
                    <a:pt x="790" y="514"/>
                  </a:lnTo>
                  <a:lnTo>
                    <a:pt x="790" y="520"/>
                  </a:lnTo>
                  <a:lnTo>
                    <a:pt x="790" y="524"/>
                  </a:lnTo>
                  <a:lnTo>
                    <a:pt x="790" y="530"/>
                  </a:lnTo>
                  <a:lnTo>
                    <a:pt x="790" y="532"/>
                  </a:lnTo>
                  <a:lnTo>
                    <a:pt x="790" y="534"/>
                  </a:lnTo>
                  <a:lnTo>
                    <a:pt x="790" y="540"/>
                  </a:lnTo>
                  <a:lnTo>
                    <a:pt x="792" y="544"/>
                  </a:lnTo>
                  <a:lnTo>
                    <a:pt x="794" y="548"/>
                  </a:lnTo>
                  <a:lnTo>
                    <a:pt x="798" y="552"/>
                  </a:lnTo>
                  <a:lnTo>
                    <a:pt x="800" y="554"/>
                  </a:lnTo>
                  <a:lnTo>
                    <a:pt x="800" y="554"/>
                  </a:lnTo>
                  <a:lnTo>
                    <a:pt x="800" y="562"/>
                  </a:lnTo>
                  <a:lnTo>
                    <a:pt x="798" y="568"/>
                  </a:lnTo>
                  <a:lnTo>
                    <a:pt x="794" y="572"/>
                  </a:lnTo>
                  <a:lnTo>
                    <a:pt x="792" y="576"/>
                  </a:lnTo>
                  <a:lnTo>
                    <a:pt x="790" y="578"/>
                  </a:lnTo>
                  <a:lnTo>
                    <a:pt x="790" y="578"/>
                  </a:lnTo>
                  <a:lnTo>
                    <a:pt x="786" y="582"/>
                  </a:lnTo>
                  <a:lnTo>
                    <a:pt x="782" y="584"/>
                  </a:lnTo>
                  <a:lnTo>
                    <a:pt x="778" y="584"/>
                  </a:lnTo>
                  <a:lnTo>
                    <a:pt x="776" y="582"/>
                  </a:lnTo>
                  <a:lnTo>
                    <a:pt x="774" y="580"/>
                  </a:lnTo>
                  <a:lnTo>
                    <a:pt x="772" y="578"/>
                  </a:lnTo>
                  <a:lnTo>
                    <a:pt x="770" y="576"/>
                  </a:lnTo>
                  <a:lnTo>
                    <a:pt x="770" y="574"/>
                  </a:lnTo>
                  <a:lnTo>
                    <a:pt x="768" y="570"/>
                  </a:lnTo>
                  <a:lnTo>
                    <a:pt x="766" y="566"/>
                  </a:lnTo>
                  <a:lnTo>
                    <a:pt x="764" y="562"/>
                  </a:lnTo>
                  <a:lnTo>
                    <a:pt x="764" y="560"/>
                  </a:lnTo>
                  <a:lnTo>
                    <a:pt x="762" y="558"/>
                  </a:lnTo>
                  <a:lnTo>
                    <a:pt x="758" y="556"/>
                  </a:lnTo>
                  <a:lnTo>
                    <a:pt x="754" y="554"/>
                  </a:lnTo>
                  <a:lnTo>
                    <a:pt x="752" y="550"/>
                  </a:lnTo>
                  <a:lnTo>
                    <a:pt x="752" y="548"/>
                  </a:lnTo>
                  <a:lnTo>
                    <a:pt x="752" y="546"/>
                  </a:lnTo>
                  <a:lnTo>
                    <a:pt x="752" y="544"/>
                  </a:lnTo>
                  <a:lnTo>
                    <a:pt x="752" y="542"/>
                  </a:lnTo>
                  <a:lnTo>
                    <a:pt x="750" y="540"/>
                  </a:lnTo>
                  <a:lnTo>
                    <a:pt x="748" y="534"/>
                  </a:lnTo>
                  <a:lnTo>
                    <a:pt x="746" y="530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4" y="520"/>
                  </a:lnTo>
                  <a:lnTo>
                    <a:pt x="744" y="510"/>
                  </a:lnTo>
                  <a:lnTo>
                    <a:pt x="742" y="504"/>
                  </a:lnTo>
                  <a:lnTo>
                    <a:pt x="738" y="500"/>
                  </a:lnTo>
                  <a:lnTo>
                    <a:pt x="736" y="496"/>
                  </a:lnTo>
                  <a:lnTo>
                    <a:pt x="732" y="494"/>
                  </a:lnTo>
                  <a:lnTo>
                    <a:pt x="730" y="492"/>
                  </a:lnTo>
                  <a:lnTo>
                    <a:pt x="728" y="492"/>
                  </a:lnTo>
                  <a:lnTo>
                    <a:pt x="726" y="492"/>
                  </a:lnTo>
                  <a:lnTo>
                    <a:pt x="726" y="492"/>
                  </a:lnTo>
                  <a:lnTo>
                    <a:pt x="714" y="490"/>
                  </a:lnTo>
                  <a:lnTo>
                    <a:pt x="702" y="490"/>
                  </a:lnTo>
                  <a:lnTo>
                    <a:pt x="690" y="492"/>
                  </a:lnTo>
                  <a:lnTo>
                    <a:pt x="686" y="492"/>
                  </a:lnTo>
                  <a:lnTo>
                    <a:pt x="670" y="488"/>
                  </a:lnTo>
                  <a:lnTo>
                    <a:pt x="660" y="478"/>
                  </a:lnTo>
                  <a:lnTo>
                    <a:pt x="652" y="468"/>
                  </a:lnTo>
                  <a:lnTo>
                    <a:pt x="650" y="458"/>
                  </a:lnTo>
                  <a:lnTo>
                    <a:pt x="650" y="456"/>
                  </a:lnTo>
                  <a:lnTo>
                    <a:pt x="644" y="446"/>
                  </a:lnTo>
                  <a:lnTo>
                    <a:pt x="640" y="440"/>
                  </a:lnTo>
                  <a:lnTo>
                    <a:pt x="636" y="434"/>
                  </a:lnTo>
                  <a:lnTo>
                    <a:pt x="630" y="430"/>
                  </a:lnTo>
                  <a:lnTo>
                    <a:pt x="628" y="428"/>
                  </a:lnTo>
                  <a:lnTo>
                    <a:pt x="624" y="428"/>
                  </a:lnTo>
                  <a:lnTo>
                    <a:pt x="624" y="428"/>
                  </a:lnTo>
                  <a:lnTo>
                    <a:pt x="622" y="420"/>
                  </a:lnTo>
                  <a:lnTo>
                    <a:pt x="620" y="416"/>
                  </a:lnTo>
                  <a:lnTo>
                    <a:pt x="618" y="412"/>
                  </a:lnTo>
                  <a:lnTo>
                    <a:pt x="618" y="412"/>
                  </a:lnTo>
                  <a:lnTo>
                    <a:pt x="616" y="410"/>
                  </a:lnTo>
                  <a:lnTo>
                    <a:pt x="608" y="412"/>
                  </a:lnTo>
                  <a:lnTo>
                    <a:pt x="602" y="410"/>
                  </a:lnTo>
                  <a:lnTo>
                    <a:pt x="598" y="408"/>
                  </a:lnTo>
                  <a:lnTo>
                    <a:pt x="594" y="402"/>
                  </a:lnTo>
                  <a:lnTo>
                    <a:pt x="592" y="398"/>
                  </a:lnTo>
                  <a:lnTo>
                    <a:pt x="592" y="392"/>
                  </a:lnTo>
                  <a:lnTo>
                    <a:pt x="590" y="388"/>
                  </a:lnTo>
                  <a:lnTo>
                    <a:pt x="590" y="386"/>
                  </a:lnTo>
                  <a:lnTo>
                    <a:pt x="590" y="384"/>
                  </a:lnTo>
                  <a:lnTo>
                    <a:pt x="592" y="372"/>
                  </a:lnTo>
                  <a:lnTo>
                    <a:pt x="598" y="358"/>
                  </a:lnTo>
                  <a:lnTo>
                    <a:pt x="608" y="342"/>
                  </a:lnTo>
                  <a:lnTo>
                    <a:pt x="618" y="330"/>
                  </a:lnTo>
                  <a:lnTo>
                    <a:pt x="624" y="320"/>
                  </a:lnTo>
                  <a:lnTo>
                    <a:pt x="628" y="318"/>
                  </a:lnTo>
                  <a:lnTo>
                    <a:pt x="634" y="316"/>
                  </a:lnTo>
                  <a:lnTo>
                    <a:pt x="638" y="312"/>
                  </a:lnTo>
                  <a:lnTo>
                    <a:pt x="642" y="308"/>
                  </a:lnTo>
                  <a:lnTo>
                    <a:pt x="644" y="306"/>
                  </a:lnTo>
                  <a:lnTo>
                    <a:pt x="644" y="304"/>
                  </a:lnTo>
                  <a:lnTo>
                    <a:pt x="646" y="302"/>
                  </a:lnTo>
                  <a:lnTo>
                    <a:pt x="644" y="298"/>
                  </a:lnTo>
                  <a:lnTo>
                    <a:pt x="644" y="296"/>
                  </a:lnTo>
                  <a:lnTo>
                    <a:pt x="646" y="294"/>
                  </a:lnTo>
                  <a:lnTo>
                    <a:pt x="646" y="292"/>
                  </a:lnTo>
                  <a:lnTo>
                    <a:pt x="648" y="292"/>
                  </a:lnTo>
                  <a:lnTo>
                    <a:pt x="650" y="292"/>
                  </a:lnTo>
                  <a:lnTo>
                    <a:pt x="652" y="290"/>
                  </a:lnTo>
                  <a:lnTo>
                    <a:pt x="656" y="292"/>
                  </a:lnTo>
                  <a:lnTo>
                    <a:pt x="662" y="292"/>
                  </a:lnTo>
                  <a:lnTo>
                    <a:pt x="666" y="294"/>
                  </a:lnTo>
                  <a:lnTo>
                    <a:pt x="670" y="296"/>
                  </a:lnTo>
                  <a:lnTo>
                    <a:pt x="672" y="296"/>
                  </a:lnTo>
                  <a:lnTo>
                    <a:pt x="674" y="298"/>
                  </a:lnTo>
                  <a:lnTo>
                    <a:pt x="678" y="292"/>
                  </a:lnTo>
                  <a:lnTo>
                    <a:pt x="682" y="282"/>
                  </a:lnTo>
                  <a:lnTo>
                    <a:pt x="682" y="270"/>
                  </a:lnTo>
                  <a:lnTo>
                    <a:pt x="682" y="266"/>
                  </a:lnTo>
                  <a:lnTo>
                    <a:pt x="684" y="250"/>
                  </a:lnTo>
                  <a:lnTo>
                    <a:pt x="690" y="238"/>
                  </a:lnTo>
                  <a:lnTo>
                    <a:pt x="698" y="230"/>
                  </a:lnTo>
                  <a:lnTo>
                    <a:pt x="700" y="226"/>
                  </a:lnTo>
                  <a:lnTo>
                    <a:pt x="702" y="220"/>
                  </a:lnTo>
                  <a:lnTo>
                    <a:pt x="704" y="218"/>
                  </a:lnTo>
                  <a:lnTo>
                    <a:pt x="704" y="216"/>
                  </a:lnTo>
                  <a:lnTo>
                    <a:pt x="702" y="214"/>
                  </a:lnTo>
                  <a:lnTo>
                    <a:pt x="702" y="214"/>
                  </a:lnTo>
                  <a:lnTo>
                    <a:pt x="700" y="214"/>
                  </a:lnTo>
                  <a:lnTo>
                    <a:pt x="700" y="214"/>
                  </a:lnTo>
                  <a:lnTo>
                    <a:pt x="698" y="216"/>
                  </a:lnTo>
                  <a:lnTo>
                    <a:pt x="668" y="200"/>
                  </a:lnTo>
                  <a:lnTo>
                    <a:pt x="668" y="196"/>
                  </a:lnTo>
                  <a:lnTo>
                    <a:pt x="670" y="196"/>
                  </a:lnTo>
                  <a:lnTo>
                    <a:pt x="672" y="194"/>
                  </a:lnTo>
                  <a:lnTo>
                    <a:pt x="676" y="194"/>
                  </a:lnTo>
                  <a:lnTo>
                    <a:pt x="680" y="194"/>
                  </a:lnTo>
                  <a:lnTo>
                    <a:pt x="684" y="196"/>
                  </a:lnTo>
                  <a:lnTo>
                    <a:pt x="688" y="196"/>
                  </a:lnTo>
                  <a:lnTo>
                    <a:pt x="692" y="196"/>
                  </a:lnTo>
                  <a:lnTo>
                    <a:pt x="694" y="198"/>
                  </a:lnTo>
                  <a:lnTo>
                    <a:pt x="696" y="198"/>
                  </a:lnTo>
                  <a:lnTo>
                    <a:pt x="700" y="196"/>
                  </a:lnTo>
                  <a:lnTo>
                    <a:pt x="704" y="196"/>
                  </a:lnTo>
                  <a:lnTo>
                    <a:pt x="710" y="198"/>
                  </a:lnTo>
                  <a:lnTo>
                    <a:pt x="716" y="198"/>
                  </a:lnTo>
                  <a:lnTo>
                    <a:pt x="720" y="200"/>
                  </a:lnTo>
                  <a:lnTo>
                    <a:pt x="724" y="200"/>
                  </a:lnTo>
                  <a:lnTo>
                    <a:pt x="726" y="202"/>
                  </a:lnTo>
                  <a:lnTo>
                    <a:pt x="732" y="190"/>
                  </a:lnTo>
                  <a:lnTo>
                    <a:pt x="738" y="194"/>
                  </a:lnTo>
                  <a:lnTo>
                    <a:pt x="744" y="194"/>
                  </a:lnTo>
                  <a:lnTo>
                    <a:pt x="748" y="194"/>
                  </a:lnTo>
                  <a:lnTo>
                    <a:pt x="752" y="192"/>
                  </a:lnTo>
                  <a:lnTo>
                    <a:pt x="754" y="190"/>
                  </a:lnTo>
                  <a:lnTo>
                    <a:pt x="756" y="190"/>
                  </a:lnTo>
                  <a:lnTo>
                    <a:pt x="756" y="190"/>
                  </a:lnTo>
                  <a:lnTo>
                    <a:pt x="758" y="186"/>
                  </a:lnTo>
                  <a:lnTo>
                    <a:pt x="760" y="182"/>
                  </a:lnTo>
                  <a:lnTo>
                    <a:pt x="762" y="178"/>
                  </a:lnTo>
                  <a:lnTo>
                    <a:pt x="764" y="174"/>
                  </a:lnTo>
                  <a:lnTo>
                    <a:pt x="766" y="170"/>
                  </a:lnTo>
                  <a:lnTo>
                    <a:pt x="770" y="168"/>
                  </a:lnTo>
                  <a:lnTo>
                    <a:pt x="770" y="168"/>
                  </a:lnTo>
                  <a:lnTo>
                    <a:pt x="772" y="166"/>
                  </a:lnTo>
                  <a:lnTo>
                    <a:pt x="772" y="162"/>
                  </a:lnTo>
                  <a:lnTo>
                    <a:pt x="774" y="156"/>
                  </a:lnTo>
                  <a:lnTo>
                    <a:pt x="774" y="152"/>
                  </a:lnTo>
                  <a:lnTo>
                    <a:pt x="772" y="146"/>
                  </a:lnTo>
                  <a:lnTo>
                    <a:pt x="770" y="140"/>
                  </a:lnTo>
                  <a:lnTo>
                    <a:pt x="770" y="140"/>
                  </a:lnTo>
                  <a:lnTo>
                    <a:pt x="768" y="138"/>
                  </a:lnTo>
                  <a:lnTo>
                    <a:pt x="764" y="136"/>
                  </a:lnTo>
                  <a:lnTo>
                    <a:pt x="762" y="134"/>
                  </a:lnTo>
                  <a:lnTo>
                    <a:pt x="758" y="132"/>
                  </a:lnTo>
                  <a:lnTo>
                    <a:pt x="756" y="128"/>
                  </a:lnTo>
                  <a:lnTo>
                    <a:pt x="756" y="124"/>
                  </a:lnTo>
                  <a:lnTo>
                    <a:pt x="756" y="120"/>
                  </a:lnTo>
                  <a:lnTo>
                    <a:pt x="758" y="118"/>
                  </a:lnTo>
                  <a:lnTo>
                    <a:pt x="764" y="114"/>
                  </a:lnTo>
                  <a:lnTo>
                    <a:pt x="764" y="114"/>
                  </a:lnTo>
                  <a:lnTo>
                    <a:pt x="766" y="114"/>
                  </a:lnTo>
                  <a:lnTo>
                    <a:pt x="768" y="114"/>
                  </a:lnTo>
                  <a:lnTo>
                    <a:pt x="770" y="114"/>
                  </a:lnTo>
                  <a:lnTo>
                    <a:pt x="772" y="112"/>
                  </a:lnTo>
                  <a:lnTo>
                    <a:pt x="774" y="110"/>
                  </a:lnTo>
                  <a:lnTo>
                    <a:pt x="774" y="106"/>
                  </a:lnTo>
                  <a:lnTo>
                    <a:pt x="774" y="102"/>
                  </a:lnTo>
                  <a:lnTo>
                    <a:pt x="772" y="100"/>
                  </a:lnTo>
                  <a:lnTo>
                    <a:pt x="772" y="100"/>
                  </a:lnTo>
                  <a:lnTo>
                    <a:pt x="770" y="98"/>
                  </a:lnTo>
                  <a:lnTo>
                    <a:pt x="766" y="96"/>
                  </a:lnTo>
                  <a:lnTo>
                    <a:pt x="764" y="94"/>
                  </a:lnTo>
                  <a:lnTo>
                    <a:pt x="762" y="94"/>
                  </a:lnTo>
                  <a:lnTo>
                    <a:pt x="760" y="96"/>
                  </a:lnTo>
                  <a:lnTo>
                    <a:pt x="758" y="72"/>
                  </a:lnTo>
                  <a:lnTo>
                    <a:pt x="754" y="74"/>
                  </a:lnTo>
                  <a:lnTo>
                    <a:pt x="750" y="74"/>
                  </a:lnTo>
                  <a:lnTo>
                    <a:pt x="744" y="74"/>
                  </a:lnTo>
                  <a:lnTo>
                    <a:pt x="740" y="72"/>
                  </a:lnTo>
                  <a:lnTo>
                    <a:pt x="736" y="70"/>
                  </a:lnTo>
                  <a:lnTo>
                    <a:pt x="732" y="70"/>
                  </a:lnTo>
                  <a:lnTo>
                    <a:pt x="730" y="70"/>
                  </a:lnTo>
                  <a:lnTo>
                    <a:pt x="734" y="100"/>
                  </a:lnTo>
                  <a:lnTo>
                    <a:pt x="734" y="100"/>
                  </a:lnTo>
                  <a:lnTo>
                    <a:pt x="732" y="102"/>
                  </a:lnTo>
                  <a:lnTo>
                    <a:pt x="728" y="106"/>
                  </a:lnTo>
                  <a:lnTo>
                    <a:pt x="726" y="112"/>
                  </a:lnTo>
                  <a:lnTo>
                    <a:pt x="722" y="120"/>
                  </a:lnTo>
                  <a:lnTo>
                    <a:pt x="718" y="132"/>
                  </a:lnTo>
                  <a:lnTo>
                    <a:pt x="718" y="132"/>
                  </a:lnTo>
                  <a:lnTo>
                    <a:pt x="718" y="134"/>
                  </a:lnTo>
                  <a:lnTo>
                    <a:pt x="716" y="136"/>
                  </a:lnTo>
                  <a:lnTo>
                    <a:pt x="714" y="138"/>
                  </a:lnTo>
                  <a:lnTo>
                    <a:pt x="714" y="138"/>
                  </a:lnTo>
                  <a:lnTo>
                    <a:pt x="710" y="140"/>
                  </a:lnTo>
                  <a:lnTo>
                    <a:pt x="708" y="138"/>
                  </a:lnTo>
                  <a:lnTo>
                    <a:pt x="704" y="136"/>
                  </a:lnTo>
                  <a:lnTo>
                    <a:pt x="700" y="132"/>
                  </a:lnTo>
                  <a:lnTo>
                    <a:pt x="696" y="98"/>
                  </a:lnTo>
                  <a:lnTo>
                    <a:pt x="696" y="98"/>
                  </a:lnTo>
                  <a:lnTo>
                    <a:pt x="694" y="96"/>
                  </a:lnTo>
                  <a:lnTo>
                    <a:pt x="694" y="94"/>
                  </a:lnTo>
                  <a:lnTo>
                    <a:pt x="694" y="94"/>
                  </a:lnTo>
                  <a:lnTo>
                    <a:pt x="692" y="92"/>
                  </a:lnTo>
                  <a:lnTo>
                    <a:pt x="692" y="94"/>
                  </a:lnTo>
                  <a:lnTo>
                    <a:pt x="690" y="96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86" y="104"/>
                  </a:lnTo>
                  <a:lnTo>
                    <a:pt x="686" y="106"/>
                  </a:lnTo>
                  <a:lnTo>
                    <a:pt x="682" y="110"/>
                  </a:lnTo>
                  <a:lnTo>
                    <a:pt x="680" y="112"/>
                  </a:lnTo>
                  <a:lnTo>
                    <a:pt x="678" y="114"/>
                  </a:lnTo>
                  <a:lnTo>
                    <a:pt x="676" y="116"/>
                  </a:lnTo>
                  <a:lnTo>
                    <a:pt x="674" y="116"/>
                  </a:lnTo>
                  <a:lnTo>
                    <a:pt x="672" y="114"/>
                  </a:lnTo>
                  <a:lnTo>
                    <a:pt x="670" y="110"/>
                  </a:lnTo>
                  <a:lnTo>
                    <a:pt x="670" y="106"/>
                  </a:lnTo>
                  <a:lnTo>
                    <a:pt x="670" y="100"/>
                  </a:lnTo>
                  <a:lnTo>
                    <a:pt x="670" y="98"/>
                  </a:lnTo>
                  <a:lnTo>
                    <a:pt x="668" y="96"/>
                  </a:lnTo>
                  <a:lnTo>
                    <a:pt x="666" y="96"/>
                  </a:lnTo>
                  <a:lnTo>
                    <a:pt x="664" y="98"/>
                  </a:lnTo>
                  <a:lnTo>
                    <a:pt x="662" y="98"/>
                  </a:lnTo>
                  <a:lnTo>
                    <a:pt x="660" y="100"/>
                  </a:lnTo>
                  <a:lnTo>
                    <a:pt x="658" y="100"/>
                  </a:lnTo>
                  <a:lnTo>
                    <a:pt x="654" y="100"/>
                  </a:lnTo>
                  <a:lnTo>
                    <a:pt x="652" y="98"/>
                  </a:lnTo>
                  <a:lnTo>
                    <a:pt x="648" y="96"/>
                  </a:lnTo>
                  <a:lnTo>
                    <a:pt x="646" y="94"/>
                  </a:lnTo>
                  <a:lnTo>
                    <a:pt x="644" y="92"/>
                  </a:lnTo>
                  <a:lnTo>
                    <a:pt x="644" y="90"/>
                  </a:lnTo>
                  <a:lnTo>
                    <a:pt x="646" y="88"/>
                  </a:lnTo>
                  <a:lnTo>
                    <a:pt x="648" y="82"/>
                  </a:lnTo>
                  <a:lnTo>
                    <a:pt x="650" y="76"/>
                  </a:lnTo>
                  <a:lnTo>
                    <a:pt x="650" y="70"/>
                  </a:lnTo>
                  <a:lnTo>
                    <a:pt x="650" y="64"/>
                  </a:lnTo>
                  <a:lnTo>
                    <a:pt x="650" y="60"/>
                  </a:lnTo>
                  <a:lnTo>
                    <a:pt x="650" y="58"/>
                  </a:lnTo>
                  <a:lnTo>
                    <a:pt x="648" y="56"/>
                  </a:lnTo>
                  <a:lnTo>
                    <a:pt x="646" y="52"/>
                  </a:lnTo>
                  <a:lnTo>
                    <a:pt x="644" y="48"/>
                  </a:lnTo>
                  <a:lnTo>
                    <a:pt x="644" y="44"/>
                  </a:lnTo>
                  <a:lnTo>
                    <a:pt x="644" y="42"/>
                  </a:lnTo>
                  <a:lnTo>
                    <a:pt x="644" y="42"/>
                  </a:lnTo>
                  <a:lnTo>
                    <a:pt x="642" y="34"/>
                  </a:lnTo>
                  <a:lnTo>
                    <a:pt x="638" y="26"/>
                  </a:lnTo>
                  <a:lnTo>
                    <a:pt x="632" y="16"/>
                  </a:lnTo>
                  <a:lnTo>
                    <a:pt x="626" y="10"/>
                  </a:lnTo>
                  <a:lnTo>
                    <a:pt x="624" y="8"/>
                  </a:lnTo>
                  <a:lnTo>
                    <a:pt x="622" y="2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616" y="0"/>
                  </a:lnTo>
                  <a:lnTo>
                    <a:pt x="614" y="0"/>
                  </a:lnTo>
                  <a:lnTo>
                    <a:pt x="612" y="2"/>
                  </a:lnTo>
                  <a:lnTo>
                    <a:pt x="610" y="4"/>
                  </a:lnTo>
                  <a:lnTo>
                    <a:pt x="610" y="4"/>
                  </a:lnTo>
                  <a:lnTo>
                    <a:pt x="608" y="4"/>
                  </a:lnTo>
                  <a:lnTo>
                    <a:pt x="604" y="6"/>
                  </a:lnTo>
                  <a:lnTo>
                    <a:pt x="604" y="10"/>
                  </a:lnTo>
                  <a:lnTo>
                    <a:pt x="602" y="14"/>
                  </a:lnTo>
                  <a:lnTo>
                    <a:pt x="602" y="20"/>
                  </a:lnTo>
                  <a:lnTo>
                    <a:pt x="600" y="22"/>
                  </a:lnTo>
                  <a:lnTo>
                    <a:pt x="600" y="24"/>
                  </a:lnTo>
                  <a:lnTo>
                    <a:pt x="594" y="28"/>
                  </a:lnTo>
                  <a:lnTo>
                    <a:pt x="590" y="34"/>
                  </a:lnTo>
                  <a:lnTo>
                    <a:pt x="588" y="40"/>
                  </a:lnTo>
                  <a:lnTo>
                    <a:pt x="588" y="44"/>
                  </a:lnTo>
                  <a:lnTo>
                    <a:pt x="588" y="48"/>
                  </a:lnTo>
                  <a:lnTo>
                    <a:pt x="588" y="50"/>
                  </a:lnTo>
                  <a:lnTo>
                    <a:pt x="588" y="52"/>
                  </a:lnTo>
                  <a:lnTo>
                    <a:pt x="590" y="68"/>
                  </a:lnTo>
                  <a:lnTo>
                    <a:pt x="598" y="78"/>
                  </a:lnTo>
                  <a:lnTo>
                    <a:pt x="606" y="84"/>
                  </a:lnTo>
                  <a:lnTo>
                    <a:pt x="612" y="86"/>
                  </a:lnTo>
                  <a:lnTo>
                    <a:pt x="616" y="88"/>
                  </a:lnTo>
                  <a:lnTo>
                    <a:pt x="610" y="92"/>
                  </a:lnTo>
                  <a:lnTo>
                    <a:pt x="608" y="98"/>
                  </a:lnTo>
                  <a:lnTo>
                    <a:pt x="608" y="102"/>
                  </a:lnTo>
                  <a:lnTo>
                    <a:pt x="610" y="106"/>
                  </a:lnTo>
                  <a:lnTo>
                    <a:pt x="612" y="108"/>
                  </a:lnTo>
                  <a:lnTo>
                    <a:pt x="616" y="112"/>
                  </a:lnTo>
                  <a:lnTo>
                    <a:pt x="618" y="114"/>
                  </a:lnTo>
                  <a:lnTo>
                    <a:pt x="622" y="114"/>
                  </a:lnTo>
                  <a:lnTo>
                    <a:pt x="624" y="116"/>
                  </a:lnTo>
                  <a:lnTo>
                    <a:pt x="624" y="116"/>
                  </a:lnTo>
                  <a:lnTo>
                    <a:pt x="628" y="118"/>
                  </a:lnTo>
                  <a:lnTo>
                    <a:pt x="630" y="120"/>
                  </a:lnTo>
                  <a:lnTo>
                    <a:pt x="630" y="122"/>
                  </a:lnTo>
                  <a:lnTo>
                    <a:pt x="630" y="124"/>
                  </a:lnTo>
                  <a:lnTo>
                    <a:pt x="630" y="128"/>
                  </a:lnTo>
                  <a:lnTo>
                    <a:pt x="628" y="130"/>
                  </a:lnTo>
                  <a:lnTo>
                    <a:pt x="628" y="130"/>
                  </a:lnTo>
                  <a:lnTo>
                    <a:pt x="624" y="134"/>
                  </a:lnTo>
                  <a:lnTo>
                    <a:pt x="614" y="140"/>
                  </a:lnTo>
                  <a:lnTo>
                    <a:pt x="606" y="146"/>
                  </a:lnTo>
                  <a:lnTo>
                    <a:pt x="598" y="150"/>
                  </a:lnTo>
                  <a:lnTo>
                    <a:pt x="594" y="152"/>
                  </a:lnTo>
                  <a:lnTo>
                    <a:pt x="588" y="150"/>
                  </a:lnTo>
                  <a:lnTo>
                    <a:pt x="584" y="150"/>
                  </a:lnTo>
                  <a:lnTo>
                    <a:pt x="582" y="150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4" y="124"/>
                  </a:lnTo>
                  <a:lnTo>
                    <a:pt x="568" y="124"/>
                  </a:lnTo>
                  <a:lnTo>
                    <a:pt x="562" y="124"/>
                  </a:lnTo>
                  <a:lnTo>
                    <a:pt x="558" y="124"/>
                  </a:lnTo>
                  <a:lnTo>
                    <a:pt x="556" y="124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2" y="128"/>
                  </a:lnTo>
                  <a:lnTo>
                    <a:pt x="552" y="128"/>
                  </a:lnTo>
                  <a:lnTo>
                    <a:pt x="554" y="138"/>
                  </a:lnTo>
                  <a:lnTo>
                    <a:pt x="554" y="144"/>
                  </a:lnTo>
                  <a:lnTo>
                    <a:pt x="552" y="148"/>
                  </a:lnTo>
                  <a:lnTo>
                    <a:pt x="552" y="152"/>
                  </a:lnTo>
                  <a:lnTo>
                    <a:pt x="550" y="152"/>
                  </a:lnTo>
                  <a:lnTo>
                    <a:pt x="548" y="152"/>
                  </a:lnTo>
                  <a:lnTo>
                    <a:pt x="546" y="152"/>
                  </a:lnTo>
                  <a:lnTo>
                    <a:pt x="544" y="152"/>
                  </a:lnTo>
                  <a:lnTo>
                    <a:pt x="544" y="150"/>
                  </a:lnTo>
                  <a:lnTo>
                    <a:pt x="542" y="150"/>
                  </a:lnTo>
                  <a:lnTo>
                    <a:pt x="542" y="150"/>
                  </a:lnTo>
                  <a:lnTo>
                    <a:pt x="536" y="146"/>
                  </a:lnTo>
                  <a:lnTo>
                    <a:pt x="532" y="144"/>
                  </a:lnTo>
                  <a:lnTo>
                    <a:pt x="528" y="144"/>
                  </a:lnTo>
                  <a:lnTo>
                    <a:pt x="526" y="144"/>
                  </a:lnTo>
                  <a:lnTo>
                    <a:pt x="524" y="146"/>
                  </a:lnTo>
                  <a:lnTo>
                    <a:pt x="522" y="148"/>
                  </a:lnTo>
                  <a:lnTo>
                    <a:pt x="522" y="148"/>
                  </a:lnTo>
                  <a:lnTo>
                    <a:pt x="516" y="152"/>
                  </a:lnTo>
                  <a:lnTo>
                    <a:pt x="512" y="154"/>
                  </a:lnTo>
                  <a:lnTo>
                    <a:pt x="508" y="154"/>
                  </a:lnTo>
                  <a:lnTo>
                    <a:pt x="506" y="154"/>
                  </a:lnTo>
                  <a:lnTo>
                    <a:pt x="504" y="152"/>
                  </a:lnTo>
                  <a:lnTo>
                    <a:pt x="502" y="150"/>
                  </a:lnTo>
                  <a:lnTo>
                    <a:pt x="500" y="148"/>
                  </a:lnTo>
                  <a:lnTo>
                    <a:pt x="500" y="146"/>
                  </a:lnTo>
                  <a:lnTo>
                    <a:pt x="500" y="146"/>
                  </a:lnTo>
                  <a:lnTo>
                    <a:pt x="498" y="140"/>
                  </a:lnTo>
                  <a:lnTo>
                    <a:pt x="494" y="136"/>
                  </a:lnTo>
                  <a:lnTo>
                    <a:pt x="492" y="134"/>
                  </a:lnTo>
                  <a:lnTo>
                    <a:pt x="488" y="134"/>
                  </a:lnTo>
                  <a:lnTo>
                    <a:pt x="486" y="134"/>
                  </a:lnTo>
                  <a:lnTo>
                    <a:pt x="484" y="134"/>
                  </a:lnTo>
                  <a:lnTo>
                    <a:pt x="482" y="136"/>
                  </a:lnTo>
                  <a:lnTo>
                    <a:pt x="482" y="136"/>
                  </a:lnTo>
                  <a:lnTo>
                    <a:pt x="474" y="132"/>
                  </a:lnTo>
                  <a:lnTo>
                    <a:pt x="468" y="130"/>
                  </a:lnTo>
                  <a:lnTo>
                    <a:pt x="466" y="126"/>
                  </a:lnTo>
                  <a:lnTo>
                    <a:pt x="464" y="124"/>
                  </a:lnTo>
                  <a:lnTo>
                    <a:pt x="464" y="122"/>
                  </a:lnTo>
                  <a:lnTo>
                    <a:pt x="464" y="120"/>
                  </a:lnTo>
                  <a:lnTo>
                    <a:pt x="464" y="120"/>
                  </a:lnTo>
                  <a:lnTo>
                    <a:pt x="462" y="114"/>
                  </a:lnTo>
                  <a:lnTo>
                    <a:pt x="460" y="110"/>
                  </a:lnTo>
                  <a:lnTo>
                    <a:pt x="458" y="108"/>
                  </a:lnTo>
                  <a:lnTo>
                    <a:pt x="456" y="108"/>
                  </a:lnTo>
                  <a:lnTo>
                    <a:pt x="452" y="108"/>
                  </a:lnTo>
                  <a:lnTo>
                    <a:pt x="450" y="110"/>
                  </a:lnTo>
                  <a:lnTo>
                    <a:pt x="448" y="110"/>
                  </a:lnTo>
                  <a:lnTo>
                    <a:pt x="448" y="110"/>
                  </a:lnTo>
                  <a:lnTo>
                    <a:pt x="440" y="110"/>
                  </a:lnTo>
                  <a:lnTo>
                    <a:pt x="434" y="112"/>
                  </a:lnTo>
                  <a:lnTo>
                    <a:pt x="430" y="114"/>
                  </a:lnTo>
                  <a:lnTo>
                    <a:pt x="426" y="116"/>
                  </a:lnTo>
                  <a:lnTo>
                    <a:pt x="424" y="120"/>
                  </a:lnTo>
                  <a:lnTo>
                    <a:pt x="424" y="124"/>
                  </a:lnTo>
                  <a:lnTo>
                    <a:pt x="424" y="128"/>
                  </a:lnTo>
                  <a:lnTo>
                    <a:pt x="424" y="130"/>
                  </a:lnTo>
                  <a:lnTo>
                    <a:pt x="424" y="134"/>
                  </a:lnTo>
                  <a:lnTo>
                    <a:pt x="424" y="134"/>
                  </a:lnTo>
                  <a:lnTo>
                    <a:pt x="424" y="136"/>
                  </a:lnTo>
                  <a:lnTo>
                    <a:pt x="428" y="138"/>
                  </a:lnTo>
                  <a:lnTo>
                    <a:pt x="430" y="142"/>
                  </a:lnTo>
                  <a:lnTo>
                    <a:pt x="430" y="144"/>
                  </a:lnTo>
                  <a:lnTo>
                    <a:pt x="428" y="148"/>
                  </a:lnTo>
                  <a:lnTo>
                    <a:pt x="426" y="150"/>
                  </a:lnTo>
                  <a:lnTo>
                    <a:pt x="426" y="152"/>
                  </a:lnTo>
                  <a:lnTo>
                    <a:pt x="424" y="152"/>
                  </a:lnTo>
                  <a:lnTo>
                    <a:pt x="424" y="178"/>
                  </a:lnTo>
                  <a:lnTo>
                    <a:pt x="422" y="182"/>
                  </a:lnTo>
                  <a:lnTo>
                    <a:pt x="422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14" y="172"/>
                  </a:lnTo>
                  <a:lnTo>
                    <a:pt x="406" y="158"/>
                  </a:lnTo>
                  <a:lnTo>
                    <a:pt x="400" y="144"/>
                  </a:lnTo>
                  <a:lnTo>
                    <a:pt x="394" y="138"/>
                  </a:lnTo>
                  <a:lnTo>
                    <a:pt x="392" y="136"/>
                  </a:lnTo>
                  <a:lnTo>
                    <a:pt x="390" y="138"/>
                  </a:lnTo>
                  <a:lnTo>
                    <a:pt x="388" y="140"/>
                  </a:lnTo>
                  <a:lnTo>
                    <a:pt x="386" y="144"/>
                  </a:lnTo>
                  <a:lnTo>
                    <a:pt x="386" y="148"/>
                  </a:lnTo>
                  <a:lnTo>
                    <a:pt x="384" y="150"/>
                  </a:lnTo>
                  <a:lnTo>
                    <a:pt x="384" y="152"/>
                  </a:lnTo>
                  <a:lnTo>
                    <a:pt x="380" y="148"/>
                  </a:lnTo>
                  <a:lnTo>
                    <a:pt x="376" y="148"/>
                  </a:lnTo>
                  <a:lnTo>
                    <a:pt x="370" y="148"/>
                  </a:lnTo>
                  <a:lnTo>
                    <a:pt x="366" y="148"/>
                  </a:lnTo>
                  <a:lnTo>
                    <a:pt x="362" y="148"/>
                  </a:lnTo>
                  <a:lnTo>
                    <a:pt x="358" y="150"/>
                  </a:lnTo>
                  <a:lnTo>
                    <a:pt x="358" y="150"/>
                  </a:lnTo>
                  <a:lnTo>
                    <a:pt x="348" y="150"/>
                  </a:lnTo>
                  <a:lnTo>
                    <a:pt x="342" y="148"/>
                  </a:lnTo>
                  <a:lnTo>
                    <a:pt x="340" y="148"/>
                  </a:lnTo>
                  <a:lnTo>
                    <a:pt x="338" y="146"/>
                  </a:lnTo>
                  <a:lnTo>
                    <a:pt x="336" y="144"/>
                  </a:lnTo>
                  <a:lnTo>
                    <a:pt x="336" y="142"/>
                  </a:lnTo>
                  <a:lnTo>
                    <a:pt x="338" y="140"/>
                  </a:lnTo>
                  <a:lnTo>
                    <a:pt x="340" y="140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6" y="130"/>
                  </a:lnTo>
                  <a:lnTo>
                    <a:pt x="350" y="124"/>
                  </a:lnTo>
                  <a:lnTo>
                    <a:pt x="350" y="120"/>
                  </a:lnTo>
                  <a:lnTo>
                    <a:pt x="350" y="116"/>
                  </a:lnTo>
                  <a:lnTo>
                    <a:pt x="348" y="112"/>
                  </a:lnTo>
                  <a:lnTo>
                    <a:pt x="346" y="110"/>
                  </a:lnTo>
                  <a:lnTo>
                    <a:pt x="344" y="108"/>
                  </a:lnTo>
                  <a:lnTo>
                    <a:pt x="342" y="108"/>
                  </a:lnTo>
                  <a:lnTo>
                    <a:pt x="340" y="106"/>
                  </a:lnTo>
                  <a:lnTo>
                    <a:pt x="340" y="106"/>
                  </a:lnTo>
                  <a:lnTo>
                    <a:pt x="334" y="102"/>
                  </a:lnTo>
                  <a:lnTo>
                    <a:pt x="332" y="100"/>
                  </a:lnTo>
                  <a:lnTo>
                    <a:pt x="330" y="98"/>
                  </a:lnTo>
                  <a:lnTo>
                    <a:pt x="328" y="98"/>
                  </a:lnTo>
                  <a:lnTo>
                    <a:pt x="328" y="100"/>
                  </a:lnTo>
                  <a:lnTo>
                    <a:pt x="326" y="100"/>
                  </a:lnTo>
                  <a:lnTo>
                    <a:pt x="326" y="102"/>
                  </a:lnTo>
                  <a:lnTo>
                    <a:pt x="326" y="104"/>
                  </a:lnTo>
                  <a:lnTo>
                    <a:pt x="328" y="104"/>
                  </a:lnTo>
                  <a:lnTo>
                    <a:pt x="328" y="106"/>
                  </a:lnTo>
                  <a:lnTo>
                    <a:pt x="328" y="110"/>
                  </a:lnTo>
                  <a:lnTo>
                    <a:pt x="326" y="112"/>
                  </a:lnTo>
                  <a:lnTo>
                    <a:pt x="326" y="114"/>
                  </a:lnTo>
                  <a:lnTo>
                    <a:pt x="324" y="114"/>
                  </a:lnTo>
                  <a:lnTo>
                    <a:pt x="322" y="112"/>
                  </a:lnTo>
                  <a:lnTo>
                    <a:pt x="320" y="112"/>
                  </a:lnTo>
                  <a:lnTo>
                    <a:pt x="318" y="110"/>
                  </a:lnTo>
                  <a:lnTo>
                    <a:pt x="316" y="108"/>
                  </a:lnTo>
                  <a:lnTo>
                    <a:pt x="316" y="108"/>
                  </a:lnTo>
                  <a:lnTo>
                    <a:pt x="298" y="94"/>
                  </a:lnTo>
                  <a:lnTo>
                    <a:pt x="282" y="84"/>
                  </a:lnTo>
                  <a:lnTo>
                    <a:pt x="268" y="78"/>
                  </a:lnTo>
                  <a:lnTo>
                    <a:pt x="262" y="76"/>
                  </a:lnTo>
                  <a:lnTo>
                    <a:pt x="252" y="74"/>
                  </a:lnTo>
                  <a:lnTo>
                    <a:pt x="244" y="72"/>
                  </a:lnTo>
                  <a:lnTo>
                    <a:pt x="240" y="70"/>
                  </a:lnTo>
                  <a:lnTo>
                    <a:pt x="236" y="68"/>
                  </a:lnTo>
                  <a:lnTo>
                    <a:pt x="234" y="66"/>
                  </a:lnTo>
                  <a:lnTo>
                    <a:pt x="232" y="66"/>
                  </a:lnTo>
                  <a:lnTo>
                    <a:pt x="232" y="66"/>
                  </a:lnTo>
                  <a:lnTo>
                    <a:pt x="228" y="62"/>
                  </a:lnTo>
                  <a:lnTo>
                    <a:pt x="224" y="62"/>
                  </a:lnTo>
                  <a:lnTo>
                    <a:pt x="222" y="62"/>
                  </a:lnTo>
                  <a:lnTo>
                    <a:pt x="222" y="64"/>
                  </a:lnTo>
                  <a:lnTo>
                    <a:pt x="220" y="66"/>
                  </a:lnTo>
                  <a:lnTo>
                    <a:pt x="220" y="68"/>
                  </a:lnTo>
                  <a:lnTo>
                    <a:pt x="220" y="72"/>
                  </a:lnTo>
                  <a:lnTo>
                    <a:pt x="222" y="74"/>
                  </a:lnTo>
                  <a:lnTo>
                    <a:pt x="222" y="76"/>
                  </a:lnTo>
                  <a:lnTo>
                    <a:pt x="222" y="76"/>
                  </a:lnTo>
                  <a:lnTo>
                    <a:pt x="220" y="80"/>
                  </a:lnTo>
                  <a:lnTo>
                    <a:pt x="218" y="82"/>
                  </a:lnTo>
                  <a:lnTo>
                    <a:pt x="216" y="84"/>
                  </a:lnTo>
                  <a:lnTo>
                    <a:pt x="214" y="82"/>
                  </a:lnTo>
                  <a:lnTo>
                    <a:pt x="212" y="82"/>
                  </a:lnTo>
                  <a:lnTo>
                    <a:pt x="212" y="80"/>
                  </a:lnTo>
                  <a:lnTo>
                    <a:pt x="212" y="80"/>
                  </a:lnTo>
                  <a:lnTo>
                    <a:pt x="208" y="72"/>
                  </a:lnTo>
                  <a:lnTo>
                    <a:pt x="200" y="60"/>
                  </a:lnTo>
                  <a:lnTo>
                    <a:pt x="194" y="52"/>
                  </a:lnTo>
                  <a:lnTo>
                    <a:pt x="190" y="48"/>
                  </a:lnTo>
                  <a:lnTo>
                    <a:pt x="186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78" y="46"/>
                  </a:lnTo>
                  <a:lnTo>
                    <a:pt x="180" y="48"/>
                  </a:lnTo>
                  <a:lnTo>
                    <a:pt x="180" y="50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0" y="62"/>
                  </a:lnTo>
                  <a:lnTo>
                    <a:pt x="178" y="66"/>
                  </a:lnTo>
                  <a:lnTo>
                    <a:pt x="176" y="68"/>
                  </a:lnTo>
                  <a:lnTo>
                    <a:pt x="174" y="68"/>
                  </a:lnTo>
                  <a:lnTo>
                    <a:pt x="170" y="66"/>
                  </a:lnTo>
                  <a:lnTo>
                    <a:pt x="168" y="64"/>
                  </a:lnTo>
                  <a:lnTo>
                    <a:pt x="166" y="62"/>
                  </a:lnTo>
                  <a:lnTo>
                    <a:pt x="166" y="62"/>
                  </a:lnTo>
                  <a:lnTo>
                    <a:pt x="166" y="60"/>
                  </a:lnTo>
                  <a:lnTo>
                    <a:pt x="162" y="58"/>
                  </a:lnTo>
                  <a:lnTo>
                    <a:pt x="158" y="58"/>
                  </a:lnTo>
                  <a:lnTo>
                    <a:pt x="156" y="58"/>
                  </a:lnTo>
                  <a:lnTo>
                    <a:pt x="152" y="60"/>
                  </a:lnTo>
                  <a:lnTo>
                    <a:pt x="150" y="6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6"/>
                  </a:lnTo>
                  <a:lnTo>
                    <a:pt x="144" y="68"/>
                  </a:lnTo>
                  <a:lnTo>
                    <a:pt x="142" y="72"/>
                  </a:lnTo>
                  <a:lnTo>
                    <a:pt x="138" y="74"/>
                  </a:lnTo>
                  <a:lnTo>
                    <a:pt x="136" y="76"/>
                  </a:lnTo>
                  <a:lnTo>
                    <a:pt x="134" y="76"/>
                  </a:lnTo>
                  <a:lnTo>
                    <a:pt x="124" y="78"/>
                  </a:lnTo>
                  <a:lnTo>
                    <a:pt x="112" y="84"/>
                  </a:lnTo>
                  <a:lnTo>
                    <a:pt x="102" y="92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6" y="104"/>
                  </a:lnTo>
                  <a:lnTo>
                    <a:pt x="80" y="108"/>
                  </a:lnTo>
                  <a:lnTo>
                    <a:pt x="76" y="108"/>
                  </a:lnTo>
                  <a:lnTo>
                    <a:pt x="72" y="108"/>
                  </a:lnTo>
                  <a:lnTo>
                    <a:pt x="68" y="108"/>
                  </a:lnTo>
                  <a:lnTo>
                    <a:pt x="66" y="106"/>
                  </a:lnTo>
                  <a:lnTo>
                    <a:pt x="60" y="100"/>
                  </a:lnTo>
                  <a:lnTo>
                    <a:pt x="52" y="94"/>
                  </a:lnTo>
                  <a:lnTo>
                    <a:pt x="42" y="88"/>
                  </a:lnTo>
                  <a:lnTo>
                    <a:pt x="34" y="84"/>
                  </a:lnTo>
                  <a:lnTo>
                    <a:pt x="32" y="82"/>
                  </a:lnTo>
                  <a:lnTo>
                    <a:pt x="22" y="80"/>
                  </a:lnTo>
                  <a:lnTo>
                    <a:pt x="12" y="76"/>
                  </a:lnTo>
                  <a:lnTo>
                    <a:pt x="2" y="72"/>
                  </a:lnTo>
                  <a:lnTo>
                    <a:pt x="0" y="72"/>
                  </a:lnTo>
                  <a:lnTo>
                    <a:pt x="0" y="364"/>
                  </a:lnTo>
                  <a:lnTo>
                    <a:pt x="12" y="364"/>
                  </a:lnTo>
                  <a:lnTo>
                    <a:pt x="20" y="370"/>
                  </a:lnTo>
                  <a:lnTo>
                    <a:pt x="30" y="376"/>
                  </a:lnTo>
                  <a:lnTo>
                    <a:pt x="40" y="384"/>
                  </a:lnTo>
                  <a:lnTo>
                    <a:pt x="50" y="392"/>
                  </a:lnTo>
                  <a:lnTo>
                    <a:pt x="58" y="398"/>
                  </a:lnTo>
                  <a:lnTo>
                    <a:pt x="60" y="400"/>
                  </a:lnTo>
                  <a:lnTo>
                    <a:pt x="64" y="400"/>
                  </a:lnTo>
                  <a:lnTo>
                    <a:pt x="70" y="396"/>
                  </a:lnTo>
                  <a:lnTo>
                    <a:pt x="74" y="394"/>
                  </a:lnTo>
                  <a:lnTo>
                    <a:pt x="78" y="390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8" y="392"/>
                  </a:lnTo>
                  <a:lnTo>
                    <a:pt x="96" y="402"/>
                  </a:lnTo>
                  <a:lnTo>
                    <a:pt x="106" y="414"/>
                  </a:lnTo>
                  <a:lnTo>
                    <a:pt x="116" y="428"/>
                  </a:lnTo>
                  <a:lnTo>
                    <a:pt x="124" y="440"/>
                  </a:lnTo>
                  <a:lnTo>
                    <a:pt x="130" y="448"/>
                  </a:lnTo>
                  <a:lnTo>
                    <a:pt x="132" y="452"/>
                  </a:lnTo>
                  <a:lnTo>
                    <a:pt x="136" y="460"/>
                  </a:lnTo>
                  <a:lnTo>
                    <a:pt x="140" y="466"/>
                  </a:lnTo>
                  <a:lnTo>
                    <a:pt x="146" y="472"/>
                  </a:lnTo>
                  <a:lnTo>
                    <a:pt x="150" y="476"/>
                  </a:lnTo>
                  <a:lnTo>
                    <a:pt x="152" y="478"/>
                  </a:lnTo>
                  <a:lnTo>
                    <a:pt x="154" y="478"/>
                  </a:lnTo>
                  <a:lnTo>
                    <a:pt x="154" y="486"/>
                  </a:lnTo>
                  <a:lnTo>
                    <a:pt x="152" y="496"/>
                  </a:lnTo>
                  <a:lnTo>
                    <a:pt x="150" y="508"/>
                  </a:lnTo>
                  <a:lnTo>
                    <a:pt x="148" y="516"/>
                  </a:lnTo>
                  <a:lnTo>
                    <a:pt x="146" y="520"/>
                  </a:lnTo>
                  <a:lnTo>
                    <a:pt x="146" y="526"/>
                  </a:lnTo>
                  <a:lnTo>
                    <a:pt x="146" y="532"/>
                  </a:lnTo>
                  <a:lnTo>
                    <a:pt x="148" y="536"/>
                  </a:lnTo>
                  <a:lnTo>
                    <a:pt x="150" y="538"/>
                  </a:lnTo>
                  <a:lnTo>
                    <a:pt x="150" y="540"/>
                  </a:lnTo>
                  <a:lnTo>
                    <a:pt x="156" y="542"/>
                  </a:lnTo>
                  <a:lnTo>
                    <a:pt x="160" y="548"/>
                  </a:lnTo>
                  <a:lnTo>
                    <a:pt x="164" y="552"/>
                  </a:lnTo>
                  <a:lnTo>
                    <a:pt x="166" y="558"/>
                  </a:lnTo>
                  <a:lnTo>
                    <a:pt x="168" y="562"/>
                  </a:lnTo>
                  <a:lnTo>
                    <a:pt x="170" y="568"/>
                  </a:lnTo>
                  <a:lnTo>
                    <a:pt x="172" y="570"/>
                  </a:lnTo>
                  <a:lnTo>
                    <a:pt x="172" y="572"/>
                  </a:lnTo>
                  <a:lnTo>
                    <a:pt x="188" y="584"/>
                  </a:lnTo>
                  <a:lnTo>
                    <a:pt x="200" y="594"/>
                  </a:lnTo>
                  <a:lnTo>
                    <a:pt x="210" y="598"/>
                  </a:lnTo>
                  <a:lnTo>
                    <a:pt x="214" y="600"/>
                  </a:lnTo>
                  <a:lnTo>
                    <a:pt x="220" y="606"/>
                  </a:lnTo>
                  <a:lnTo>
                    <a:pt x="224" y="612"/>
                  </a:lnTo>
                  <a:lnTo>
                    <a:pt x="228" y="618"/>
                  </a:lnTo>
                  <a:lnTo>
                    <a:pt x="230" y="622"/>
                  </a:lnTo>
                  <a:lnTo>
                    <a:pt x="230" y="626"/>
                  </a:lnTo>
                  <a:lnTo>
                    <a:pt x="230" y="626"/>
                  </a:lnTo>
                  <a:lnTo>
                    <a:pt x="592" y="626"/>
                  </a:lnTo>
                  <a:lnTo>
                    <a:pt x="604" y="636"/>
                  </a:lnTo>
                  <a:lnTo>
                    <a:pt x="628" y="638"/>
                  </a:lnTo>
                  <a:lnTo>
                    <a:pt x="630" y="642"/>
                  </a:lnTo>
                  <a:lnTo>
                    <a:pt x="634" y="644"/>
                  </a:lnTo>
                  <a:lnTo>
                    <a:pt x="638" y="646"/>
                  </a:lnTo>
                  <a:lnTo>
                    <a:pt x="642" y="646"/>
                  </a:lnTo>
                  <a:lnTo>
                    <a:pt x="644" y="646"/>
                  </a:lnTo>
                  <a:lnTo>
                    <a:pt x="646" y="646"/>
                  </a:lnTo>
                  <a:lnTo>
                    <a:pt x="652" y="644"/>
                  </a:lnTo>
                  <a:lnTo>
                    <a:pt x="658" y="642"/>
                  </a:lnTo>
                  <a:lnTo>
                    <a:pt x="662" y="640"/>
                  </a:lnTo>
                  <a:lnTo>
                    <a:pt x="666" y="638"/>
                  </a:lnTo>
                  <a:lnTo>
                    <a:pt x="668" y="636"/>
                  </a:lnTo>
                  <a:lnTo>
                    <a:pt x="668" y="634"/>
                  </a:lnTo>
                  <a:lnTo>
                    <a:pt x="682" y="632"/>
                  </a:lnTo>
                  <a:lnTo>
                    <a:pt x="694" y="634"/>
                  </a:lnTo>
                  <a:lnTo>
                    <a:pt x="702" y="638"/>
                  </a:lnTo>
                  <a:lnTo>
                    <a:pt x="706" y="644"/>
                  </a:lnTo>
                  <a:lnTo>
                    <a:pt x="708" y="646"/>
                  </a:lnTo>
                  <a:lnTo>
                    <a:pt x="716" y="646"/>
                  </a:lnTo>
                  <a:lnTo>
                    <a:pt x="720" y="648"/>
                  </a:lnTo>
                  <a:lnTo>
                    <a:pt x="724" y="650"/>
                  </a:lnTo>
                  <a:lnTo>
                    <a:pt x="726" y="652"/>
                  </a:lnTo>
                  <a:lnTo>
                    <a:pt x="726" y="654"/>
                  </a:lnTo>
                  <a:lnTo>
                    <a:pt x="726" y="656"/>
                  </a:lnTo>
                  <a:lnTo>
                    <a:pt x="724" y="658"/>
                  </a:lnTo>
                  <a:lnTo>
                    <a:pt x="724" y="660"/>
                  </a:lnTo>
                  <a:lnTo>
                    <a:pt x="724" y="660"/>
                  </a:lnTo>
                  <a:lnTo>
                    <a:pt x="726" y="668"/>
                  </a:lnTo>
                  <a:lnTo>
                    <a:pt x="728" y="674"/>
                  </a:lnTo>
                  <a:lnTo>
                    <a:pt x="730" y="674"/>
                  </a:lnTo>
                  <a:lnTo>
                    <a:pt x="734" y="674"/>
                  </a:lnTo>
                  <a:lnTo>
                    <a:pt x="738" y="674"/>
                  </a:lnTo>
                  <a:lnTo>
                    <a:pt x="744" y="674"/>
                  </a:lnTo>
                  <a:lnTo>
                    <a:pt x="748" y="674"/>
                  </a:lnTo>
                  <a:lnTo>
                    <a:pt x="752" y="672"/>
                  </a:lnTo>
                  <a:lnTo>
                    <a:pt x="756" y="672"/>
                  </a:lnTo>
                  <a:lnTo>
                    <a:pt x="762" y="672"/>
                  </a:lnTo>
                  <a:lnTo>
                    <a:pt x="768" y="674"/>
                  </a:lnTo>
                  <a:lnTo>
                    <a:pt x="772" y="676"/>
                  </a:lnTo>
                  <a:lnTo>
                    <a:pt x="776" y="678"/>
                  </a:lnTo>
                  <a:lnTo>
                    <a:pt x="780" y="682"/>
                  </a:lnTo>
                  <a:lnTo>
                    <a:pt x="784" y="684"/>
                  </a:lnTo>
                  <a:lnTo>
                    <a:pt x="788" y="688"/>
                  </a:lnTo>
                  <a:lnTo>
                    <a:pt x="790" y="690"/>
                  </a:lnTo>
                  <a:lnTo>
                    <a:pt x="790" y="692"/>
                  </a:lnTo>
                  <a:lnTo>
                    <a:pt x="788" y="694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8"/>
                  </a:lnTo>
                  <a:lnTo>
                    <a:pt x="788" y="700"/>
                  </a:lnTo>
                  <a:lnTo>
                    <a:pt x="786" y="702"/>
                  </a:lnTo>
                  <a:lnTo>
                    <a:pt x="784" y="704"/>
                  </a:lnTo>
                  <a:lnTo>
                    <a:pt x="780" y="704"/>
                  </a:lnTo>
                  <a:lnTo>
                    <a:pt x="778" y="702"/>
                  </a:lnTo>
                  <a:lnTo>
                    <a:pt x="774" y="702"/>
                  </a:lnTo>
                  <a:lnTo>
                    <a:pt x="772" y="702"/>
                  </a:lnTo>
                  <a:lnTo>
                    <a:pt x="770" y="702"/>
                  </a:lnTo>
                  <a:lnTo>
                    <a:pt x="764" y="696"/>
                  </a:lnTo>
                  <a:lnTo>
                    <a:pt x="764" y="696"/>
                  </a:lnTo>
                  <a:lnTo>
                    <a:pt x="766" y="700"/>
                  </a:lnTo>
                  <a:lnTo>
                    <a:pt x="766" y="702"/>
                  </a:lnTo>
                  <a:lnTo>
                    <a:pt x="768" y="706"/>
                  </a:lnTo>
                  <a:lnTo>
                    <a:pt x="766" y="712"/>
                  </a:lnTo>
                  <a:lnTo>
                    <a:pt x="766" y="716"/>
                  </a:lnTo>
                  <a:lnTo>
                    <a:pt x="762" y="718"/>
                  </a:lnTo>
                  <a:lnTo>
                    <a:pt x="760" y="718"/>
                  </a:lnTo>
                  <a:lnTo>
                    <a:pt x="756" y="720"/>
                  </a:lnTo>
                  <a:lnTo>
                    <a:pt x="752" y="722"/>
                  </a:lnTo>
                  <a:lnTo>
                    <a:pt x="750" y="724"/>
                  </a:lnTo>
                  <a:lnTo>
                    <a:pt x="750" y="726"/>
                  </a:lnTo>
                  <a:lnTo>
                    <a:pt x="752" y="728"/>
                  </a:lnTo>
                  <a:lnTo>
                    <a:pt x="752" y="730"/>
                  </a:lnTo>
                  <a:lnTo>
                    <a:pt x="752" y="732"/>
                  </a:lnTo>
                  <a:lnTo>
                    <a:pt x="752" y="730"/>
                  </a:lnTo>
                  <a:lnTo>
                    <a:pt x="754" y="730"/>
                  </a:lnTo>
                  <a:lnTo>
                    <a:pt x="754" y="730"/>
                  </a:lnTo>
                  <a:lnTo>
                    <a:pt x="756" y="732"/>
                  </a:lnTo>
                  <a:lnTo>
                    <a:pt x="758" y="736"/>
                  </a:lnTo>
                  <a:lnTo>
                    <a:pt x="756" y="738"/>
                  </a:lnTo>
                  <a:lnTo>
                    <a:pt x="756" y="740"/>
                  </a:lnTo>
                  <a:lnTo>
                    <a:pt x="754" y="740"/>
                  </a:lnTo>
                  <a:lnTo>
                    <a:pt x="752" y="742"/>
                  </a:lnTo>
                  <a:lnTo>
                    <a:pt x="752" y="742"/>
                  </a:lnTo>
                  <a:lnTo>
                    <a:pt x="750" y="744"/>
                  </a:lnTo>
                  <a:lnTo>
                    <a:pt x="748" y="746"/>
                  </a:lnTo>
                  <a:lnTo>
                    <a:pt x="748" y="746"/>
                  </a:lnTo>
                  <a:lnTo>
                    <a:pt x="752" y="746"/>
                  </a:lnTo>
                  <a:lnTo>
                    <a:pt x="754" y="746"/>
                  </a:lnTo>
                  <a:lnTo>
                    <a:pt x="760" y="744"/>
                  </a:lnTo>
                  <a:lnTo>
                    <a:pt x="764" y="740"/>
                  </a:lnTo>
                  <a:lnTo>
                    <a:pt x="768" y="736"/>
                  </a:lnTo>
                  <a:lnTo>
                    <a:pt x="770" y="734"/>
                  </a:lnTo>
                  <a:lnTo>
                    <a:pt x="770" y="730"/>
                  </a:lnTo>
                  <a:lnTo>
                    <a:pt x="772" y="728"/>
                  </a:lnTo>
                  <a:lnTo>
                    <a:pt x="774" y="724"/>
                  </a:lnTo>
                  <a:lnTo>
                    <a:pt x="776" y="722"/>
                  </a:lnTo>
                  <a:lnTo>
                    <a:pt x="782" y="722"/>
                  </a:lnTo>
                  <a:lnTo>
                    <a:pt x="788" y="722"/>
                  </a:lnTo>
                  <a:lnTo>
                    <a:pt x="794" y="722"/>
                  </a:lnTo>
                  <a:lnTo>
                    <a:pt x="798" y="722"/>
                  </a:lnTo>
                  <a:lnTo>
                    <a:pt x="802" y="722"/>
                  </a:lnTo>
                  <a:lnTo>
                    <a:pt x="802" y="722"/>
                  </a:lnTo>
                  <a:lnTo>
                    <a:pt x="800" y="722"/>
                  </a:lnTo>
                  <a:lnTo>
                    <a:pt x="798" y="720"/>
                  </a:lnTo>
                  <a:lnTo>
                    <a:pt x="798" y="718"/>
                  </a:lnTo>
                  <a:lnTo>
                    <a:pt x="798" y="714"/>
                  </a:lnTo>
                  <a:lnTo>
                    <a:pt x="800" y="712"/>
                  </a:lnTo>
                  <a:lnTo>
                    <a:pt x="804" y="708"/>
                  </a:lnTo>
                  <a:lnTo>
                    <a:pt x="806" y="704"/>
                  </a:lnTo>
                  <a:lnTo>
                    <a:pt x="810" y="700"/>
                  </a:lnTo>
                  <a:lnTo>
                    <a:pt x="814" y="698"/>
                  </a:lnTo>
                  <a:lnTo>
                    <a:pt x="820" y="696"/>
                  </a:lnTo>
                  <a:lnTo>
                    <a:pt x="826" y="696"/>
                  </a:lnTo>
                  <a:lnTo>
                    <a:pt x="832" y="696"/>
                  </a:lnTo>
                  <a:lnTo>
                    <a:pt x="838" y="696"/>
                  </a:lnTo>
                  <a:lnTo>
                    <a:pt x="840" y="698"/>
                  </a:lnTo>
                  <a:lnTo>
                    <a:pt x="842" y="698"/>
                  </a:lnTo>
                  <a:lnTo>
                    <a:pt x="846" y="700"/>
                  </a:lnTo>
                  <a:lnTo>
                    <a:pt x="848" y="700"/>
                  </a:lnTo>
                  <a:lnTo>
                    <a:pt x="850" y="70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8" name="Freeform 186"/>
            <p:cNvSpPr/>
            <p:nvPr/>
          </p:nvSpPr>
          <p:spPr bwMode="gray">
            <a:xfrm>
              <a:off x="3313" y="1796"/>
              <a:ext cx="492" cy="498"/>
            </a:xfrm>
            <a:custGeom>
              <a:avLst/>
              <a:gdLst>
                <a:gd name="T0" fmla="*/ 318 w 492"/>
                <a:gd name="T1" fmla="*/ 44 h 498"/>
                <a:gd name="T2" fmla="*/ 282 w 492"/>
                <a:gd name="T3" fmla="*/ 40 h 498"/>
                <a:gd name="T4" fmla="*/ 262 w 492"/>
                <a:gd name="T5" fmla="*/ 32 h 498"/>
                <a:gd name="T6" fmla="*/ 242 w 492"/>
                <a:gd name="T7" fmla="*/ 24 h 498"/>
                <a:gd name="T8" fmla="*/ 230 w 492"/>
                <a:gd name="T9" fmla="*/ 28 h 498"/>
                <a:gd name="T10" fmla="*/ 220 w 492"/>
                <a:gd name="T11" fmla="*/ 32 h 498"/>
                <a:gd name="T12" fmla="*/ 176 w 492"/>
                <a:gd name="T13" fmla="*/ 4 h 498"/>
                <a:gd name="T14" fmla="*/ 118 w 492"/>
                <a:gd name="T15" fmla="*/ 12 h 498"/>
                <a:gd name="T16" fmla="*/ 100 w 492"/>
                <a:gd name="T17" fmla="*/ 14 h 498"/>
                <a:gd name="T18" fmla="*/ 68 w 492"/>
                <a:gd name="T19" fmla="*/ 60 h 498"/>
                <a:gd name="T20" fmla="*/ 18 w 492"/>
                <a:gd name="T21" fmla="*/ 98 h 498"/>
                <a:gd name="T22" fmla="*/ 60 w 492"/>
                <a:gd name="T23" fmla="*/ 144 h 498"/>
                <a:gd name="T24" fmla="*/ 58 w 492"/>
                <a:gd name="T25" fmla="*/ 178 h 498"/>
                <a:gd name="T26" fmla="*/ 8 w 492"/>
                <a:gd name="T27" fmla="*/ 182 h 498"/>
                <a:gd name="T28" fmla="*/ 62 w 492"/>
                <a:gd name="T29" fmla="*/ 228 h 498"/>
                <a:gd name="T30" fmla="*/ 86 w 492"/>
                <a:gd name="T31" fmla="*/ 220 h 498"/>
                <a:gd name="T32" fmla="*/ 86 w 492"/>
                <a:gd name="T33" fmla="*/ 236 h 498"/>
                <a:gd name="T34" fmla="*/ 76 w 492"/>
                <a:gd name="T35" fmla="*/ 260 h 498"/>
                <a:gd name="T36" fmla="*/ 52 w 492"/>
                <a:gd name="T37" fmla="*/ 284 h 498"/>
                <a:gd name="T38" fmla="*/ 18 w 492"/>
                <a:gd name="T39" fmla="*/ 308 h 498"/>
                <a:gd name="T40" fmla="*/ 28 w 492"/>
                <a:gd name="T41" fmla="*/ 328 h 498"/>
                <a:gd name="T42" fmla="*/ 38 w 492"/>
                <a:gd name="T43" fmla="*/ 352 h 498"/>
                <a:gd name="T44" fmla="*/ 68 w 492"/>
                <a:gd name="T45" fmla="*/ 362 h 498"/>
                <a:gd name="T46" fmla="*/ 74 w 492"/>
                <a:gd name="T47" fmla="*/ 386 h 498"/>
                <a:gd name="T48" fmla="*/ 92 w 492"/>
                <a:gd name="T49" fmla="*/ 382 h 498"/>
                <a:gd name="T50" fmla="*/ 102 w 492"/>
                <a:gd name="T51" fmla="*/ 394 h 498"/>
                <a:gd name="T52" fmla="*/ 124 w 492"/>
                <a:gd name="T53" fmla="*/ 390 h 498"/>
                <a:gd name="T54" fmla="*/ 138 w 492"/>
                <a:gd name="T55" fmla="*/ 384 h 498"/>
                <a:gd name="T56" fmla="*/ 104 w 492"/>
                <a:gd name="T57" fmla="*/ 434 h 498"/>
                <a:gd name="T58" fmla="*/ 68 w 492"/>
                <a:gd name="T59" fmla="*/ 464 h 498"/>
                <a:gd name="T60" fmla="*/ 86 w 492"/>
                <a:gd name="T61" fmla="*/ 466 h 498"/>
                <a:gd name="T62" fmla="*/ 160 w 492"/>
                <a:gd name="T63" fmla="*/ 412 h 498"/>
                <a:gd name="T64" fmla="*/ 186 w 492"/>
                <a:gd name="T65" fmla="*/ 390 h 498"/>
                <a:gd name="T66" fmla="*/ 178 w 492"/>
                <a:gd name="T67" fmla="*/ 374 h 498"/>
                <a:gd name="T68" fmla="*/ 206 w 492"/>
                <a:gd name="T69" fmla="*/ 326 h 498"/>
                <a:gd name="T70" fmla="*/ 250 w 492"/>
                <a:gd name="T71" fmla="*/ 322 h 498"/>
                <a:gd name="T72" fmla="*/ 212 w 492"/>
                <a:gd name="T73" fmla="*/ 346 h 498"/>
                <a:gd name="T74" fmla="*/ 206 w 492"/>
                <a:gd name="T75" fmla="*/ 364 h 498"/>
                <a:gd name="T76" fmla="*/ 220 w 492"/>
                <a:gd name="T77" fmla="*/ 376 h 498"/>
                <a:gd name="T78" fmla="*/ 246 w 492"/>
                <a:gd name="T79" fmla="*/ 356 h 498"/>
                <a:gd name="T80" fmla="*/ 254 w 492"/>
                <a:gd name="T81" fmla="*/ 338 h 498"/>
                <a:gd name="T82" fmla="*/ 274 w 492"/>
                <a:gd name="T83" fmla="*/ 338 h 498"/>
                <a:gd name="T84" fmla="*/ 312 w 492"/>
                <a:gd name="T85" fmla="*/ 354 h 498"/>
                <a:gd name="T86" fmla="*/ 350 w 492"/>
                <a:gd name="T87" fmla="*/ 368 h 498"/>
                <a:gd name="T88" fmla="*/ 372 w 492"/>
                <a:gd name="T89" fmla="*/ 372 h 498"/>
                <a:gd name="T90" fmla="*/ 426 w 492"/>
                <a:gd name="T91" fmla="*/ 388 h 498"/>
                <a:gd name="T92" fmla="*/ 452 w 492"/>
                <a:gd name="T93" fmla="*/ 428 h 498"/>
                <a:gd name="T94" fmla="*/ 462 w 492"/>
                <a:gd name="T95" fmla="*/ 454 h 498"/>
                <a:gd name="T96" fmla="*/ 472 w 492"/>
                <a:gd name="T97" fmla="*/ 462 h 498"/>
                <a:gd name="T98" fmla="*/ 480 w 492"/>
                <a:gd name="T99" fmla="*/ 474 h 498"/>
                <a:gd name="T100" fmla="*/ 480 w 492"/>
                <a:gd name="T101" fmla="*/ 496 h 498"/>
                <a:gd name="T102" fmla="*/ 490 w 492"/>
                <a:gd name="T103" fmla="*/ 456 h 498"/>
                <a:gd name="T104" fmla="*/ 462 w 492"/>
                <a:gd name="T105" fmla="*/ 418 h 498"/>
                <a:gd name="T106" fmla="*/ 416 w 492"/>
                <a:gd name="T107" fmla="*/ 368 h 498"/>
                <a:gd name="T108" fmla="*/ 378 w 492"/>
                <a:gd name="T109" fmla="*/ 36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92" h="498">
                  <a:moveTo>
                    <a:pt x="338" y="50"/>
                  </a:moveTo>
                  <a:lnTo>
                    <a:pt x="336" y="48"/>
                  </a:lnTo>
                  <a:lnTo>
                    <a:pt x="334" y="46"/>
                  </a:lnTo>
                  <a:lnTo>
                    <a:pt x="332" y="46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18" y="44"/>
                  </a:lnTo>
                  <a:lnTo>
                    <a:pt x="310" y="48"/>
                  </a:lnTo>
                  <a:lnTo>
                    <a:pt x="310" y="48"/>
                  </a:lnTo>
                  <a:lnTo>
                    <a:pt x="306" y="48"/>
                  </a:lnTo>
                  <a:lnTo>
                    <a:pt x="300" y="48"/>
                  </a:lnTo>
                  <a:lnTo>
                    <a:pt x="294" y="46"/>
                  </a:lnTo>
                  <a:lnTo>
                    <a:pt x="288" y="44"/>
                  </a:lnTo>
                  <a:lnTo>
                    <a:pt x="282" y="40"/>
                  </a:lnTo>
                  <a:lnTo>
                    <a:pt x="282" y="40"/>
                  </a:lnTo>
                  <a:lnTo>
                    <a:pt x="280" y="40"/>
                  </a:lnTo>
                  <a:lnTo>
                    <a:pt x="276" y="40"/>
                  </a:lnTo>
                  <a:lnTo>
                    <a:pt x="272" y="40"/>
                  </a:lnTo>
                  <a:lnTo>
                    <a:pt x="268" y="38"/>
                  </a:lnTo>
                  <a:lnTo>
                    <a:pt x="264" y="36"/>
                  </a:lnTo>
                  <a:lnTo>
                    <a:pt x="262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4" y="28"/>
                  </a:lnTo>
                  <a:lnTo>
                    <a:pt x="250" y="26"/>
                  </a:lnTo>
                  <a:lnTo>
                    <a:pt x="246" y="26"/>
                  </a:lnTo>
                  <a:lnTo>
                    <a:pt x="244" y="26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6" y="22"/>
                  </a:lnTo>
                  <a:lnTo>
                    <a:pt x="234" y="20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6"/>
                  </a:lnTo>
                  <a:lnTo>
                    <a:pt x="230" y="28"/>
                  </a:lnTo>
                  <a:lnTo>
                    <a:pt x="230" y="30"/>
                  </a:lnTo>
                  <a:lnTo>
                    <a:pt x="230" y="34"/>
                  </a:lnTo>
                  <a:lnTo>
                    <a:pt x="230" y="36"/>
                  </a:lnTo>
                  <a:lnTo>
                    <a:pt x="230" y="36"/>
                  </a:lnTo>
                  <a:lnTo>
                    <a:pt x="228" y="36"/>
                  </a:lnTo>
                  <a:lnTo>
                    <a:pt x="224" y="36"/>
                  </a:lnTo>
                  <a:lnTo>
                    <a:pt x="220" y="32"/>
                  </a:lnTo>
                  <a:lnTo>
                    <a:pt x="216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198" y="16"/>
                  </a:lnTo>
                  <a:lnTo>
                    <a:pt x="188" y="10"/>
                  </a:lnTo>
                  <a:lnTo>
                    <a:pt x="180" y="6"/>
                  </a:lnTo>
                  <a:lnTo>
                    <a:pt x="176" y="4"/>
                  </a:lnTo>
                  <a:lnTo>
                    <a:pt x="172" y="4"/>
                  </a:lnTo>
                  <a:lnTo>
                    <a:pt x="164" y="0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8" y="8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2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4" y="12"/>
                  </a:lnTo>
                  <a:lnTo>
                    <a:pt x="100" y="14"/>
                  </a:lnTo>
                  <a:lnTo>
                    <a:pt x="94" y="16"/>
                  </a:lnTo>
                  <a:lnTo>
                    <a:pt x="88" y="20"/>
                  </a:lnTo>
                  <a:lnTo>
                    <a:pt x="86" y="22"/>
                  </a:lnTo>
                  <a:lnTo>
                    <a:pt x="84" y="28"/>
                  </a:lnTo>
                  <a:lnTo>
                    <a:pt x="80" y="36"/>
                  </a:lnTo>
                  <a:lnTo>
                    <a:pt x="74" y="48"/>
                  </a:lnTo>
                  <a:lnTo>
                    <a:pt x="68" y="60"/>
                  </a:lnTo>
                  <a:lnTo>
                    <a:pt x="58" y="70"/>
                  </a:lnTo>
                  <a:lnTo>
                    <a:pt x="50" y="74"/>
                  </a:lnTo>
                  <a:lnTo>
                    <a:pt x="38" y="76"/>
                  </a:lnTo>
                  <a:lnTo>
                    <a:pt x="28" y="78"/>
                  </a:lnTo>
                  <a:lnTo>
                    <a:pt x="20" y="84"/>
                  </a:lnTo>
                  <a:lnTo>
                    <a:pt x="18" y="92"/>
                  </a:lnTo>
                  <a:lnTo>
                    <a:pt x="18" y="98"/>
                  </a:lnTo>
                  <a:lnTo>
                    <a:pt x="20" y="102"/>
                  </a:lnTo>
                  <a:lnTo>
                    <a:pt x="22" y="106"/>
                  </a:lnTo>
                  <a:lnTo>
                    <a:pt x="26" y="110"/>
                  </a:lnTo>
                  <a:lnTo>
                    <a:pt x="32" y="114"/>
                  </a:lnTo>
                  <a:lnTo>
                    <a:pt x="38" y="120"/>
                  </a:lnTo>
                  <a:lnTo>
                    <a:pt x="48" y="130"/>
                  </a:lnTo>
                  <a:lnTo>
                    <a:pt x="60" y="144"/>
                  </a:lnTo>
                  <a:lnTo>
                    <a:pt x="70" y="156"/>
                  </a:lnTo>
                  <a:lnTo>
                    <a:pt x="76" y="168"/>
                  </a:lnTo>
                  <a:lnTo>
                    <a:pt x="72" y="178"/>
                  </a:lnTo>
                  <a:lnTo>
                    <a:pt x="68" y="180"/>
                  </a:lnTo>
                  <a:lnTo>
                    <a:pt x="64" y="180"/>
                  </a:lnTo>
                  <a:lnTo>
                    <a:pt x="62" y="180"/>
                  </a:lnTo>
                  <a:lnTo>
                    <a:pt x="58" y="178"/>
                  </a:lnTo>
                  <a:lnTo>
                    <a:pt x="54" y="176"/>
                  </a:lnTo>
                  <a:lnTo>
                    <a:pt x="52" y="172"/>
                  </a:lnTo>
                  <a:lnTo>
                    <a:pt x="50" y="170"/>
                  </a:lnTo>
                  <a:lnTo>
                    <a:pt x="46" y="168"/>
                  </a:lnTo>
                  <a:lnTo>
                    <a:pt x="34" y="168"/>
                  </a:lnTo>
                  <a:lnTo>
                    <a:pt x="20" y="172"/>
                  </a:lnTo>
                  <a:lnTo>
                    <a:pt x="8" y="182"/>
                  </a:lnTo>
                  <a:lnTo>
                    <a:pt x="2" y="192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8" y="216"/>
                  </a:lnTo>
                  <a:lnTo>
                    <a:pt x="26" y="226"/>
                  </a:lnTo>
                  <a:lnTo>
                    <a:pt x="44" y="232"/>
                  </a:lnTo>
                  <a:lnTo>
                    <a:pt x="62" y="228"/>
                  </a:lnTo>
                  <a:lnTo>
                    <a:pt x="64" y="228"/>
                  </a:lnTo>
                  <a:lnTo>
                    <a:pt x="66" y="226"/>
                  </a:lnTo>
                  <a:lnTo>
                    <a:pt x="70" y="224"/>
                  </a:lnTo>
                  <a:lnTo>
                    <a:pt x="74" y="222"/>
                  </a:lnTo>
                  <a:lnTo>
                    <a:pt x="78" y="222"/>
                  </a:lnTo>
                  <a:lnTo>
                    <a:pt x="82" y="220"/>
                  </a:lnTo>
                  <a:lnTo>
                    <a:pt x="86" y="220"/>
                  </a:lnTo>
                  <a:lnTo>
                    <a:pt x="88" y="222"/>
                  </a:lnTo>
                  <a:lnTo>
                    <a:pt x="90" y="224"/>
                  </a:lnTo>
                  <a:lnTo>
                    <a:pt x="88" y="226"/>
                  </a:lnTo>
                  <a:lnTo>
                    <a:pt x="86" y="228"/>
                  </a:lnTo>
                  <a:lnTo>
                    <a:pt x="86" y="230"/>
                  </a:lnTo>
                  <a:lnTo>
                    <a:pt x="84" y="234"/>
                  </a:lnTo>
                  <a:lnTo>
                    <a:pt x="86" y="236"/>
                  </a:lnTo>
                  <a:lnTo>
                    <a:pt x="88" y="240"/>
                  </a:lnTo>
                  <a:lnTo>
                    <a:pt x="90" y="242"/>
                  </a:lnTo>
                  <a:lnTo>
                    <a:pt x="92" y="246"/>
                  </a:lnTo>
                  <a:lnTo>
                    <a:pt x="92" y="248"/>
                  </a:lnTo>
                  <a:lnTo>
                    <a:pt x="90" y="252"/>
                  </a:lnTo>
                  <a:lnTo>
                    <a:pt x="86" y="256"/>
                  </a:lnTo>
                  <a:lnTo>
                    <a:pt x="76" y="260"/>
                  </a:lnTo>
                  <a:lnTo>
                    <a:pt x="64" y="266"/>
                  </a:lnTo>
                  <a:lnTo>
                    <a:pt x="56" y="274"/>
                  </a:lnTo>
                  <a:lnTo>
                    <a:pt x="52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2" y="284"/>
                  </a:lnTo>
                  <a:lnTo>
                    <a:pt x="52" y="286"/>
                  </a:lnTo>
                  <a:lnTo>
                    <a:pt x="48" y="288"/>
                  </a:lnTo>
                  <a:lnTo>
                    <a:pt x="44" y="290"/>
                  </a:lnTo>
                  <a:lnTo>
                    <a:pt x="36" y="296"/>
                  </a:lnTo>
                  <a:lnTo>
                    <a:pt x="28" y="300"/>
                  </a:lnTo>
                  <a:lnTo>
                    <a:pt x="22" y="304"/>
                  </a:lnTo>
                  <a:lnTo>
                    <a:pt x="18" y="308"/>
                  </a:lnTo>
                  <a:lnTo>
                    <a:pt x="16" y="312"/>
                  </a:lnTo>
                  <a:lnTo>
                    <a:pt x="14" y="316"/>
                  </a:lnTo>
                  <a:lnTo>
                    <a:pt x="16" y="320"/>
                  </a:lnTo>
                  <a:lnTo>
                    <a:pt x="22" y="324"/>
                  </a:lnTo>
                  <a:lnTo>
                    <a:pt x="22" y="326"/>
                  </a:lnTo>
                  <a:lnTo>
                    <a:pt x="24" y="326"/>
                  </a:lnTo>
                  <a:lnTo>
                    <a:pt x="28" y="328"/>
                  </a:lnTo>
                  <a:lnTo>
                    <a:pt x="34" y="330"/>
                  </a:lnTo>
                  <a:lnTo>
                    <a:pt x="38" y="332"/>
                  </a:lnTo>
                  <a:lnTo>
                    <a:pt x="38" y="332"/>
                  </a:lnTo>
                  <a:lnTo>
                    <a:pt x="38" y="336"/>
                  </a:lnTo>
                  <a:lnTo>
                    <a:pt x="38" y="340"/>
                  </a:lnTo>
                  <a:lnTo>
                    <a:pt x="38" y="346"/>
                  </a:lnTo>
                  <a:lnTo>
                    <a:pt x="38" y="352"/>
                  </a:lnTo>
                  <a:lnTo>
                    <a:pt x="42" y="358"/>
                  </a:lnTo>
                  <a:lnTo>
                    <a:pt x="48" y="362"/>
                  </a:lnTo>
                  <a:lnTo>
                    <a:pt x="50" y="362"/>
                  </a:lnTo>
                  <a:lnTo>
                    <a:pt x="54" y="362"/>
                  </a:lnTo>
                  <a:lnTo>
                    <a:pt x="58" y="362"/>
                  </a:lnTo>
                  <a:lnTo>
                    <a:pt x="64" y="362"/>
                  </a:lnTo>
                  <a:lnTo>
                    <a:pt x="68" y="362"/>
                  </a:lnTo>
                  <a:lnTo>
                    <a:pt x="68" y="364"/>
                  </a:lnTo>
                  <a:lnTo>
                    <a:pt x="70" y="366"/>
                  </a:lnTo>
                  <a:lnTo>
                    <a:pt x="70" y="370"/>
                  </a:lnTo>
                  <a:lnTo>
                    <a:pt x="72" y="374"/>
                  </a:lnTo>
                  <a:lnTo>
                    <a:pt x="74" y="380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6" y="388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6" y="386"/>
                  </a:lnTo>
                  <a:lnTo>
                    <a:pt x="90" y="382"/>
                  </a:lnTo>
                  <a:lnTo>
                    <a:pt x="90" y="382"/>
                  </a:lnTo>
                  <a:lnTo>
                    <a:pt x="92" y="382"/>
                  </a:lnTo>
                  <a:lnTo>
                    <a:pt x="94" y="382"/>
                  </a:lnTo>
                  <a:lnTo>
                    <a:pt x="96" y="382"/>
                  </a:lnTo>
                  <a:lnTo>
                    <a:pt x="98" y="384"/>
                  </a:lnTo>
                  <a:lnTo>
                    <a:pt x="98" y="388"/>
                  </a:lnTo>
                  <a:lnTo>
                    <a:pt x="100" y="390"/>
                  </a:lnTo>
                  <a:lnTo>
                    <a:pt x="100" y="392"/>
                  </a:lnTo>
                  <a:lnTo>
                    <a:pt x="102" y="394"/>
                  </a:lnTo>
                  <a:lnTo>
                    <a:pt x="104" y="396"/>
                  </a:lnTo>
                  <a:lnTo>
                    <a:pt x="106" y="398"/>
                  </a:lnTo>
                  <a:lnTo>
                    <a:pt x="110" y="398"/>
                  </a:lnTo>
                  <a:lnTo>
                    <a:pt x="116" y="396"/>
                  </a:lnTo>
                  <a:lnTo>
                    <a:pt x="120" y="392"/>
                  </a:lnTo>
                  <a:lnTo>
                    <a:pt x="122" y="392"/>
                  </a:lnTo>
                  <a:lnTo>
                    <a:pt x="124" y="390"/>
                  </a:lnTo>
                  <a:lnTo>
                    <a:pt x="126" y="388"/>
                  </a:lnTo>
                  <a:lnTo>
                    <a:pt x="128" y="384"/>
                  </a:lnTo>
                  <a:lnTo>
                    <a:pt x="130" y="382"/>
                  </a:lnTo>
                  <a:lnTo>
                    <a:pt x="134" y="380"/>
                  </a:lnTo>
                  <a:lnTo>
                    <a:pt x="136" y="380"/>
                  </a:lnTo>
                  <a:lnTo>
                    <a:pt x="138" y="380"/>
                  </a:lnTo>
                  <a:lnTo>
                    <a:pt x="138" y="384"/>
                  </a:lnTo>
                  <a:lnTo>
                    <a:pt x="138" y="388"/>
                  </a:lnTo>
                  <a:lnTo>
                    <a:pt x="136" y="396"/>
                  </a:lnTo>
                  <a:lnTo>
                    <a:pt x="132" y="408"/>
                  </a:lnTo>
                  <a:lnTo>
                    <a:pt x="126" y="418"/>
                  </a:lnTo>
                  <a:lnTo>
                    <a:pt x="122" y="420"/>
                  </a:lnTo>
                  <a:lnTo>
                    <a:pt x="114" y="426"/>
                  </a:lnTo>
                  <a:lnTo>
                    <a:pt x="104" y="434"/>
                  </a:lnTo>
                  <a:lnTo>
                    <a:pt x="94" y="444"/>
                  </a:lnTo>
                  <a:lnTo>
                    <a:pt x="86" y="454"/>
                  </a:lnTo>
                  <a:lnTo>
                    <a:pt x="84" y="456"/>
                  </a:lnTo>
                  <a:lnTo>
                    <a:pt x="82" y="456"/>
                  </a:lnTo>
                  <a:lnTo>
                    <a:pt x="78" y="458"/>
                  </a:lnTo>
                  <a:lnTo>
                    <a:pt x="74" y="462"/>
                  </a:lnTo>
                  <a:lnTo>
                    <a:pt x="68" y="464"/>
                  </a:lnTo>
                  <a:lnTo>
                    <a:pt x="64" y="470"/>
                  </a:lnTo>
                  <a:lnTo>
                    <a:pt x="62" y="474"/>
                  </a:lnTo>
                  <a:lnTo>
                    <a:pt x="64" y="474"/>
                  </a:lnTo>
                  <a:lnTo>
                    <a:pt x="66" y="472"/>
                  </a:lnTo>
                  <a:lnTo>
                    <a:pt x="72" y="470"/>
                  </a:lnTo>
                  <a:lnTo>
                    <a:pt x="78" y="468"/>
                  </a:lnTo>
                  <a:lnTo>
                    <a:pt x="86" y="466"/>
                  </a:lnTo>
                  <a:lnTo>
                    <a:pt x="94" y="464"/>
                  </a:lnTo>
                  <a:lnTo>
                    <a:pt x="106" y="458"/>
                  </a:lnTo>
                  <a:lnTo>
                    <a:pt x="120" y="450"/>
                  </a:lnTo>
                  <a:lnTo>
                    <a:pt x="134" y="436"/>
                  </a:lnTo>
                  <a:lnTo>
                    <a:pt x="148" y="424"/>
                  </a:lnTo>
                  <a:lnTo>
                    <a:pt x="160" y="412"/>
                  </a:lnTo>
                  <a:lnTo>
                    <a:pt x="160" y="412"/>
                  </a:lnTo>
                  <a:lnTo>
                    <a:pt x="164" y="410"/>
                  </a:lnTo>
                  <a:lnTo>
                    <a:pt x="168" y="408"/>
                  </a:lnTo>
                  <a:lnTo>
                    <a:pt x="172" y="404"/>
                  </a:lnTo>
                  <a:lnTo>
                    <a:pt x="176" y="402"/>
                  </a:lnTo>
                  <a:lnTo>
                    <a:pt x="180" y="398"/>
                  </a:lnTo>
                  <a:lnTo>
                    <a:pt x="184" y="394"/>
                  </a:lnTo>
                  <a:lnTo>
                    <a:pt x="186" y="390"/>
                  </a:lnTo>
                  <a:lnTo>
                    <a:pt x="184" y="386"/>
                  </a:lnTo>
                  <a:lnTo>
                    <a:pt x="182" y="382"/>
                  </a:lnTo>
                  <a:lnTo>
                    <a:pt x="180" y="382"/>
                  </a:lnTo>
                  <a:lnTo>
                    <a:pt x="178" y="380"/>
                  </a:lnTo>
                  <a:lnTo>
                    <a:pt x="178" y="378"/>
                  </a:lnTo>
                  <a:lnTo>
                    <a:pt x="176" y="376"/>
                  </a:lnTo>
                  <a:lnTo>
                    <a:pt x="178" y="374"/>
                  </a:lnTo>
                  <a:lnTo>
                    <a:pt x="182" y="372"/>
                  </a:lnTo>
                  <a:lnTo>
                    <a:pt x="184" y="368"/>
                  </a:lnTo>
                  <a:lnTo>
                    <a:pt x="188" y="360"/>
                  </a:lnTo>
                  <a:lnTo>
                    <a:pt x="194" y="350"/>
                  </a:lnTo>
                  <a:lnTo>
                    <a:pt x="200" y="340"/>
                  </a:lnTo>
                  <a:lnTo>
                    <a:pt x="204" y="328"/>
                  </a:lnTo>
                  <a:lnTo>
                    <a:pt x="206" y="326"/>
                  </a:lnTo>
                  <a:lnTo>
                    <a:pt x="214" y="322"/>
                  </a:lnTo>
                  <a:lnTo>
                    <a:pt x="226" y="318"/>
                  </a:lnTo>
                  <a:lnTo>
                    <a:pt x="244" y="318"/>
                  </a:lnTo>
                  <a:lnTo>
                    <a:pt x="244" y="318"/>
                  </a:lnTo>
                  <a:lnTo>
                    <a:pt x="246" y="320"/>
                  </a:lnTo>
                  <a:lnTo>
                    <a:pt x="248" y="322"/>
                  </a:lnTo>
                  <a:lnTo>
                    <a:pt x="250" y="322"/>
                  </a:lnTo>
                  <a:lnTo>
                    <a:pt x="252" y="324"/>
                  </a:lnTo>
                  <a:lnTo>
                    <a:pt x="252" y="326"/>
                  </a:lnTo>
                  <a:lnTo>
                    <a:pt x="248" y="328"/>
                  </a:lnTo>
                  <a:lnTo>
                    <a:pt x="244" y="328"/>
                  </a:lnTo>
                  <a:lnTo>
                    <a:pt x="232" y="332"/>
                  </a:lnTo>
                  <a:lnTo>
                    <a:pt x="220" y="336"/>
                  </a:lnTo>
                  <a:lnTo>
                    <a:pt x="212" y="346"/>
                  </a:lnTo>
                  <a:lnTo>
                    <a:pt x="212" y="348"/>
                  </a:lnTo>
                  <a:lnTo>
                    <a:pt x="212" y="350"/>
                  </a:lnTo>
                  <a:lnTo>
                    <a:pt x="210" y="354"/>
                  </a:lnTo>
                  <a:lnTo>
                    <a:pt x="208" y="358"/>
                  </a:lnTo>
                  <a:lnTo>
                    <a:pt x="206" y="360"/>
                  </a:lnTo>
                  <a:lnTo>
                    <a:pt x="206" y="362"/>
                  </a:lnTo>
                  <a:lnTo>
                    <a:pt x="206" y="364"/>
                  </a:lnTo>
                  <a:lnTo>
                    <a:pt x="206" y="366"/>
                  </a:lnTo>
                  <a:lnTo>
                    <a:pt x="206" y="370"/>
                  </a:lnTo>
                  <a:lnTo>
                    <a:pt x="208" y="372"/>
                  </a:lnTo>
                  <a:lnTo>
                    <a:pt x="208" y="376"/>
                  </a:lnTo>
                  <a:lnTo>
                    <a:pt x="212" y="376"/>
                  </a:lnTo>
                  <a:lnTo>
                    <a:pt x="214" y="376"/>
                  </a:lnTo>
                  <a:lnTo>
                    <a:pt x="220" y="376"/>
                  </a:lnTo>
                  <a:lnTo>
                    <a:pt x="220" y="374"/>
                  </a:lnTo>
                  <a:lnTo>
                    <a:pt x="224" y="372"/>
                  </a:lnTo>
                  <a:lnTo>
                    <a:pt x="228" y="370"/>
                  </a:lnTo>
                  <a:lnTo>
                    <a:pt x="232" y="368"/>
                  </a:lnTo>
                  <a:lnTo>
                    <a:pt x="236" y="364"/>
                  </a:lnTo>
                  <a:lnTo>
                    <a:pt x="242" y="360"/>
                  </a:lnTo>
                  <a:lnTo>
                    <a:pt x="246" y="356"/>
                  </a:lnTo>
                  <a:lnTo>
                    <a:pt x="248" y="354"/>
                  </a:lnTo>
                  <a:lnTo>
                    <a:pt x="250" y="350"/>
                  </a:lnTo>
                  <a:lnTo>
                    <a:pt x="250" y="348"/>
                  </a:lnTo>
                  <a:lnTo>
                    <a:pt x="250" y="346"/>
                  </a:lnTo>
                  <a:lnTo>
                    <a:pt x="252" y="344"/>
                  </a:lnTo>
                  <a:lnTo>
                    <a:pt x="252" y="340"/>
                  </a:lnTo>
                  <a:lnTo>
                    <a:pt x="254" y="338"/>
                  </a:lnTo>
                  <a:lnTo>
                    <a:pt x="256" y="334"/>
                  </a:lnTo>
                  <a:lnTo>
                    <a:pt x="258" y="334"/>
                  </a:lnTo>
                  <a:lnTo>
                    <a:pt x="262" y="332"/>
                  </a:lnTo>
                  <a:lnTo>
                    <a:pt x="266" y="334"/>
                  </a:lnTo>
                  <a:lnTo>
                    <a:pt x="270" y="338"/>
                  </a:lnTo>
                  <a:lnTo>
                    <a:pt x="272" y="338"/>
                  </a:lnTo>
                  <a:lnTo>
                    <a:pt x="274" y="338"/>
                  </a:lnTo>
                  <a:lnTo>
                    <a:pt x="280" y="338"/>
                  </a:lnTo>
                  <a:lnTo>
                    <a:pt x="284" y="340"/>
                  </a:lnTo>
                  <a:lnTo>
                    <a:pt x="290" y="342"/>
                  </a:lnTo>
                  <a:lnTo>
                    <a:pt x="294" y="346"/>
                  </a:lnTo>
                  <a:lnTo>
                    <a:pt x="296" y="350"/>
                  </a:lnTo>
                  <a:lnTo>
                    <a:pt x="300" y="352"/>
                  </a:lnTo>
                  <a:lnTo>
                    <a:pt x="312" y="354"/>
                  </a:lnTo>
                  <a:lnTo>
                    <a:pt x="330" y="358"/>
                  </a:lnTo>
                  <a:lnTo>
                    <a:pt x="332" y="358"/>
                  </a:lnTo>
                  <a:lnTo>
                    <a:pt x="336" y="358"/>
                  </a:lnTo>
                  <a:lnTo>
                    <a:pt x="340" y="362"/>
                  </a:lnTo>
                  <a:lnTo>
                    <a:pt x="344" y="364"/>
                  </a:lnTo>
                  <a:lnTo>
                    <a:pt x="348" y="370"/>
                  </a:lnTo>
                  <a:lnTo>
                    <a:pt x="350" y="368"/>
                  </a:lnTo>
                  <a:lnTo>
                    <a:pt x="350" y="366"/>
                  </a:lnTo>
                  <a:lnTo>
                    <a:pt x="354" y="364"/>
                  </a:lnTo>
                  <a:lnTo>
                    <a:pt x="356" y="362"/>
                  </a:lnTo>
                  <a:lnTo>
                    <a:pt x="360" y="362"/>
                  </a:lnTo>
                  <a:lnTo>
                    <a:pt x="364" y="362"/>
                  </a:lnTo>
                  <a:lnTo>
                    <a:pt x="366" y="366"/>
                  </a:lnTo>
                  <a:lnTo>
                    <a:pt x="372" y="372"/>
                  </a:lnTo>
                  <a:lnTo>
                    <a:pt x="380" y="382"/>
                  </a:lnTo>
                  <a:lnTo>
                    <a:pt x="390" y="392"/>
                  </a:lnTo>
                  <a:lnTo>
                    <a:pt x="398" y="402"/>
                  </a:lnTo>
                  <a:lnTo>
                    <a:pt x="406" y="408"/>
                  </a:lnTo>
                  <a:lnTo>
                    <a:pt x="408" y="410"/>
                  </a:lnTo>
                  <a:lnTo>
                    <a:pt x="424" y="386"/>
                  </a:lnTo>
                  <a:lnTo>
                    <a:pt x="426" y="388"/>
                  </a:lnTo>
                  <a:lnTo>
                    <a:pt x="432" y="398"/>
                  </a:lnTo>
                  <a:lnTo>
                    <a:pt x="438" y="408"/>
                  </a:lnTo>
                  <a:lnTo>
                    <a:pt x="442" y="418"/>
                  </a:lnTo>
                  <a:lnTo>
                    <a:pt x="444" y="418"/>
                  </a:lnTo>
                  <a:lnTo>
                    <a:pt x="446" y="420"/>
                  </a:lnTo>
                  <a:lnTo>
                    <a:pt x="448" y="424"/>
                  </a:lnTo>
                  <a:lnTo>
                    <a:pt x="452" y="428"/>
                  </a:lnTo>
                  <a:lnTo>
                    <a:pt x="456" y="432"/>
                  </a:lnTo>
                  <a:lnTo>
                    <a:pt x="458" y="436"/>
                  </a:lnTo>
                  <a:lnTo>
                    <a:pt x="458" y="436"/>
                  </a:lnTo>
                  <a:lnTo>
                    <a:pt x="458" y="440"/>
                  </a:lnTo>
                  <a:lnTo>
                    <a:pt x="458" y="444"/>
                  </a:lnTo>
                  <a:lnTo>
                    <a:pt x="460" y="450"/>
                  </a:lnTo>
                  <a:lnTo>
                    <a:pt x="462" y="454"/>
                  </a:lnTo>
                  <a:lnTo>
                    <a:pt x="466" y="458"/>
                  </a:lnTo>
                  <a:lnTo>
                    <a:pt x="466" y="460"/>
                  </a:lnTo>
                  <a:lnTo>
                    <a:pt x="466" y="460"/>
                  </a:lnTo>
                  <a:lnTo>
                    <a:pt x="466" y="462"/>
                  </a:lnTo>
                  <a:lnTo>
                    <a:pt x="468" y="462"/>
                  </a:lnTo>
                  <a:lnTo>
                    <a:pt x="470" y="462"/>
                  </a:lnTo>
                  <a:lnTo>
                    <a:pt x="472" y="462"/>
                  </a:lnTo>
                  <a:lnTo>
                    <a:pt x="476" y="458"/>
                  </a:lnTo>
                  <a:lnTo>
                    <a:pt x="476" y="458"/>
                  </a:lnTo>
                  <a:lnTo>
                    <a:pt x="476" y="460"/>
                  </a:lnTo>
                  <a:lnTo>
                    <a:pt x="478" y="460"/>
                  </a:lnTo>
                  <a:lnTo>
                    <a:pt x="478" y="464"/>
                  </a:lnTo>
                  <a:lnTo>
                    <a:pt x="478" y="468"/>
                  </a:lnTo>
                  <a:lnTo>
                    <a:pt x="480" y="474"/>
                  </a:lnTo>
                  <a:lnTo>
                    <a:pt x="478" y="474"/>
                  </a:lnTo>
                  <a:lnTo>
                    <a:pt x="478" y="476"/>
                  </a:lnTo>
                  <a:lnTo>
                    <a:pt x="476" y="480"/>
                  </a:lnTo>
                  <a:lnTo>
                    <a:pt x="476" y="484"/>
                  </a:lnTo>
                  <a:lnTo>
                    <a:pt x="476" y="488"/>
                  </a:lnTo>
                  <a:lnTo>
                    <a:pt x="478" y="494"/>
                  </a:lnTo>
                  <a:lnTo>
                    <a:pt x="480" y="496"/>
                  </a:lnTo>
                  <a:lnTo>
                    <a:pt x="484" y="498"/>
                  </a:lnTo>
                  <a:lnTo>
                    <a:pt x="486" y="494"/>
                  </a:lnTo>
                  <a:lnTo>
                    <a:pt x="488" y="486"/>
                  </a:lnTo>
                  <a:lnTo>
                    <a:pt x="490" y="474"/>
                  </a:lnTo>
                  <a:lnTo>
                    <a:pt x="492" y="464"/>
                  </a:lnTo>
                  <a:lnTo>
                    <a:pt x="492" y="456"/>
                  </a:lnTo>
                  <a:lnTo>
                    <a:pt x="490" y="456"/>
                  </a:lnTo>
                  <a:lnTo>
                    <a:pt x="488" y="454"/>
                  </a:lnTo>
                  <a:lnTo>
                    <a:pt x="484" y="450"/>
                  </a:lnTo>
                  <a:lnTo>
                    <a:pt x="478" y="444"/>
                  </a:lnTo>
                  <a:lnTo>
                    <a:pt x="474" y="438"/>
                  </a:lnTo>
                  <a:lnTo>
                    <a:pt x="470" y="430"/>
                  </a:lnTo>
                  <a:lnTo>
                    <a:pt x="468" y="426"/>
                  </a:lnTo>
                  <a:lnTo>
                    <a:pt x="462" y="418"/>
                  </a:lnTo>
                  <a:lnTo>
                    <a:pt x="454" y="406"/>
                  </a:lnTo>
                  <a:lnTo>
                    <a:pt x="444" y="392"/>
                  </a:lnTo>
                  <a:lnTo>
                    <a:pt x="434" y="380"/>
                  </a:lnTo>
                  <a:lnTo>
                    <a:pt x="426" y="370"/>
                  </a:lnTo>
                  <a:lnTo>
                    <a:pt x="420" y="366"/>
                  </a:lnTo>
                  <a:lnTo>
                    <a:pt x="418" y="366"/>
                  </a:lnTo>
                  <a:lnTo>
                    <a:pt x="416" y="368"/>
                  </a:lnTo>
                  <a:lnTo>
                    <a:pt x="412" y="372"/>
                  </a:lnTo>
                  <a:lnTo>
                    <a:pt x="408" y="374"/>
                  </a:lnTo>
                  <a:lnTo>
                    <a:pt x="402" y="378"/>
                  </a:lnTo>
                  <a:lnTo>
                    <a:pt x="398" y="378"/>
                  </a:lnTo>
                  <a:lnTo>
                    <a:pt x="396" y="376"/>
                  </a:lnTo>
                  <a:lnTo>
                    <a:pt x="388" y="370"/>
                  </a:lnTo>
                  <a:lnTo>
                    <a:pt x="378" y="362"/>
                  </a:lnTo>
                  <a:lnTo>
                    <a:pt x="368" y="354"/>
                  </a:lnTo>
                  <a:lnTo>
                    <a:pt x="358" y="348"/>
                  </a:lnTo>
                  <a:lnTo>
                    <a:pt x="350" y="342"/>
                  </a:lnTo>
                  <a:lnTo>
                    <a:pt x="338" y="342"/>
                  </a:lnTo>
                  <a:lnTo>
                    <a:pt x="338" y="5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19" name="Freeform 187"/>
            <p:cNvSpPr/>
            <p:nvPr/>
          </p:nvSpPr>
          <p:spPr bwMode="gray">
            <a:xfrm>
              <a:off x="3863" y="2400"/>
              <a:ext cx="738" cy="404"/>
            </a:xfrm>
            <a:custGeom>
              <a:avLst/>
              <a:gdLst>
                <a:gd name="T0" fmla="*/ 704 w 738"/>
                <a:gd name="T1" fmla="*/ 42 h 404"/>
                <a:gd name="T2" fmla="*/ 724 w 738"/>
                <a:gd name="T3" fmla="*/ 30 h 404"/>
                <a:gd name="T4" fmla="*/ 724 w 738"/>
                <a:gd name="T5" fmla="*/ 64 h 404"/>
                <a:gd name="T6" fmla="*/ 738 w 738"/>
                <a:gd name="T7" fmla="*/ 74 h 404"/>
                <a:gd name="T8" fmla="*/ 726 w 738"/>
                <a:gd name="T9" fmla="*/ 82 h 404"/>
                <a:gd name="T10" fmla="*/ 702 w 738"/>
                <a:gd name="T11" fmla="*/ 96 h 404"/>
                <a:gd name="T12" fmla="*/ 684 w 738"/>
                <a:gd name="T13" fmla="*/ 114 h 404"/>
                <a:gd name="T14" fmla="*/ 688 w 738"/>
                <a:gd name="T15" fmla="*/ 126 h 404"/>
                <a:gd name="T16" fmla="*/ 696 w 738"/>
                <a:gd name="T17" fmla="*/ 136 h 404"/>
                <a:gd name="T18" fmla="*/ 668 w 738"/>
                <a:gd name="T19" fmla="*/ 140 h 404"/>
                <a:gd name="T20" fmla="*/ 644 w 738"/>
                <a:gd name="T21" fmla="*/ 142 h 404"/>
                <a:gd name="T22" fmla="*/ 646 w 738"/>
                <a:gd name="T23" fmla="*/ 162 h 404"/>
                <a:gd name="T24" fmla="*/ 642 w 738"/>
                <a:gd name="T25" fmla="*/ 192 h 404"/>
                <a:gd name="T26" fmla="*/ 630 w 738"/>
                <a:gd name="T27" fmla="*/ 184 h 404"/>
                <a:gd name="T28" fmla="*/ 622 w 738"/>
                <a:gd name="T29" fmla="*/ 186 h 404"/>
                <a:gd name="T30" fmla="*/ 626 w 738"/>
                <a:gd name="T31" fmla="*/ 204 h 404"/>
                <a:gd name="T32" fmla="*/ 616 w 738"/>
                <a:gd name="T33" fmla="*/ 218 h 404"/>
                <a:gd name="T34" fmla="*/ 624 w 738"/>
                <a:gd name="T35" fmla="*/ 234 h 404"/>
                <a:gd name="T36" fmla="*/ 610 w 738"/>
                <a:gd name="T37" fmla="*/ 240 h 404"/>
                <a:gd name="T38" fmla="*/ 556 w 738"/>
                <a:gd name="T39" fmla="*/ 296 h 404"/>
                <a:gd name="T40" fmla="*/ 550 w 738"/>
                <a:gd name="T41" fmla="*/ 320 h 404"/>
                <a:gd name="T42" fmla="*/ 572 w 738"/>
                <a:gd name="T43" fmla="*/ 368 h 404"/>
                <a:gd name="T44" fmla="*/ 566 w 738"/>
                <a:gd name="T45" fmla="*/ 404 h 404"/>
                <a:gd name="T46" fmla="*/ 528 w 738"/>
                <a:gd name="T47" fmla="*/ 348 h 404"/>
                <a:gd name="T48" fmla="*/ 516 w 738"/>
                <a:gd name="T49" fmla="*/ 326 h 404"/>
                <a:gd name="T50" fmla="*/ 446 w 738"/>
                <a:gd name="T51" fmla="*/ 324 h 404"/>
                <a:gd name="T52" fmla="*/ 382 w 738"/>
                <a:gd name="T53" fmla="*/ 334 h 404"/>
                <a:gd name="T54" fmla="*/ 344 w 738"/>
                <a:gd name="T55" fmla="*/ 376 h 404"/>
                <a:gd name="T56" fmla="*/ 308 w 738"/>
                <a:gd name="T57" fmla="*/ 350 h 404"/>
                <a:gd name="T58" fmla="*/ 288 w 738"/>
                <a:gd name="T59" fmla="*/ 336 h 404"/>
                <a:gd name="T60" fmla="*/ 262 w 738"/>
                <a:gd name="T61" fmla="*/ 334 h 404"/>
                <a:gd name="T62" fmla="*/ 228 w 738"/>
                <a:gd name="T63" fmla="*/ 296 h 404"/>
                <a:gd name="T64" fmla="*/ 176 w 738"/>
                <a:gd name="T65" fmla="*/ 306 h 404"/>
                <a:gd name="T66" fmla="*/ 112 w 738"/>
                <a:gd name="T67" fmla="*/ 288 h 404"/>
                <a:gd name="T68" fmla="*/ 84 w 738"/>
                <a:gd name="T69" fmla="*/ 272 h 404"/>
                <a:gd name="T70" fmla="*/ 52 w 738"/>
                <a:gd name="T71" fmla="*/ 252 h 404"/>
                <a:gd name="T72" fmla="*/ 2 w 738"/>
                <a:gd name="T73" fmla="*/ 156 h 404"/>
                <a:gd name="T74" fmla="*/ 6 w 738"/>
                <a:gd name="T75" fmla="*/ 102 h 404"/>
                <a:gd name="T76" fmla="*/ 6 w 738"/>
                <a:gd name="T77" fmla="*/ 62 h 404"/>
                <a:gd name="T78" fmla="*/ 14 w 738"/>
                <a:gd name="T79" fmla="*/ 22 h 404"/>
                <a:gd name="T80" fmla="*/ 416 w 738"/>
                <a:gd name="T81" fmla="*/ 12 h 404"/>
                <a:gd name="T82" fmla="*/ 432 w 738"/>
                <a:gd name="T83" fmla="*/ 22 h 404"/>
                <a:gd name="T84" fmla="*/ 416 w 738"/>
                <a:gd name="T85" fmla="*/ 40 h 404"/>
                <a:gd name="T86" fmla="*/ 454 w 738"/>
                <a:gd name="T87" fmla="*/ 42 h 404"/>
                <a:gd name="T88" fmla="*/ 484 w 738"/>
                <a:gd name="T89" fmla="*/ 42 h 404"/>
                <a:gd name="T90" fmla="*/ 502 w 738"/>
                <a:gd name="T91" fmla="*/ 44 h 404"/>
                <a:gd name="T92" fmla="*/ 490 w 738"/>
                <a:gd name="T93" fmla="*/ 60 h 404"/>
                <a:gd name="T94" fmla="*/ 472 w 738"/>
                <a:gd name="T95" fmla="*/ 66 h 404"/>
                <a:gd name="T96" fmla="*/ 476 w 738"/>
                <a:gd name="T97" fmla="*/ 84 h 404"/>
                <a:gd name="T98" fmla="*/ 472 w 738"/>
                <a:gd name="T99" fmla="*/ 134 h 404"/>
                <a:gd name="T100" fmla="*/ 490 w 738"/>
                <a:gd name="T101" fmla="*/ 108 h 404"/>
                <a:gd name="T102" fmla="*/ 504 w 738"/>
                <a:gd name="T103" fmla="*/ 64 h 404"/>
                <a:gd name="T104" fmla="*/ 520 w 738"/>
                <a:gd name="T105" fmla="*/ 64 h 404"/>
                <a:gd name="T106" fmla="*/ 518 w 738"/>
                <a:gd name="T107" fmla="*/ 90 h 404"/>
                <a:gd name="T108" fmla="*/ 530 w 738"/>
                <a:gd name="T109" fmla="*/ 92 h 404"/>
                <a:gd name="T110" fmla="*/ 536 w 738"/>
                <a:gd name="T111" fmla="*/ 120 h 404"/>
                <a:gd name="T112" fmla="*/ 546 w 738"/>
                <a:gd name="T113" fmla="*/ 128 h 404"/>
                <a:gd name="T114" fmla="*/ 586 w 738"/>
                <a:gd name="T115" fmla="*/ 114 h 404"/>
                <a:gd name="T116" fmla="*/ 596 w 738"/>
                <a:gd name="T117" fmla="*/ 94 h 404"/>
                <a:gd name="T118" fmla="*/ 634 w 738"/>
                <a:gd name="T119" fmla="*/ 8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8" h="404">
                  <a:moveTo>
                    <a:pt x="640" y="76"/>
                  </a:moveTo>
                  <a:lnTo>
                    <a:pt x="650" y="64"/>
                  </a:lnTo>
                  <a:lnTo>
                    <a:pt x="664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698" y="52"/>
                  </a:lnTo>
                  <a:lnTo>
                    <a:pt x="704" y="42"/>
                  </a:lnTo>
                  <a:lnTo>
                    <a:pt x="708" y="36"/>
                  </a:lnTo>
                  <a:lnTo>
                    <a:pt x="712" y="32"/>
                  </a:lnTo>
                  <a:lnTo>
                    <a:pt x="716" y="30"/>
                  </a:lnTo>
                  <a:lnTo>
                    <a:pt x="720" y="28"/>
                  </a:lnTo>
                  <a:lnTo>
                    <a:pt x="722" y="28"/>
                  </a:lnTo>
                  <a:lnTo>
                    <a:pt x="724" y="30"/>
                  </a:lnTo>
                  <a:lnTo>
                    <a:pt x="724" y="30"/>
                  </a:lnTo>
                  <a:lnTo>
                    <a:pt x="726" y="30"/>
                  </a:lnTo>
                  <a:lnTo>
                    <a:pt x="732" y="32"/>
                  </a:lnTo>
                  <a:lnTo>
                    <a:pt x="734" y="40"/>
                  </a:lnTo>
                  <a:lnTo>
                    <a:pt x="732" y="48"/>
                  </a:lnTo>
                  <a:lnTo>
                    <a:pt x="728" y="56"/>
                  </a:lnTo>
                  <a:lnTo>
                    <a:pt x="726" y="62"/>
                  </a:lnTo>
                  <a:lnTo>
                    <a:pt x="724" y="64"/>
                  </a:lnTo>
                  <a:lnTo>
                    <a:pt x="724" y="64"/>
                  </a:lnTo>
                  <a:lnTo>
                    <a:pt x="726" y="66"/>
                  </a:lnTo>
                  <a:lnTo>
                    <a:pt x="728" y="68"/>
                  </a:lnTo>
                  <a:lnTo>
                    <a:pt x="732" y="70"/>
                  </a:lnTo>
                  <a:lnTo>
                    <a:pt x="734" y="72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6"/>
                  </a:lnTo>
                  <a:lnTo>
                    <a:pt x="736" y="76"/>
                  </a:lnTo>
                  <a:lnTo>
                    <a:pt x="734" y="78"/>
                  </a:lnTo>
                  <a:lnTo>
                    <a:pt x="730" y="80"/>
                  </a:lnTo>
                  <a:lnTo>
                    <a:pt x="730" y="82"/>
                  </a:lnTo>
                  <a:lnTo>
                    <a:pt x="726" y="82"/>
                  </a:lnTo>
                  <a:lnTo>
                    <a:pt x="722" y="84"/>
                  </a:lnTo>
                  <a:lnTo>
                    <a:pt x="718" y="86"/>
                  </a:lnTo>
                  <a:lnTo>
                    <a:pt x="712" y="86"/>
                  </a:lnTo>
                  <a:lnTo>
                    <a:pt x="708" y="88"/>
                  </a:lnTo>
                  <a:lnTo>
                    <a:pt x="706" y="90"/>
                  </a:lnTo>
                  <a:lnTo>
                    <a:pt x="704" y="92"/>
                  </a:lnTo>
                  <a:lnTo>
                    <a:pt x="702" y="96"/>
                  </a:lnTo>
                  <a:lnTo>
                    <a:pt x="698" y="100"/>
                  </a:lnTo>
                  <a:lnTo>
                    <a:pt x="696" y="104"/>
                  </a:lnTo>
                  <a:lnTo>
                    <a:pt x="692" y="106"/>
                  </a:lnTo>
                  <a:lnTo>
                    <a:pt x="692" y="108"/>
                  </a:lnTo>
                  <a:lnTo>
                    <a:pt x="690" y="108"/>
                  </a:lnTo>
                  <a:lnTo>
                    <a:pt x="688" y="110"/>
                  </a:lnTo>
                  <a:lnTo>
                    <a:pt x="684" y="114"/>
                  </a:lnTo>
                  <a:lnTo>
                    <a:pt x="682" y="116"/>
                  </a:lnTo>
                  <a:lnTo>
                    <a:pt x="680" y="118"/>
                  </a:lnTo>
                  <a:lnTo>
                    <a:pt x="680" y="122"/>
                  </a:lnTo>
                  <a:lnTo>
                    <a:pt x="680" y="124"/>
                  </a:lnTo>
                  <a:lnTo>
                    <a:pt x="684" y="124"/>
                  </a:lnTo>
                  <a:lnTo>
                    <a:pt x="686" y="124"/>
                  </a:lnTo>
                  <a:lnTo>
                    <a:pt x="688" y="126"/>
                  </a:lnTo>
                  <a:lnTo>
                    <a:pt x="692" y="126"/>
                  </a:lnTo>
                  <a:lnTo>
                    <a:pt x="694" y="126"/>
                  </a:lnTo>
                  <a:lnTo>
                    <a:pt x="698" y="128"/>
                  </a:lnTo>
                  <a:lnTo>
                    <a:pt x="700" y="130"/>
                  </a:lnTo>
                  <a:lnTo>
                    <a:pt x="702" y="132"/>
                  </a:lnTo>
                  <a:lnTo>
                    <a:pt x="700" y="134"/>
                  </a:lnTo>
                  <a:lnTo>
                    <a:pt x="696" y="136"/>
                  </a:lnTo>
                  <a:lnTo>
                    <a:pt x="692" y="138"/>
                  </a:lnTo>
                  <a:lnTo>
                    <a:pt x="688" y="138"/>
                  </a:lnTo>
                  <a:lnTo>
                    <a:pt x="682" y="138"/>
                  </a:lnTo>
                  <a:lnTo>
                    <a:pt x="676" y="138"/>
                  </a:lnTo>
                  <a:lnTo>
                    <a:pt x="676" y="138"/>
                  </a:lnTo>
                  <a:lnTo>
                    <a:pt x="672" y="138"/>
                  </a:lnTo>
                  <a:lnTo>
                    <a:pt x="668" y="140"/>
                  </a:lnTo>
                  <a:lnTo>
                    <a:pt x="662" y="142"/>
                  </a:lnTo>
                  <a:lnTo>
                    <a:pt x="656" y="142"/>
                  </a:lnTo>
                  <a:lnTo>
                    <a:pt x="650" y="142"/>
                  </a:lnTo>
                  <a:lnTo>
                    <a:pt x="646" y="140"/>
                  </a:lnTo>
                  <a:lnTo>
                    <a:pt x="646" y="142"/>
                  </a:lnTo>
                  <a:lnTo>
                    <a:pt x="644" y="142"/>
                  </a:lnTo>
                  <a:lnTo>
                    <a:pt x="644" y="142"/>
                  </a:lnTo>
                  <a:lnTo>
                    <a:pt x="642" y="144"/>
                  </a:lnTo>
                  <a:lnTo>
                    <a:pt x="642" y="146"/>
                  </a:lnTo>
                  <a:lnTo>
                    <a:pt x="642" y="150"/>
                  </a:lnTo>
                  <a:lnTo>
                    <a:pt x="646" y="152"/>
                  </a:lnTo>
                  <a:lnTo>
                    <a:pt x="646" y="154"/>
                  </a:lnTo>
                  <a:lnTo>
                    <a:pt x="646" y="158"/>
                  </a:lnTo>
                  <a:lnTo>
                    <a:pt x="646" y="162"/>
                  </a:lnTo>
                  <a:lnTo>
                    <a:pt x="646" y="168"/>
                  </a:lnTo>
                  <a:lnTo>
                    <a:pt x="646" y="174"/>
                  </a:lnTo>
                  <a:lnTo>
                    <a:pt x="646" y="178"/>
                  </a:lnTo>
                  <a:lnTo>
                    <a:pt x="646" y="182"/>
                  </a:lnTo>
                  <a:lnTo>
                    <a:pt x="644" y="186"/>
                  </a:lnTo>
                  <a:lnTo>
                    <a:pt x="644" y="190"/>
                  </a:lnTo>
                  <a:lnTo>
                    <a:pt x="642" y="192"/>
                  </a:lnTo>
                  <a:lnTo>
                    <a:pt x="640" y="194"/>
                  </a:lnTo>
                  <a:lnTo>
                    <a:pt x="638" y="192"/>
                  </a:lnTo>
                  <a:lnTo>
                    <a:pt x="638" y="188"/>
                  </a:lnTo>
                  <a:lnTo>
                    <a:pt x="638" y="184"/>
                  </a:lnTo>
                  <a:lnTo>
                    <a:pt x="638" y="184"/>
                  </a:lnTo>
                  <a:lnTo>
                    <a:pt x="634" y="176"/>
                  </a:lnTo>
                  <a:lnTo>
                    <a:pt x="630" y="184"/>
                  </a:lnTo>
                  <a:lnTo>
                    <a:pt x="620" y="176"/>
                  </a:lnTo>
                  <a:lnTo>
                    <a:pt x="620" y="176"/>
                  </a:lnTo>
                  <a:lnTo>
                    <a:pt x="620" y="178"/>
                  </a:lnTo>
                  <a:lnTo>
                    <a:pt x="620" y="178"/>
                  </a:lnTo>
                  <a:lnTo>
                    <a:pt x="620" y="180"/>
                  </a:lnTo>
                  <a:lnTo>
                    <a:pt x="620" y="182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4" y="188"/>
                  </a:lnTo>
                  <a:lnTo>
                    <a:pt x="626" y="192"/>
                  </a:lnTo>
                  <a:lnTo>
                    <a:pt x="628" y="196"/>
                  </a:lnTo>
                  <a:lnTo>
                    <a:pt x="628" y="202"/>
                  </a:lnTo>
                  <a:lnTo>
                    <a:pt x="626" y="202"/>
                  </a:lnTo>
                  <a:lnTo>
                    <a:pt x="626" y="204"/>
                  </a:lnTo>
                  <a:lnTo>
                    <a:pt x="624" y="204"/>
                  </a:lnTo>
                  <a:lnTo>
                    <a:pt x="620" y="206"/>
                  </a:lnTo>
                  <a:lnTo>
                    <a:pt x="612" y="206"/>
                  </a:lnTo>
                  <a:lnTo>
                    <a:pt x="612" y="208"/>
                  </a:lnTo>
                  <a:lnTo>
                    <a:pt x="614" y="210"/>
                  </a:lnTo>
                  <a:lnTo>
                    <a:pt x="614" y="214"/>
                  </a:lnTo>
                  <a:lnTo>
                    <a:pt x="616" y="218"/>
                  </a:lnTo>
                  <a:lnTo>
                    <a:pt x="618" y="226"/>
                  </a:lnTo>
                  <a:lnTo>
                    <a:pt x="618" y="226"/>
                  </a:lnTo>
                  <a:lnTo>
                    <a:pt x="620" y="228"/>
                  </a:lnTo>
                  <a:lnTo>
                    <a:pt x="622" y="228"/>
                  </a:lnTo>
                  <a:lnTo>
                    <a:pt x="624" y="230"/>
                  </a:lnTo>
                  <a:lnTo>
                    <a:pt x="624" y="232"/>
                  </a:lnTo>
                  <a:lnTo>
                    <a:pt x="624" y="234"/>
                  </a:lnTo>
                  <a:lnTo>
                    <a:pt x="622" y="234"/>
                  </a:lnTo>
                  <a:lnTo>
                    <a:pt x="618" y="236"/>
                  </a:lnTo>
                  <a:lnTo>
                    <a:pt x="618" y="236"/>
                  </a:lnTo>
                  <a:lnTo>
                    <a:pt x="616" y="236"/>
                  </a:lnTo>
                  <a:lnTo>
                    <a:pt x="614" y="236"/>
                  </a:lnTo>
                  <a:lnTo>
                    <a:pt x="612" y="238"/>
                  </a:lnTo>
                  <a:lnTo>
                    <a:pt x="610" y="240"/>
                  </a:lnTo>
                  <a:lnTo>
                    <a:pt x="610" y="246"/>
                  </a:lnTo>
                  <a:lnTo>
                    <a:pt x="606" y="250"/>
                  </a:lnTo>
                  <a:lnTo>
                    <a:pt x="602" y="252"/>
                  </a:lnTo>
                  <a:lnTo>
                    <a:pt x="594" y="260"/>
                  </a:lnTo>
                  <a:lnTo>
                    <a:pt x="582" y="270"/>
                  </a:lnTo>
                  <a:lnTo>
                    <a:pt x="570" y="284"/>
                  </a:lnTo>
                  <a:lnTo>
                    <a:pt x="556" y="296"/>
                  </a:lnTo>
                  <a:lnTo>
                    <a:pt x="556" y="296"/>
                  </a:lnTo>
                  <a:lnTo>
                    <a:pt x="554" y="300"/>
                  </a:lnTo>
                  <a:lnTo>
                    <a:pt x="552" y="304"/>
                  </a:lnTo>
                  <a:lnTo>
                    <a:pt x="552" y="308"/>
                  </a:lnTo>
                  <a:lnTo>
                    <a:pt x="550" y="316"/>
                  </a:lnTo>
                  <a:lnTo>
                    <a:pt x="550" y="316"/>
                  </a:lnTo>
                  <a:lnTo>
                    <a:pt x="550" y="320"/>
                  </a:lnTo>
                  <a:lnTo>
                    <a:pt x="550" y="324"/>
                  </a:lnTo>
                  <a:lnTo>
                    <a:pt x="552" y="332"/>
                  </a:lnTo>
                  <a:lnTo>
                    <a:pt x="554" y="338"/>
                  </a:lnTo>
                  <a:lnTo>
                    <a:pt x="558" y="346"/>
                  </a:lnTo>
                  <a:lnTo>
                    <a:pt x="560" y="348"/>
                  </a:lnTo>
                  <a:lnTo>
                    <a:pt x="566" y="356"/>
                  </a:lnTo>
                  <a:lnTo>
                    <a:pt x="572" y="368"/>
                  </a:lnTo>
                  <a:lnTo>
                    <a:pt x="574" y="382"/>
                  </a:lnTo>
                  <a:lnTo>
                    <a:pt x="572" y="398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2"/>
                  </a:lnTo>
                  <a:lnTo>
                    <a:pt x="568" y="404"/>
                  </a:lnTo>
                  <a:lnTo>
                    <a:pt x="566" y="404"/>
                  </a:lnTo>
                  <a:lnTo>
                    <a:pt x="562" y="404"/>
                  </a:lnTo>
                  <a:lnTo>
                    <a:pt x="558" y="400"/>
                  </a:lnTo>
                  <a:lnTo>
                    <a:pt x="554" y="394"/>
                  </a:lnTo>
                  <a:lnTo>
                    <a:pt x="550" y="392"/>
                  </a:lnTo>
                  <a:lnTo>
                    <a:pt x="542" y="384"/>
                  </a:lnTo>
                  <a:lnTo>
                    <a:pt x="532" y="368"/>
                  </a:lnTo>
                  <a:lnTo>
                    <a:pt x="528" y="348"/>
                  </a:lnTo>
                  <a:lnTo>
                    <a:pt x="528" y="346"/>
                  </a:lnTo>
                  <a:lnTo>
                    <a:pt x="528" y="344"/>
                  </a:lnTo>
                  <a:lnTo>
                    <a:pt x="528" y="340"/>
                  </a:lnTo>
                  <a:lnTo>
                    <a:pt x="526" y="336"/>
                  </a:lnTo>
                  <a:lnTo>
                    <a:pt x="524" y="332"/>
                  </a:lnTo>
                  <a:lnTo>
                    <a:pt x="520" y="330"/>
                  </a:lnTo>
                  <a:lnTo>
                    <a:pt x="516" y="326"/>
                  </a:lnTo>
                  <a:lnTo>
                    <a:pt x="510" y="326"/>
                  </a:lnTo>
                  <a:lnTo>
                    <a:pt x="504" y="324"/>
                  </a:lnTo>
                  <a:lnTo>
                    <a:pt x="490" y="324"/>
                  </a:lnTo>
                  <a:lnTo>
                    <a:pt x="472" y="322"/>
                  </a:lnTo>
                  <a:lnTo>
                    <a:pt x="456" y="322"/>
                  </a:lnTo>
                  <a:lnTo>
                    <a:pt x="446" y="324"/>
                  </a:lnTo>
                  <a:lnTo>
                    <a:pt x="446" y="324"/>
                  </a:lnTo>
                  <a:lnTo>
                    <a:pt x="444" y="328"/>
                  </a:lnTo>
                  <a:lnTo>
                    <a:pt x="438" y="330"/>
                  </a:lnTo>
                  <a:lnTo>
                    <a:pt x="426" y="332"/>
                  </a:lnTo>
                  <a:lnTo>
                    <a:pt x="406" y="332"/>
                  </a:lnTo>
                  <a:lnTo>
                    <a:pt x="402" y="332"/>
                  </a:lnTo>
                  <a:lnTo>
                    <a:pt x="394" y="332"/>
                  </a:lnTo>
                  <a:lnTo>
                    <a:pt x="382" y="334"/>
                  </a:lnTo>
                  <a:lnTo>
                    <a:pt x="372" y="340"/>
                  </a:lnTo>
                  <a:lnTo>
                    <a:pt x="354" y="348"/>
                  </a:lnTo>
                  <a:lnTo>
                    <a:pt x="342" y="366"/>
                  </a:lnTo>
                  <a:lnTo>
                    <a:pt x="342" y="368"/>
                  </a:lnTo>
                  <a:lnTo>
                    <a:pt x="344" y="370"/>
                  </a:lnTo>
                  <a:lnTo>
                    <a:pt x="344" y="372"/>
                  </a:lnTo>
                  <a:lnTo>
                    <a:pt x="344" y="376"/>
                  </a:lnTo>
                  <a:lnTo>
                    <a:pt x="344" y="378"/>
                  </a:lnTo>
                  <a:lnTo>
                    <a:pt x="344" y="382"/>
                  </a:lnTo>
                  <a:lnTo>
                    <a:pt x="340" y="382"/>
                  </a:lnTo>
                  <a:lnTo>
                    <a:pt x="338" y="382"/>
                  </a:lnTo>
                  <a:lnTo>
                    <a:pt x="330" y="376"/>
                  </a:lnTo>
                  <a:lnTo>
                    <a:pt x="320" y="366"/>
                  </a:lnTo>
                  <a:lnTo>
                    <a:pt x="308" y="350"/>
                  </a:lnTo>
                  <a:lnTo>
                    <a:pt x="308" y="350"/>
                  </a:lnTo>
                  <a:lnTo>
                    <a:pt x="306" y="348"/>
                  </a:lnTo>
                  <a:lnTo>
                    <a:pt x="304" y="344"/>
                  </a:lnTo>
                  <a:lnTo>
                    <a:pt x="300" y="342"/>
                  </a:lnTo>
                  <a:lnTo>
                    <a:pt x="296" y="338"/>
                  </a:lnTo>
                  <a:lnTo>
                    <a:pt x="292" y="336"/>
                  </a:lnTo>
                  <a:lnTo>
                    <a:pt x="288" y="336"/>
                  </a:lnTo>
                  <a:lnTo>
                    <a:pt x="286" y="338"/>
                  </a:lnTo>
                  <a:lnTo>
                    <a:pt x="284" y="338"/>
                  </a:lnTo>
                  <a:lnTo>
                    <a:pt x="282" y="340"/>
                  </a:lnTo>
                  <a:lnTo>
                    <a:pt x="278" y="340"/>
                  </a:lnTo>
                  <a:lnTo>
                    <a:pt x="272" y="340"/>
                  </a:lnTo>
                  <a:lnTo>
                    <a:pt x="266" y="336"/>
                  </a:lnTo>
                  <a:lnTo>
                    <a:pt x="262" y="334"/>
                  </a:lnTo>
                  <a:lnTo>
                    <a:pt x="254" y="328"/>
                  </a:lnTo>
                  <a:lnTo>
                    <a:pt x="246" y="316"/>
                  </a:lnTo>
                  <a:lnTo>
                    <a:pt x="242" y="300"/>
                  </a:lnTo>
                  <a:lnTo>
                    <a:pt x="240" y="298"/>
                  </a:lnTo>
                  <a:lnTo>
                    <a:pt x="238" y="298"/>
                  </a:lnTo>
                  <a:lnTo>
                    <a:pt x="234" y="296"/>
                  </a:lnTo>
                  <a:lnTo>
                    <a:pt x="228" y="296"/>
                  </a:lnTo>
                  <a:lnTo>
                    <a:pt x="224" y="296"/>
                  </a:lnTo>
                  <a:lnTo>
                    <a:pt x="218" y="296"/>
                  </a:lnTo>
                  <a:lnTo>
                    <a:pt x="214" y="300"/>
                  </a:lnTo>
                  <a:lnTo>
                    <a:pt x="210" y="302"/>
                  </a:lnTo>
                  <a:lnTo>
                    <a:pt x="198" y="306"/>
                  </a:lnTo>
                  <a:lnTo>
                    <a:pt x="180" y="306"/>
                  </a:lnTo>
                  <a:lnTo>
                    <a:pt x="176" y="306"/>
                  </a:lnTo>
                  <a:lnTo>
                    <a:pt x="166" y="304"/>
                  </a:lnTo>
                  <a:lnTo>
                    <a:pt x="152" y="300"/>
                  </a:lnTo>
                  <a:lnTo>
                    <a:pt x="140" y="296"/>
                  </a:lnTo>
                  <a:lnTo>
                    <a:pt x="130" y="290"/>
                  </a:lnTo>
                  <a:lnTo>
                    <a:pt x="128" y="288"/>
                  </a:lnTo>
                  <a:lnTo>
                    <a:pt x="124" y="286"/>
                  </a:lnTo>
                  <a:lnTo>
                    <a:pt x="112" y="288"/>
                  </a:lnTo>
                  <a:lnTo>
                    <a:pt x="98" y="296"/>
                  </a:lnTo>
                  <a:lnTo>
                    <a:pt x="96" y="294"/>
                  </a:lnTo>
                  <a:lnTo>
                    <a:pt x="96" y="292"/>
                  </a:lnTo>
                  <a:lnTo>
                    <a:pt x="94" y="288"/>
                  </a:lnTo>
                  <a:lnTo>
                    <a:pt x="90" y="282"/>
                  </a:lnTo>
                  <a:lnTo>
                    <a:pt x="88" y="276"/>
                  </a:lnTo>
                  <a:lnTo>
                    <a:pt x="84" y="272"/>
                  </a:lnTo>
                  <a:lnTo>
                    <a:pt x="80" y="268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0" y="264"/>
                  </a:lnTo>
                  <a:lnTo>
                    <a:pt x="66" y="262"/>
                  </a:lnTo>
                  <a:lnTo>
                    <a:pt x="60" y="258"/>
                  </a:lnTo>
                  <a:lnTo>
                    <a:pt x="52" y="252"/>
                  </a:lnTo>
                  <a:lnTo>
                    <a:pt x="46" y="242"/>
                  </a:lnTo>
                  <a:lnTo>
                    <a:pt x="42" y="240"/>
                  </a:lnTo>
                  <a:lnTo>
                    <a:pt x="36" y="230"/>
                  </a:lnTo>
                  <a:lnTo>
                    <a:pt x="26" y="216"/>
                  </a:lnTo>
                  <a:lnTo>
                    <a:pt x="16" y="200"/>
                  </a:lnTo>
                  <a:lnTo>
                    <a:pt x="8" y="180"/>
                  </a:lnTo>
                  <a:lnTo>
                    <a:pt x="2" y="156"/>
                  </a:lnTo>
                  <a:lnTo>
                    <a:pt x="2" y="152"/>
                  </a:lnTo>
                  <a:lnTo>
                    <a:pt x="0" y="140"/>
                  </a:lnTo>
                  <a:lnTo>
                    <a:pt x="0" y="124"/>
                  </a:lnTo>
                  <a:lnTo>
                    <a:pt x="0" y="110"/>
                  </a:lnTo>
                  <a:lnTo>
                    <a:pt x="4" y="104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8" y="100"/>
                  </a:lnTo>
                  <a:lnTo>
                    <a:pt x="10" y="96"/>
                  </a:lnTo>
                  <a:lnTo>
                    <a:pt x="10" y="92"/>
                  </a:lnTo>
                  <a:lnTo>
                    <a:pt x="10" y="86"/>
                  </a:lnTo>
                  <a:lnTo>
                    <a:pt x="8" y="80"/>
                  </a:lnTo>
                  <a:lnTo>
                    <a:pt x="8" y="76"/>
                  </a:lnTo>
                  <a:lnTo>
                    <a:pt x="6" y="62"/>
                  </a:lnTo>
                  <a:lnTo>
                    <a:pt x="6" y="46"/>
                  </a:lnTo>
                  <a:lnTo>
                    <a:pt x="4" y="3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0"/>
                  </a:lnTo>
                  <a:lnTo>
                    <a:pt x="380" y="0"/>
                  </a:lnTo>
                  <a:lnTo>
                    <a:pt x="392" y="10"/>
                  </a:lnTo>
                  <a:lnTo>
                    <a:pt x="416" y="12"/>
                  </a:lnTo>
                  <a:lnTo>
                    <a:pt x="418" y="16"/>
                  </a:lnTo>
                  <a:lnTo>
                    <a:pt x="422" y="18"/>
                  </a:lnTo>
                  <a:lnTo>
                    <a:pt x="426" y="20"/>
                  </a:lnTo>
                  <a:lnTo>
                    <a:pt x="430" y="20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2" y="22"/>
                  </a:lnTo>
                  <a:lnTo>
                    <a:pt x="432" y="24"/>
                  </a:lnTo>
                  <a:lnTo>
                    <a:pt x="428" y="28"/>
                  </a:lnTo>
                  <a:lnTo>
                    <a:pt x="424" y="32"/>
                  </a:lnTo>
                  <a:lnTo>
                    <a:pt x="422" y="34"/>
                  </a:lnTo>
                  <a:lnTo>
                    <a:pt x="420" y="36"/>
                  </a:lnTo>
                  <a:lnTo>
                    <a:pt x="416" y="38"/>
                  </a:lnTo>
                  <a:lnTo>
                    <a:pt x="416" y="40"/>
                  </a:lnTo>
                  <a:lnTo>
                    <a:pt x="416" y="42"/>
                  </a:lnTo>
                  <a:lnTo>
                    <a:pt x="418" y="42"/>
                  </a:lnTo>
                  <a:lnTo>
                    <a:pt x="422" y="44"/>
                  </a:lnTo>
                  <a:lnTo>
                    <a:pt x="428" y="44"/>
                  </a:lnTo>
                  <a:lnTo>
                    <a:pt x="432" y="44"/>
                  </a:lnTo>
                  <a:lnTo>
                    <a:pt x="442" y="44"/>
                  </a:lnTo>
                  <a:lnTo>
                    <a:pt x="454" y="42"/>
                  </a:lnTo>
                  <a:lnTo>
                    <a:pt x="464" y="38"/>
                  </a:lnTo>
                  <a:lnTo>
                    <a:pt x="464" y="38"/>
                  </a:lnTo>
                  <a:lnTo>
                    <a:pt x="466" y="40"/>
                  </a:lnTo>
                  <a:lnTo>
                    <a:pt x="468" y="40"/>
                  </a:lnTo>
                  <a:lnTo>
                    <a:pt x="470" y="42"/>
                  </a:lnTo>
                  <a:lnTo>
                    <a:pt x="476" y="42"/>
                  </a:lnTo>
                  <a:lnTo>
                    <a:pt x="484" y="42"/>
                  </a:lnTo>
                  <a:lnTo>
                    <a:pt x="484" y="42"/>
                  </a:lnTo>
                  <a:lnTo>
                    <a:pt x="486" y="42"/>
                  </a:lnTo>
                  <a:lnTo>
                    <a:pt x="490" y="40"/>
                  </a:lnTo>
                  <a:lnTo>
                    <a:pt x="492" y="40"/>
                  </a:lnTo>
                  <a:lnTo>
                    <a:pt x="496" y="40"/>
                  </a:lnTo>
                  <a:lnTo>
                    <a:pt x="500" y="42"/>
                  </a:lnTo>
                  <a:lnTo>
                    <a:pt x="502" y="44"/>
                  </a:lnTo>
                  <a:lnTo>
                    <a:pt x="502" y="46"/>
                  </a:lnTo>
                  <a:lnTo>
                    <a:pt x="502" y="48"/>
                  </a:lnTo>
                  <a:lnTo>
                    <a:pt x="502" y="50"/>
                  </a:lnTo>
                  <a:lnTo>
                    <a:pt x="502" y="52"/>
                  </a:lnTo>
                  <a:lnTo>
                    <a:pt x="498" y="56"/>
                  </a:lnTo>
                  <a:lnTo>
                    <a:pt x="496" y="58"/>
                  </a:lnTo>
                  <a:lnTo>
                    <a:pt x="490" y="60"/>
                  </a:lnTo>
                  <a:lnTo>
                    <a:pt x="490" y="58"/>
                  </a:lnTo>
                  <a:lnTo>
                    <a:pt x="488" y="58"/>
                  </a:lnTo>
                  <a:lnTo>
                    <a:pt x="484" y="58"/>
                  </a:lnTo>
                  <a:lnTo>
                    <a:pt x="482" y="58"/>
                  </a:lnTo>
                  <a:lnTo>
                    <a:pt x="478" y="58"/>
                  </a:lnTo>
                  <a:lnTo>
                    <a:pt x="476" y="62"/>
                  </a:lnTo>
                  <a:lnTo>
                    <a:pt x="472" y="66"/>
                  </a:lnTo>
                  <a:lnTo>
                    <a:pt x="470" y="72"/>
                  </a:lnTo>
                  <a:lnTo>
                    <a:pt x="472" y="72"/>
                  </a:lnTo>
                  <a:lnTo>
                    <a:pt x="472" y="72"/>
                  </a:lnTo>
                  <a:lnTo>
                    <a:pt x="474" y="74"/>
                  </a:lnTo>
                  <a:lnTo>
                    <a:pt x="476" y="76"/>
                  </a:lnTo>
                  <a:lnTo>
                    <a:pt x="476" y="80"/>
                  </a:lnTo>
                  <a:lnTo>
                    <a:pt x="476" y="84"/>
                  </a:lnTo>
                  <a:lnTo>
                    <a:pt x="474" y="90"/>
                  </a:lnTo>
                  <a:lnTo>
                    <a:pt x="472" y="92"/>
                  </a:lnTo>
                  <a:lnTo>
                    <a:pt x="470" y="102"/>
                  </a:lnTo>
                  <a:lnTo>
                    <a:pt x="468" y="114"/>
                  </a:lnTo>
                  <a:lnTo>
                    <a:pt x="468" y="126"/>
                  </a:lnTo>
                  <a:lnTo>
                    <a:pt x="472" y="134"/>
                  </a:lnTo>
                  <a:lnTo>
                    <a:pt x="472" y="134"/>
                  </a:lnTo>
                  <a:lnTo>
                    <a:pt x="474" y="134"/>
                  </a:lnTo>
                  <a:lnTo>
                    <a:pt x="478" y="132"/>
                  </a:lnTo>
                  <a:lnTo>
                    <a:pt x="480" y="130"/>
                  </a:lnTo>
                  <a:lnTo>
                    <a:pt x="484" y="126"/>
                  </a:lnTo>
                  <a:lnTo>
                    <a:pt x="486" y="122"/>
                  </a:lnTo>
                  <a:lnTo>
                    <a:pt x="488" y="116"/>
                  </a:lnTo>
                  <a:lnTo>
                    <a:pt x="490" y="108"/>
                  </a:lnTo>
                  <a:lnTo>
                    <a:pt x="494" y="82"/>
                  </a:lnTo>
                  <a:lnTo>
                    <a:pt x="500" y="78"/>
                  </a:lnTo>
                  <a:lnTo>
                    <a:pt x="500" y="78"/>
                  </a:lnTo>
                  <a:lnTo>
                    <a:pt x="500" y="74"/>
                  </a:lnTo>
                  <a:lnTo>
                    <a:pt x="500" y="72"/>
                  </a:lnTo>
                  <a:lnTo>
                    <a:pt x="502" y="68"/>
                  </a:lnTo>
                  <a:lnTo>
                    <a:pt x="504" y="64"/>
                  </a:lnTo>
                  <a:lnTo>
                    <a:pt x="506" y="62"/>
                  </a:lnTo>
                  <a:lnTo>
                    <a:pt x="508" y="62"/>
                  </a:lnTo>
                  <a:lnTo>
                    <a:pt x="508" y="62"/>
                  </a:lnTo>
                  <a:lnTo>
                    <a:pt x="510" y="62"/>
                  </a:lnTo>
                  <a:lnTo>
                    <a:pt x="514" y="62"/>
                  </a:lnTo>
                  <a:lnTo>
                    <a:pt x="516" y="64"/>
                  </a:lnTo>
                  <a:lnTo>
                    <a:pt x="520" y="64"/>
                  </a:lnTo>
                  <a:lnTo>
                    <a:pt x="522" y="68"/>
                  </a:lnTo>
                  <a:lnTo>
                    <a:pt x="524" y="72"/>
                  </a:lnTo>
                  <a:lnTo>
                    <a:pt x="524" y="76"/>
                  </a:lnTo>
                  <a:lnTo>
                    <a:pt x="520" y="86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8" y="92"/>
                  </a:lnTo>
                  <a:lnTo>
                    <a:pt x="520" y="92"/>
                  </a:lnTo>
                  <a:lnTo>
                    <a:pt x="524" y="92"/>
                  </a:lnTo>
                  <a:lnTo>
                    <a:pt x="526" y="90"/>
                  </a:lnTo>
                  <a:lnTo>
                    <a:pt x="528" y="88"/>
                  </a:lnTo>
                  <a:lnTo>
                    <a:pt x="528" y="90"/>
                  </a:lnTo>
                  <a:lnTo>
                    <a:pt x="530" y="92"/>
                  </a:lnTo>
                  <a:lnTo>
                    <a:pt x="534" y="96"/>
                  </a:lnTo>
                  <a:lnTo>
                    <a:pt x="536" y="100"/>
                  </a:lnTo>
                  <a:lnTo>
                    <a:pt x="536" y="104"/>
                  </a:lnTo>
                  <a:lnTo>
                    <a:pt x="536" y="108"/>
                  </a:lnTo>
                  <a:lnTo>
                    <a:pt x="536" y="114"/>
                  </a:lnTo>
                  <a:lnTo>
                    <a:pt x="536" y="118"/>
                  </a:lnTo>
                  <a:lnTo>
                    <a:pt x="536" y="120"/>
                  </a:lnTo>
                  <a:lnTo>
                    <a:pt x="534" y="122"/>
                  </a:lnTo>
                  <a:lnTo>
                    <a:pt x="534" y="124"/>
                  </a:lnTo>
                  <a:lnTo>
                    <a:pt x="534" y="126"/>
                  </a:lnTo>
                  <a:lnTo>
                    <a:pt x="536" y="126"/>
                  </a:lnTo>
                  <a:lnTo>
                    <a:pt x="536" y="128"/>
                  </a:lnTo>
                  <a:lnTo>
                    <a:pt x="540" y="128"/>
                  </a:lnTo>
                  <a:lnTo>
                    <a:pt x="546" y="128"/>
                  </a:lnTo>
                  <a:lnTo>
                    <a:pt x="554" y="128"/>
                  </a:lnTo>
                  <a:lnTo>
                    <a:pt x="560" y="128"/>
                  </a:lnTo>
                  <a:lnTo>
                    <a:pt x="568" y="126"/>
                  </a:lnTo>
                  <a:lnTo>
                    <a:pt x="572" y="124"/>
                  </a:lnTo>
                  <a:lnTo>
                    <a:pt x="576" y="122"/>
                  </a:lnTo>
                  <a:lnTo>
                    <a:pt x="582" y="118"/>
                  </a:lnTo>
                  <a:lnTo>
                    <a:pt x="586" y="114"/>
                  </a:lnTo>
                  <a:lnTo>
                    <a:pt x="590" y="110"/>
                  </a:lnTo>
                  <a:lnTo>
                    <a:pt x="592" y="106"/>
                  </a:lnTo>
                  <a:lnTo>
                    <a:pt x="594" y="104"/>
                  </a:lnTo>
                  <a:lnTo>
                    <a:pt x="592" y="102"/>
                  </a:lnTo>
                  <a:lnTo>
                    <a:pt x="592" y="98"/>
                  </a:lnTo>
                  <a:lnTo>
                    <a:pt x="594" y="96"/>
                  </a:lnTo>
                  <a:lnTo>
                    <a:pt x="596" y="94"/>
                  </a:lnTo>
                  <a:lnTo>
                    <a:pt x="600" y="92"/>
                  </a:lnTo>
                  <a:lnTo>
                    <a:pt x="606" y="90"/>
                  </a:lnTo>
                  <a:lnTo>
                    <a:pt x="614" y="90"/>
                  </a:lnTo>
                  <a:lnTo>
                    <a:pt x="620" y="90"/>
                  </a:lnTo>
                  <a:lnTo>
                    <a:pt x="626" y="88"/>
                  </a:lnTo>
                  <a:lnTo>
                    <a:pt x="630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40" y="7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  <p:sp>
          <p:nvSpPr>
            <p:cNvPr id="220" name="Freeform 188"/>
            <p:cNvSpPr/>
            <p:nvPr/>
          </p:nvSpPr>
          <p:spPr bwMode="gray">
            <a:xfrm>
              <a:off x="5012" y="2016"/>
              <a:ext cx="136" cy="98"/>
            </a:xfrm>
            <a:custGeom>
              <a:avLst/>
              <a:gdLst>
                <a:gd name="T0" fmla="*/ 0 w 136"/>
                <a:gd name="T1" fmla="*/ 32 h 98"/>
                <a:gd name="T2" fmla="*/ 22 w 136"/>
                <a:gd name="T3" fmla="*/ 48 h 98"/>
                <a:gd name="T4" fmla="*/ 6 w 136"/>
                <a:gd name="T5" fmla="*/ 54 h 98"/>
                <a:gd name="T6" fmla="*/ 2 w 136"/>
                <a:gd name="T7" fmla="*/ 54 h 98"/>
                <a:gd name="T8" fmla="*/ 0 w 136"/>
                <a:gd name="T9" fmla="*/ 58 h 98"/>
                <a:gd name="T10" fmla="*/ 2 w 136"/>
                <a:gd name="T11" fmla="*/ 64 h 98"/>
                <a:gd name="T12" fmla="*/ 20 w 136"/>
                <a:gd name="T13" fmla="*/ 68 h 98"/>
                <a:gd name="T14" fmla="*/ 56 w 136"/>
                <a:gd name="T15" fmla="*/ 98 h 98"/>
                <a:gd name="T16" fmla="*/ 60 w 136"/>
                <a:gd name="T17" fmla="*/ 96 h 98"/>
                <a:gd name="T18" fmla="*/ 70 w 136"/>
                <a:gd name="T19" fmla="*/ 92 h 98"/>
                <a:gd name="T20" fmla="*/ 76 w 136"/>
                <a:gd name="T21" fmla="*/ 88 h 98"/>
                <a:gd name="T22" fmla="*/ 86 w 136"/>
                <a:gd name="T23" fmla="*/ 86 h 98"/>
                <a:gd name="T24" fmla="*/ 94 w 136"/>
                <a:gd name="T25" fmla="*/ 88 h 98"/>
                <a:gd name="T26" fmla="*/ 100 w 136"/>
                <a:gd name="T27" fmla="*/ 86 h 98"/>
                <a:gd name="T28" fmla="*/ 122 w 136"/>
                <a:gd name="T29" fmla="*/ 72 h 98"/>
                <a:gd name="T30" fmla="*/ 136 w 136"/>
                <a:gd name="T31" fmla="*/ 44 h 98"/>
                <a:gd name="T32" fmla="*/ 134 w 136"/>
                <a:gd name="T33" fmla="*/ 40 h 98"/>
                <a:gd name="T34" fmla="*/ 130 w 136"/>
                <a:gd name="T35" fmla="*/ 32 h 98"/>
                <a:gd name="T36" fmla="*/ 124 w 136"/>
                <a:gd name="T37" fmla="*/ 24 h 98"/>
                <a:gd name="T38" fmla="*/ 118 w 136"/>
                <a:gd name="T39" fmla="*/ 22 h 98"/>
                <a:gd name="T40" fmla="*/ 118 w 136"/>
                <a:gd name="T41" fmla="*/ 20 h 98"/>
                <a:gd name="T42" fmla="*/ 118 w 136"/>
                <a:gd name="T43" fmla="*/ 16 h 98"/>
                <a:gd name="T44" fmla="*/ 114 w 136"/>
                <a:gd name="T45" fmla="*/ 10 h 98"/>
                <a:gd name="T46" fmla="*/ 106 w 136"/>
                <a:gd name="T47" fmla="*/ 8 h 98"/>
                <a:gd name="T48" fmla="*/ 102 w 136"/>
                <a:gd name="T49" fmla="*/ 10 h 98"/>
                <a:gd name="T50" fmla="*/ 94 w 136"/>
                <a:gd name="T51" fmla="*/ 14 h 98"/>
                <a:gd name="T52" fmla="*/ 86 w 136"/>
                <a:gd name="T53" fmla="*/ 18 h 98"/>
                <a:gd name="T54" fmla="*/ 82 w 136"/>
                <a:gd name="T55" fmla="*/ 22 h 98"/>
                <a:gd name="T56" fmla="*/ 76 w 136"/>
                <a:gd name="T57" fmla="*/ 20 h 98"/>
                <a:gd name="T58" fmla="*/ 70 w 136"/>
                <a:gd name="T59" fmla="*/ 16 h 98"/>
                <a:gd name="T60" fmla="*/ 68 w 136"/>
                <a:gd name="T61" fmla="*/ 12 h 98"/>
                <a:gd name="T62" fmla="*/ 60 w 136"/>
                <a:gd name="T63" fmla="*/ 6 h 98"/>
                <a:gd name="T64" fmla="*/ 50 w 136"/>
                <a:gd name="T65" fmla="*/ 8 h 98"/>
                <a:gd name="T66" fmla="*/ 44 w 136"/>
                <a:gd name="T67" fmla="*/ 16 h 98"/>
                <a:gd name="T68" fmla="*/ 44 w 136"/>
                <a:gd name="T69" fmla="*/ 24 h 98"/>
                <a:gd name="T70" fmla="*/ 44 w 136"/>
                <a:gd name="T71" fmla="*/ 28 h 98"/>
                <a:gd name="T72" fmla="*/ 40 w 136"/>
                <a:gd name="T73" fmla="*/ 28 h 98"/>
                <a:gd name="T74" fmla="*/ 34 w 136"/>
                <a:gd name="T75" fmla="*/ 22 h 98"/>
                <a:gd name="T76" fmla="*/ 32 w 136"/>
                <a:gd name="T77" fmla="*/ 16 h 98"/>
                <a:gd name="T78" fmla="*/ 26 w 136"/>
                <a:gd name="T79" fmla="*/ 8 h 98"/>
                <a:gd name="T80" fmla="*/ 18 w 136"/>
                <a:gd name="T81" fmla="*/ 0 h 98"/>
                <a:gd name="T82" fmla="*/ 14 w 136"/>
                <a:gd name="T8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98">
                  <a:moveTo>
                    <a:pt x="12" y="4"/>
                  </a:moveTo>
                  <a:lnTo>
                    <a:pt x="0" y="32"/>
                  </a:lnTo>
                  <a:lnTo>
                    <a:pt x="16" y="36"/>
                  </a:lnTo>
                  <a:lnTo>
                    <a:pt x="22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4" y="54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20" y="68"/>
                  </a:lnTo>
                  <a:lnTo>
                    <a:pt x="38" y="86"/>
                  </a:lnTo>
                  <a:lnTo>
                    <a:pt x="56" y="98"/>
                  </a:lnTo>
                  <a:lnTo>
                    <a:pt x="58" y="98"/>
                  </a:lnTo>
                  <a:lnTo>
                    <a:pt x="60" y="96"/>
                  </a:lnTo>
                  <a:lnTo>
                    <a:pt x="66" y="94"/>
                  </a:lnTo>
                  <a:lnTo>
                    <a:pt x="70" y="92"/>
                  </a:lnTo>
                  <a:lnTo>
                    <a:pt x="74" y="90"/>
                  </a:lnTo>
                  <a:lnTo>
                    <a:pt x="76" y="88"/>
                  </a:lnTo>
                  <a:lnTo>
                    <a:pt x="82" y="86"/>
                  </a:lnTo>
                  <a:lnTo>
                    <a:pt x="86" y="86"/>
                  </a:lnTo>
                  <a:lnTo>
                    <a:pt x="90" y="86"/>
                  </a:lnTo>
                  <a:lnTo>
                    <a:pt x="94" y="88"/>
                  </a:lnTo>
                  <a:lnTo>
                    <a:pt x="96" y="88"/>
                  </a:lnTo>
                  <a:lnTo>
                    <a:pt x="100" y="86"/>
                  </a:lnTo>
                  <a:lnTo>
                    <a:pt x="110" y="80"/>
                  </a:lnTo>
                  <a:lnTo>
                    <a:pt x="122" y="72"/>
                  </a:lnTo>
                  <a:lnTo>
                    <a:pt x="132" y="5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6" y="28"/>
                  </a:lnTo>
                  <a:lnTo>
                    <a:pt x="124" y="24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2" y="10"/>
                  </a:lnTo>
                  <a:lnTo>
                    <a:pt x="98" y="12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4" y="20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6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0" y="14"/>
                  </a:lnTo>
                  <a:lnTo>
                    <a:pt x="68" y="12"/>
                  </a:lnTo>
                  <a:lnTo>
                    <a:pt x="64" y="8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4" y="16"/>
                  </a:lnTo>
                  <a:lnTo>
                    <a:pt x="44" y="20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28" y="12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514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/>
            </a:p>
          </p:txBody>
        </p:sp>
      </p:grpSp>
      <p:sp>
        <p:nvSpPr>
          <p:cNvPr id="221" name="Freeform 19"/>
          <p:cNvSpPr/>
          <p:nvPr/>
        </p:nvSpPr>
        <p:spPr bwMode="auto">
          <a:xfrm rot="5400000">
            <a:off x="6420644" y="2701131"/>
            <a:ext cx="1644650" cy="1843088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2" name="Freeform 19"/>
          <p:cNvSpPr/>
          <p:nvPr/>
        </p:nvSpPr>
        <p:spPr bwMode="auto">
          <a:xfrm rot="5400000">
            <a:off x="7897019" y="1856581"/>
            <a:ext cx="1644650" cy="1843088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3" name="Freeform 19"/>
          <p:cNvSpPr/>
          <p:nvPr/>
        </p:nvSpPr>
        <p:spPr bwMode="auto">
          <a:xfrm rot="5400000">
            <a:off x="9370219" y="2726531"/>
            <a:ext cx="1644650" cy="1843088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4" name="Freeform 19"/>
          <p:cNvSpPr/>
          <p:nvPr/>
        </p:nvSpPr>
        <p:spPr bwMode="auto">
          <a:xfrm rot="5400000">
            <a:off x="9376569" y="4445794"/>
            <a:ext cx="1644650" cy="1843088"/>
          </a:xfrm>
          <a:custGeom>
            <a:avLst/>
            <a:gdLst>
              <a:gd name="T0" fmla="*/ 772 w 772"/>
              <a:gd name="T1" fmla="*/ 596 h 865"/>
              <a:gd name="T2" fmla="*/ 721 w 772"/>
              <a:gd name="T3" fmla="*/ 685 h 865"/>
              <a:gd name="T4" fmla="*/ 437 w 772"/>
              <a:gd name="T5" fmla="*/ 849 h 865"/>
              <a:gd name="T6" fmla="*/ 335 w 772"/>
              <a:gd name="T7" fmla="*/ 849 h 865"/>
              <a:gd name="T8" fmla="*/ 51 w 772"/>
              <a:gd name="T9" fmla="*/ 685 h 865"/>
              <a:gd name="T10" fmla="*/ 0 w 772"/>
              <a:gd name="T11" fmla="*/ 596 h 865"/>
              <a:gd name="T12" fmla="*/ 0 w 772"/>
              <a:gd name="T13" fmla="*/ 268 h 865"/>
              <a:gd name="T14" fmla="*/ 51 w 772"/>
              <a:gd name="T15" fmla="*/ 180 h 865"/>
              <a:gd name="T16" fmla="*/ 335 w 772"/>
              <a:gd name="T17" fmla="*/ 16 h 865"/>
              <a:gd name="T18" fmla="*/ 437 w 772"/>
              <a:gd name="T19" fmla="*/ 16 h 865"/>
              <a:gd name="T20" fmla="*/ 721 w 772"/>
              <a:gd name="T21" fmla="*/ 180 h 865"/>
              <a:gd name="T22" fmla="*/ 772 w 772"/>
              <a:gd name="T23" fmla="*/ 268 h 865"/>
              <a:gd name="T24" fmla="*/ 772 w 772"/>
              <a:gd name="T25" fmla="*/ 596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2" h="865">
                <a:moveTo>
                  <a:pt x="772" y="596"/>
                </a:moveTo>
                <a:cubicBezTo>
                  <a:pt x="772" y="629"/>
                  <a:pt x="749" y="668"/>
                  <a:pt x="721" y="685"/>
                </a:cubicBezTo>
                <a:cubicBezTo>
                  <a:pt x="437" y="849"/>
                  <a:pt x="437" y="849"/>
                  <a:pt x="437" y="849"/>
                </a:cubicBezTo>
                <a:cubicBezTo>
                  <a:pt x="409" y="865"/>
                  <a:pt x="363" y="865"/>
                  <a:pt x="335" y="849"/>
                </a:cubicBezTo>
                <a:cubicBezTo>
                  <a:pt x="51" y="685"/>
                  <a:pt x="51" y="685"/>
                  <a:pt x="51" y="685"/>
                </a:cubicBezTo>
                <a:cubicBezTo>
                  <a:pt x="23" y="668"/>
                  <a:pt x="0" y="629"/>
                  <a:pt x="0" y="596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36"/>
                  <a:pt x="23" y="196"/>
                  <a:pt x="51" y="180"/>
                </a:cubicBezTo>
                <a:cubicBezTo>
                  <a:pt x="335" y="16"/>
                  <a:pt x="335" y="16"/>
                  <a:pt x="335" y="16"/>
                </a:cubicBezTo>
                <a:cubicBezTo>
                  <a:pt x="363" y="0"/>
                  <a:pt x="409" y="0"/>
                  <a:pt x="437" y="16"/>
                </a:cubicBezTo>
                <a:cubicBezTo>
                  <a:pt x="721" y="180"/>
                  <a:pt x="721" y="180"/>
                  <a:pt x="721" y="180"/>
                </a:cubicBezTo>
                <a:cubicBezTo>
                  <a:pt x="749" y="196"/>
                  <a:pt x="772" y="236"/>
                  <a:pt x="772" y="268"/>
                </a:cubicBezTo>
                <a:lnTo>
                  <a:pt x="772" y="596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25" name="组合 224"/>
          <p:cNvGrpSpPr/>
          <p:nvPr/>
        </p:nvGrpSpPr>
        <p:grpSpPr>
          <a:xfrm>
            <a:off x="10015030" y="3077571"/>
            <a:ext cx="390802" cy="442011"/>
            <a:chOff x="4994016" y="4872552"/>
            <a:chExt cx="406393" cy="459645"/>
          </a:xfrm>
          <a:solidFill>
            <a:srgbClr val="FCFCFC"/>
          </a:solidFill>
          <a:effectLst/>
        </p:grpSpPr>
        <p:sp>
          <p:nvSpPr>
            <p:cNvPr id="226" name="Freeform 148"/>
            <p:cNvSpPr>
              <a:spLocks noEditPoints="1"/>
            </p:cNvSpPr>
            <p:nvPr/>
          </p:nvSpPr>
          <p:spPr bwMode="auto">
            <a:xfrm>
              <a:off x="5049136" y="4872552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27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28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29" name="组合 228"/>
          <p:cNvGrpSpPr>
            <a:grpSpLocks noChangeAspect="1"/>
          </p:cNvGrpSpPr>
          <p:nvPr/>
        </p:nvGrpSpPr>
        <p:grpSpPr>
          <a:xfrm>
            <a:off x="8536776" y="2277636"/>
            <a:ext cx="327377" cy="324000"/>
            <a:chOff x="6967126" y="4092464"/>
            <a:chExt cx="453105" cy="448433"/>
          </a:xfrm>
          <a:solidFill>
            <a:srgbClr val="FEFEFE"/>
          </a:solidFill>
          <a:effectLst/>
        </p:grpSpPr>
        <p:sp>
          <p:nvSpPr>
            <p:cNvPr id="230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31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7032374" y="3090066"/>
            <a:ext cx="421194" cy="405059"/>
            <a:chOff x="2607983" y="4241292"/>
            <a:chExt cx="490600" cy="471805"/>
          </a:xfrm>
          <a:solidFill>
            <a:srgbClr val="FEFEFE"/>
          </a:solidFill>
          <a:effectLst/>
        </p:grpSpPr>
        <p:sp>
          <p:nvSpPr>
            <p:cNvPr id="233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34" name="Freeform 134"/>
            <p:cNvSpPr/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35" name="组合 234"/>
          <p:cNvGrpSpPr>
            <a:grpSpLocks noChangeAspect="1"/>
          </p:cNvGrpSpPr>
          <p:nvPr/>
        </p:nvGrpSpPr>
        <p:grpSpPr>
          <a:xfrm>
            <a:off x="10068035" y="4793572"/>
            <a:ext cx="396000" cy="426157"/>
            <a:chOff x="7005429" y="4859473"/>
            <a:chExt cx="466184" cy="501686"/>
          </a:xfrm>
          <a:solidFill>
            <a:srgbClr val="FCFCFC"/>
          </a:solidFill>
          <a:effectLst/>
        </p:grpSpPr>
        <p:sp>
          <p:nvSpPr>
            <p:cNvPr id="236" name="Freeform 154"/>
            <p:cNvSpPr/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37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38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39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40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sp>
        <p:nvSpPr>
          <p:cNvPr id="22543" name="文本框 240"/>
          <p:cNvSpPr txBox="1">
            <a:spLocks noChangeArrowheads="1"/>
          </p:cNvSpPr>
          <p:nvPr/>
        </p:nvSpPr>
        <p:spPr bwMode="auto">
          <a:xfrm>
            <a:off x="6611938" y="3814763"/>
            <a:ext cx="1320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FEFEFE"/>
                </a:solidFill>
                <a:latin typeface="方正姚体" pitchFamily="2" charset="-122"/>
              </a:rPr>
              <a:t>TEMPLATE</a:t>
            </a:r>
            <a:endParaRPr lang="en-US" altLang="zh-CN" b="1">
              <a:solidFill>
                <a:srgbClr val="FEFEFE"/>
              </a:solidFill>
              <a:latin typeface="方正姚体" pitchFamily="2" charset="-122"/>
            </a:endParaRPr>
          </a:p>
        </p:txBody>
      </p:sp>
      <p:sp>
        <p:nvSpPr>
          <p:cNvPr id="22544" name="文本框 241"/>
          <p:cNvSpPr txBox="1">
            <a:spLocks noChangeArrowheads="1"/>
          </p:cNvSpPr>
          <p:nvPr/>
        </p:nvSpPr>
        <p:spPr bwMode="auto">
          <a:xfrm>
            <a:off x="9528175" y="5538788"/>
            <a:ext cx="1319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en-US" altLang="zh-CN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2545" name="文本框 242"/>
          <p:cNvSpPr txBox="1">
            <a:spLocks noChangeArrowheads="1"/>
          </p:cNvSpPr>
          <p:nvPr/>
        </p:nvSpPr>
        <p:spPr bwMode="auto">
          <a:xfrm>
            <a:off x="8062913" y="2952750"/>
            <a:ext cx="131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FEFEFE"/>
                </a:solidFill>
                <a:latin typeface="方正姚体" pitchFamily="2" charset="-122"/>
              </a:rPr>
              <a:t>TEMPLATE</a:t>
            </a:r>
            <a:endParaRPr lang="en-US" altLang="zh-CN" b="1">
              <a:solidFill>
                <a:srgbClr val="FEFEFE"/>
              </a:solidFill>
              <a:latin typeface="方正姚体" pitchFamily="2" charset="-122"/>
            </a:endParaRPr>
          </a:p>
        </p:txBody>
      </p:sp>
      <p:sp>
        <p:nvSpPr>
          <p:cNvPr id="22546" name="文本框 243"/>
          <p:cNvSpPr txBox="1">
            <a:spLocks noChangeArrowheads="1"/>
          </p:cNvSpPr>
          <p:nvPr/>
        </p:nvSpPr>
        <p:spPr bwMode="auto">
          <a:xfrm>
            <a:off x="9537700" y="3790950"/>
            <a:ext cx="1319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en-US" altLang="zh-CN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2547" name="文本框 244"/>
          <p:cNvSpPr txBox="1">
            <a:spLocks noChangeArrowheads="1"/>
          </p:cNvSpPr>
          <p:nvPr/>
        </p:nvSpPr>
        <p:spPr bwMode="auto">
          <a:xfrm>
            <a:off x="415925" y="4679950"/>
            <a:ext cx="601980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rgbClr val="1E4A7A"/>
                </a:solidFill>
                <a:latin typeface="方正姚体" pitchFamily="2" charset="-122"/>
                <a:ea typeface="方正姚体" pitchFamily="2" charset="-122"/>
              </a:rPr>
              <a:t>Click here to add  you to the  center of  the  narrative  thought Click here</a:t>
            </a:r>
          </a:p>
          <a:p>
            <a:r>
              <a:rPr lang="en-US" altLang="zh-CN" sz="1600">
                <a:solidFill>
                  <a:srgbClr val="1E4A7A"/>
                </a:solidFill>
                <a:latin typeface="方正姚体" pitchFamily="2" charset="-122"/>
                <a:ea typeface="方正姚体" pitchFamily="2" charset="-122"/>
              </a:rPr>
              <a:t>to add   you to the center of the narrative thought Click here to add  you </a:t>
            </a:r>
          </a:p>
          <a:p>
            <a:r>
              <a:rPr lang="en-US" altLang="zh-CN" sz="1600">
                <a:solidFill>
                  <a:srgbClr val="1E4A7A"/>
                </a:solidFill>
                <a:latin typeface="方正姚体" pitchFamily="2" charset="-122"/>
                <a:ea typeface="方正姚体" pitchFamily="2" charset="-122"/>
              </a:rPr>
              <a:t>to the center  of the  narrative thought</a:t>
            </a:r>
          </a:p>
          <a:p>
            <a:endParaRPr lang="en-US" altLang="zh-CN" sz="1600">
              <a:solidFill>
                <a:srgbClr val="1E4A7A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>
              <a:solidFill>
                <a:srgbClr val="1E4A7A"/>
              </a:solidFill>
            </a:endParaRPr>
          </a:p>
          <a:p>
            <a:endParaRPr lang="en-US" altLang="zh-CN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410" r="30404" b="133"/>
          <a:stretch>
            <a:fillRect/>
          </a:stretch>
        </p:blipFill>
        <p:spPr>
          <a:xfrm>
            <a:off x="0" y="546515"/>
            <a:ext cx="5412658" cy="5795889"/>
          </a:xfrm>
          <a:custGeom>
            <a:avLst/>
            <a:gdLst>
              <a:gd name="connsiteX0" fmla="*/ 0 w 5412658"/>
              <a:gd name="connsiteY0" fmla="*/ 0 h 5795889"/>
              <a:gd name="connsiteX1" fmla="*/ 5412658 w 5412658"/>
              <a:gd name="connsiteY1" fmla="*/ 0 h 5795889"/>
              <a:gd name="connsiteX2" fmla="*/ 5412658 w 5412658"/>
              <a:gd name="connsiteY2" fmla="*/ 5795889 h 5795889"/>
              <a:gd name="connsiteX3" fmla="*/ 0 w 5412658"/>
              <a:gd name="connsiteY3" fmla="*/ 5795889 h 579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2658" h="5795889">
                <a:moveTo>
                  <a:pt x="0" y="0"/>
                </a:moveTo>
                <a:lnTo>
                  <a:pt x="5412658" y="0"/>
                </a:lnTo>
                <a:lnTo>
                  <a:pt x="5412658" y="5795889"/>
                </a:lnTo>
                <a:lnTo>
                  <a:pt x="0" y="5795889"/>
                </a:lnTo>
                <a:close/>
              </a:path>
            </a:pathLst>
          </a:custGeom>
        </p:spPr>
      </p:pic>
      <p:sp>
        <p:nvSpPr>
          <p:cNvPr id="6" name="椭圆 5"/>
          <p:cNvSpPr>
            <a:spLocks noChangeAspect="1"/>
          </p:cNvSpPr>
          <p:nvPr/>
        </p:nvSpPr>
        <p:spPr>
          <a:xfrm>
            <a:off x="3395663" y="1554163"/>
            <a:ext cx="3779837" cy="3779837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98850" y="1652588"/>
            <a:ext cx="3582988" cy="3582987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7" name="文本框 7"/>
          <p:cNvSpPr txBox="1">
            <a:spLocks noChangeArrowheads="1"/>
          </p:cNvSpPr>
          <p:nvPr/>
        </p:nvSpPr>
        <p:spPr bwMode="auto">
          <a:xfrm flipH="1">
            <a:off x="4516438" y="2455863"/>
            <a:ext cx="175895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11500" b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9963" y="-1055688"/>
            <a:ext cx="690562" cy="942975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9" name="文本框 34"/>
          <p:cNvSpPr>
            <a:spLocks noChangeArrowheads="1"/>
          </p:cNvSpPr>
          <p:nvPr/>
        </p:nvSpPr>
        <p:spPr bwMode="auto">
          <a:xfrm>
            <a:off x="7827963" y="2925763"/>
            <a:ext cx="3262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投资回报</a:t>
            </a:r>
            <a:endParaRPr lang="en-US" altLang="en-US" sz="6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60" name="直接连接符 35"/>
          <p:cNvSpPr>
            <a:spLocks noChangeShapeType="1"/>
          </p:cNvSpPr>
          <p:nvPr/>
        </p:nvSpPr>
        <p:spPr bwMode="auto">
          <a:xfrm rot="5400000">
            <a:off x="9359900" y="2278063"/>
            <a:ext cx="0" cy="3600450"/>
          </a:xfrm>
          <a:prstGeom prst="line">
            <a:avLst/>
          </a:prstGeom>
          <a:noFill/>
          <a:ln w="12700">
            <a:solidFill>
              <a:srgbClr val="595959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1" name="直接连接符 36"/>
          <p:cNvSpPr>
            <a:spLocks noChangeShapeType="1"/>
          </p:cNvSpPr>
          <p:nvPr/>
        </p:nvSpPr>
        <p:spPr bwMode="auto">
          <a:xfrm rot="5400000">
            <a:off x="9359106" y="985044"/>
            <a:ext cx="1588" cy="3600450"/>
          </a:xfrm>
          <a:prstGeom prst="line">
            <a:avLst/>
          </a:prstGeom>
          <a:noFill/>
          <a:ln w="12700">
            <a:solidFill>
              <a:srgbClr val="595959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0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未来目标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1" name="文本框 17"/>
          <p:cNvSpPr>
            <a:spLocks noChangeArrowheads="1"/>
          </p:cNvSpPr>
          <p:nvPr/>
        </p:nvSpPr>
        <p:spPr bwMode="auto">
          <a:xfrm>
            <a:off x="941388" y="-4763"/>
            <a:ext cx="730250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4.1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35" name="任意多边形 34"/>
          <p:cNvSpPr/>
          <p:nvPr/>
        </p:nvSpPr>
        <p:spPr>
          <a:xfrm rot="19320000">
            <a:off x="2686050" y="3255963"/>
            <a:ext cx="6049963" cy="892175"/>
          </a:xfrm>
          <a:custGeom>
            <a:avLst/>
            <a:gdLst>
              <a:gd name="connsiteX0" fmla="*/ 5871090 w 6049067"/>
              <a:gd name="connsiteY0" fmla="*/ 665132 h 891091"/>
              <a:gd name="connsiteX1" fmla="*/ 6049067 w 6049067"/>
              <a:gd name="connsiteY1" fmla="*/ 804183 h 891091"/>
              <a:gd name="connsiteX2" fmla="*/ 6013780 w 6049067"/>
              <a:gd name="connsiteY2" fmla="*/ 836246 h 891091"/>
              <a:gd name="connsiteX3" fmla="*/ 5834230 w 6049067"/>
              <a:gd name="connsiteY3" fmla="*/ 891091 h 891091"/>
              <a:gd name="connsiteX4" fmla="*/ 321135 w 6049067"/>
              <a:gd name="connsiteY4" fmla="*/ 891091 h 891091"/>
              <a:gd name="connsiteX5" fmla="*/ 0 w 6049067"/>
              <a:gd name="connsiteY5" fmla="*/ 569956 h 891091"/>
              <a:gd name="connsiteX6" fmla="*/ 0 w 6049067"/>
              <a:gd name="connsiteY6" fmla="*/ 199220 h 891091"/>
              <a:gd name="connsiteX7" fmla="*/ 113866 w 6049067"/>
              <a:gd name="connsiteY7" fmla="*/ 120214 h 891091"/>
              <a:gd name="connsiteX8" fmla="*/ 228972 w 6049067"/>
              <a:gd name="connsiteY8" fmla="*/ 0 h 891091"/>
              <a:gd name="connsiteX9" fmla="*/ 228972 w 6049067"/>
              <a:gd name="connsiteY9" fmla="*/ 372117 h 891091"/>
              <a:gd name="connsiteX10" fmla="*/ 521987 w 6049067"/>
              <a:gd name="connsiteY10" fmla="*/ 665133 h 89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49067" h="891091">
                <a:moveTo>
                  <a:pt x="5871090" y="665132"/>
                </a:moveTo>
                <a:lnTo>
                  <a:pt x="6049067" y="804183"/>
                </a:lnTo>
                <a:lnTo>
                  <a:pt x="6013780" y="836246"/>
                </a:lnTo>
                <a:cubicBezTo>
                  <a:pt x="5962527" y="870873"/>
                  <a:pt x="5900740" y="891091"/>
                  <a:pt x="5834230" y="891091"/>
                </a:cubicBezTo>
                <a:lnTo>
                  <a:pt x="321135" y="891091"/>
                </a:lnTo>
                <a:cubicBezTo>
                  <a:pt x="143777" y="891091"/>
                  <a:pt x="0" y="747314"/>
                  <a:pt x="0" y="569956"/>
                </a:cubicBezTo>
                <a:lnTo>
                  <a:pt x="0" y="199220"/>
                </a:lnTo>
                <a:lnTo>
                  <a:pt x="113866" y="120214"/>
                </a:lnTo>
                <a:lnTo>
                  <a:pt x="228972" y="0"/>
                </a:lnTo>
                <a:lnTo>
                  <a:pt x="228972" y="372117"/>
                </a:lnTo>
                <a:cubicBezTo>
                  <a:pt x="228972" y="533945"/>
                  <a:pt x="360159" y="665132"/>
                  <a:pt x="521987" y="66513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等腰三角形 35"/>
          <p:cNvSpPr/>
          <p:nvPr/>
        </p:nvSpPr>
        <p:spPr>
          <a:xfrm rot="2633485">
            <a:off x="7988300" y="1984375"/>
            <a:ext cx="538163" cy="285750"/>
          </a:xfrm>
          <a:prstGeom prst="triangl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" name="五边形 36"/>
          <p:cNvSpPr/>
          <p:nvPr/>
        </p:nvSpPr>
        <p:spPr>
          <a:xfrm>
            <a:off x="8509000" y="2019300"/>
            <a:ext cx="3079750" cy="701675"/>
          </a:xfrm>
          <a:prstGeom prst="homePlat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" name="五边形 37"/>
          <p:cNvSpPr/>
          <p:nvPr/>
        </p:nvSpPr>
        <p:spPr>
          <a:xfrm>
            <a:off x="7527925" y="2895600"/>
            <a:ext cx="3079750" cy="703263"/>
          </a:xfrm>
          <a:prstGeom prst="homePlat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五边形 38"/>
          <p:cNvSpPr/>
          <p:nvPr/>
        </p:nvSpPr>
        <p:spPr>
          <a:xfrm>
            <a:off x="6403975" y="3767138"/>
            <a:ext cx="3079750" cy="703262"/>
          </a:xfrm>
          <a:prstGeom prst="homePlat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" name="五边形 39"/>
          <p:cNvSpPr/>
          <p:nvPr/>
        </p:nvSpPr>
        <p:spPr>
          <a:xfrm>
            <a:off x="5278438" y="4638675"/>
            <a:ext cx="3079750" cy="703263"/>
          </a:xfrm>
          <a:prstGeom prst="homePlat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五边形 40"/>
          <p:cNvSpPr/>
          <p:nvPr/>
        </p:nvSpPr>
        <p:spPr>
          <a:xfrm>
            <a:off x="4113213" y="5510213"/>
            <a:ext cx="3079750" cy="703262"/>
          </a:xfrm>
          <a:prstGeom prst="homePlat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760413" y="3746500"/>
            <a:ext cx="2481262" cy="2481263"/>
          </a:xfrm>
          <a:prstGeom prst="ellipse">
            <a:avLst/>
          </a:prstGeom>
          <a:blipFill>
            <a:blip r:embed="rId2" cstate="print"/>
            <a:srcRect/>
            <a:stretch>
              <a:fillRect/>
            </a:stretch>
          </a:blip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90" name="文本框 42"/>
          <p:cNvSpPr txBox="1">
            <a:spLocks noChangeArrowheads="1"/>
          </p:cNvSpPr>
          <p:nvPr/>
        </p:nvSpPr>
        <p:spPr bwMode="auto">
          <a:xfrm>
            <a:off x="1138238" y="5184775"/>
            <a:ext cx="166211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sz="44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GOAL</a:t>
            </a:r>
            <a:endParaRPr lang="zh-CN" altLang="zh-CN" sz="4400" b="1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4591" name="文本框 43"/>
          <p:cNvSpPr txBox="1">
            <a:spLocks noChangeArrowheads="1"/>
          </p:cNvSpPr>
          <p:nvPr/>
        </p:nvSpPr>
        <p:spPr bwMode="auto">
          <a:xfrm>
            <a:off x="1006475" y="1893888"/>
            <a:ext cx="389255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</a:endParaRP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Click here to add  you to the  center of the  narrative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Thought  Click here to add   you to the  center of the </a:t>
            </a:r>
          </a:p>
          <a:p>
            <a:r>
              <a:rPr lang="en-US" altLang="zh-CN" sz="1400">
                <a:solidFill>
                  <a:srgbClr val="404040"/>
                </a:solidFill>
                <a:latin typeface="方正姚体" pitchFamily="2" charset="-122"/>
                <a:ea typeface="方正姚体" pitchFamily="2" charset="-122"/>
              </a:rPr>
              <a:t>                             narrative thought</a:t>
            </a:r>
            <a:endParaRPr lang="en-US" altLang="zh-CN" sz="1600">
              <a:solidFill>
                <a:srgbClr val="40404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24592" name="文本框 44"/>
          <p:cNvSpPr txBox="1">
            <a:spLocks noChangeArrowheads="1"/>
          </p:cNvSpPr>
          <p:nvPr/>
        </p:nvSpPr>
        <p:spPr bwMode="auto">
          <a:xfrm>
            <a:off x="9483725" y="2105025"/>
            <a:ext cx="1535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4593" name="文本框 45"/>
          <p:cNvSpPr txBox="1">
            <a:spLocks noChangeArrowheads="1"/>
          </p:cNvSpPr>
          <p:nvPr/>
        </p:nvSpPr>
        <p:spPr bwMode="auto">
          <a:xfrm>
            <a:off x="8464550" y="2984500"/>
            <a:ext cx="15351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4594" name="文本框 46"/>
          <p:cNvSpPr txBox="1">
            <a:spLocks noChangeArrowheads="1"/>
          </p:cNvSpPr>
          <p:nvPr/>
        </p:nvSpPr>
        <p:spPr bwMode="auto">
          <a:xfrm>
            <a:off x="7372350" y="3856038"/>
            <a:ext cx="15351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4595" name="文本框 47"/>
          <p:cNvSpPr txBox="1">
            <a:spLocks noChangeArrowheads="1"/>
          </p:cNvSpPr>
          <p:nvPr/>
        </p:nvSpPr>
        <p:spPr bwMode="auto">
          <a:xfrm>
            <a:off x="6257925" y="4713288"/>
            <a:ext cx="1536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4596" name="文本框 48"/>
          <p:cNvSpPr txBox="1">
            <a:spLocks noChangeArrowheads="1"/>
          </p:cNvSpPr>
          <p:nvPr/>
        </p:nvSpPr>
        <p:spPr bwMode="auto">
          <a:xfrm>
            <a:off x="5092700" y="5600700"/>
            <a:ext cx="15351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chemeClr val="bg1"/>
              </a:solidFill>
              <a:latin typeface="方正姚体" pitchFamily="2" charset="-122"/>
            </a:endParaRPr>
          </a:p>
        </p:txBody>
      </p:sp>
      <p:grpSp>
        <p:nvGrpSpPr>
          <p:cNvPr id="50" name="组合 49"/>
          <p:cNvGrpSpPr>
            <a:grpSpLocks noChangeAspect="1"/>
          </p:cNvGrpSpPr>
          <p:nvPr/>
        </p:nvGrpSpPr>
        <p:grpSpPr>
          <a:xfrm>
            <a:off x="5534252" y="4782143"/>
            <a:ext cx="344467" cy="385228"/>
            <a:chOff x="5999255" y="3275006"/>
            <a:chExt cx="402656" cy="450303"/>
          </a:xfrm>
          <a:solidFill>
            <a:srgbClr val="FDFDFD"/>
          </a:solidFill>
          <a:effectLst/>
        </p:grpSpPr>
        <p:sp>
          <p:nvSpPr>
            <p:cNvPr id="51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52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53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54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55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759430" y="3017038"/>
            <a:ext cx="367557" cy="415720"/>
            <a:chOff x="4994016" y="4872552"/>
            <a:chExt cx="406393" cy="459645"/>
          </a:xfrm>
          <a:solidFill>
            <a:srgbClr val="FDFDFD"/>
          </a:solidFill>
          <a:effectLst/>
        </p:grpSpPr>
        <p:sp>
          <p:nvSpPr>
            <p:cNvPr id="57" name="Freeform 148"/>
            <p:cNvSpPr>
              <a:spLocks noEditPoints="1"/>
            </p:cNvSpPr>
            <p:nvPr/>
          </p:nvSpPr>
          <p:spPr bwMode="auto">
            <a:xfrm>
              <a:off x="5049136" y="4872552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58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59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766452" y="2243716"/>
            <a:ext cx="353555" cy="338132"/>
            <a:chOff x="1004888" y="993775"/>
            <a:chExt cx="2438400" cy="2332038"/>
          </a:xfrm>
          <a:solidFill>
            <a:srgbClr val="FDFDFD"/>
          </a:solidFill>
        </p:grpSpPr>
        <p:sp>
          <p:nvSpPr>
            <p:cNvPr id="61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  <p:sp>
          <p:nvSpPr>
            <p:cNvPr id="62" name="任意多边形 61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664965" y="3918476"/>
            <a:ext cx="353056" cy="379943"/>
            <a:chOff x="7005429" y="4859473"/>
            <a:chExt cx="466184" cy="501686"/>
          </a:xfrm>
          <a:solidFill>
            <a:srgbClr val="FDFDFD"/>
          </a:solidFill>
          <a:effectLst/>
        </p:grpSpPr>
        <p:sp>
          <p:nvSpPr>
            <p:cNvPr id="64" name="Freeform 154"/>
            <p:cNvSpPr/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65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66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67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68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>
            <a:grpSpLocks noChangeAspect="1"/>
          </p:cNvGrpSpPr>
          <p:nvPr/>
        </p:nvGrpSpPr>
        <p:grpSpPr>
          <a:xfrm>
            <a:off x="4366434" y="5687349"/>
            <a:ext cx="305462" cy="390650"/>
            <a:chOff x="1605186" y="572440"/>
            <a:chExt cx="563562" cy="720725"/>
          </a:xfrm>
          <a:solidFill>
            <a:srgbClr val="FDFDFD"/>
          </a:solidFill>
        </p:grpSpPr>
        <p:sp>
          <p:nvSpPr>
            <p:cNvPr id="70" name="Freeform 32"/>
            <p:cNvSpPr/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71" name="Freeform 33"/>
            <p:cNvSpPr/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72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未来目标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605" name="文本框 17"/>
          <p:cNvSpPr>
            <a:spLocks noChangeArrowheads="1"/>
          </p:cNvSpPr>
          <p:nvPr/>
        </p:nvSpPr>
        <p:spPr bwMode="auto">
          <a:xfrm>
            <a:off x="941388" y="-4763"/>
            <a:ext cx="730250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4.1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6010275" y="3956050"/>
            <a:ext cx="2011363" cy="2009775"/>
          </a:xfrm>
          <a:prstGeom prst="ellipse">
            <a:avLst/>
          </a:prstGeom>
          <a:blipFill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 rot="5400000">
            <a:off x="5830888" y="2173288"/>
            <a:ext cx="2373312" cy="2011362"/>
          </a:xfrm>
          <a:custGeom>
            <a:avLst/>
            <a:gdLst>
              <a:gd name="connsiteX0" fmla="*/ 900000 w 2123428"/>
              <a:gd name="connsiteY0" fmla="*/ 0 h 1800000"/>
              <a:gd name="connsiteX1" fmla="*/ 1729274 w 2123428"/>
              <a:gd name="connsiteY1" fmla="*/ 549680 h 1800000"/>
              <a:gd name="connsiteX2" fmla="*/ 1775351 w 2123428"/>
              <a:gd name="connsiteY2" fmla="*/ 698116 h 1800000"/>
              <a:gd name="connsiteX3" fmla="*/ 2123428 w 2123428"/>
              <a:gd name="connsiteY3" fmla="*/ 900000 h 1800000"/>
              <a:gd name="connsiteX4" fmla="*/ 1775351 w 2123428"/>
              <a:gd name="connsiteY4" fmla="*/ 1101883 h 1800000"/>
              <a:gd name="connsiteX5" fmla="*/ 1729274 w 2123428"/>
              <a:gd name="connsiteY5" fmla="*/ 1250321 h 1800000"/>
              <a:gd name="connsiteX6" fmla="*/ 900000 w 2123428"/>
              <a:gd name="connsiteY6" fmla="*/ 1800000 h 1800000"/>
              <a:gd name="connsiteX7" fmla="*/ 0 w 2123428"/>
              <a:gd name="connsiteY7" fmla="*/ 900000 h 1800000"/>
              <a:gd name="connsiteX8" fmla="*/ 900000 w 2123428"/>
              <a:gd name="connsiteY8" fmla="*/ 0 h 18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3428" h="1800000">
                <a:moveTo>
                  <a:pt x="900000" y="0"/>
                </a:moveTo>
                <a:cubicBezTo>
                  <a:pt x="1272792" y="0"/>
                  <a:pt x="1592646" y="226656"/>
                  <a:pt x="1729274" y="549680"/>
                </a:cubicBezTo>
                <a:lnTo>
                  <a:pt x="1775351" y="698116"/>
                </a:lnTo>
                <a:lnTo>
                  <a:pt x="2123428" y="900000"/>
                </a:lnTo>
                <a:lnTo>
                  <a:pt x="1775351" y="1101883"/>
                </a:lnTo>
                <a:lnTo>
                  <a:pt x="1729274" y="1250321"/>
                </a:lnTo>
                <a:cubicBezTo>
                  <a:pt x="1592646" y="1573344"/>
                  <a:pt x="1272792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4002088" y="1992313"/>
            <a:ext cx="2009775" cy="2011362"/>
          </a:xfrm>
          <a:prstGeom prst="ellipse">
            <a:avLst/>
          </a:prstGeom>
          <a:blipFill>
            <a:blip r:embed="rId3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8023225" y="1992313"/>
            <a:ext cx="2009775" cy="2011362"/>
          </a:xfrm>
          <a:prstGeom prst="ellipse">
            <a:avLst/>
          </a:prstGeom>
          <a:blipFill>
            <a:blip r:embed="rId4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2030413" y="4003675"/>
            <a:ext cx="2011362" cy="2009775"/>
          </a:xfrm>
          <a:prstGeom prst="ellipse">
            <a:avLst/>
          </a:prstGeom>
          <a:blipFill>
            <a:blip r:embed="rId5" cstate="print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任意多边形 10"/>
          <p:cNvSpPr>
            <a:spLocks noChangeAspect="1"/>
          </p:cNvSpPr>
          <p:nvPr/>
        </p:nvSpPr>
        <p:spPr>
          <a:xfrm>
            <a:off x="2054225" y="1992313"/>
            <a:ext cx="2373313" cy="2011362"/>
          </a:xfrm>
          <a:custGeom>
            <a:avLst/>
            <a:gdLst>
              <a:gd name="connsiteX0" fmla="*/ 900000 w 2123428"/>
              <a:gd name="connsiteY0" fmla="*/ 0 h 1800000"/>
              <a:gd name="connsiteX1" fmla="*/ 1729274 w 2123428"/>
              <a:gd name="connsiteY1" fmla="*/ 549680 h 1800000"/>
              <a:gd name="connsiteX2" fmla="*/ 1775351 w 2123428"/>
              <a:gd name="connsiteY2" fmla="*/ 698116 h 1800000"/>
              <a:gd name="connsiteX3" fmla="*/ 2123428 w 2123428"/>
              <a:gd name="connsiteY3" fmla="*/ 900000 h 1800000"/>
              <a:gd name="connsiteX4" fmla="*/ 1775351 w 2123428"/>
              <a:gd name="connsiteY4" fmla="*/ 1101883 h 1800000"/>
              <a:gd name="connsiteX5" fmla="*/ 1729274 w 2123428"/>
              <a:gd name="connsiteY5" fmla="*/ 1250321 h 1800000"/>
              <a:gd name="connsiteX6" fmla="*/ 900000 w 2123428"/>
              <a:gd name="connsiteY6" fmla="*/ 1800000 h 1800000"/>
              <a:gd name="connsiteX7" fmla="*/ 0 w 2123428"/>
              <a:gd name="connsiteY7" fmla="*/ 900000 h 1800000"/>
              <a:gd name="connsiteX8" fmla="*/ 900000 w 2123428"/>
              <a:gd name="connsiteY8" fmla="*/ 0 h 18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3428" h="1800000">
                <a:moveTo>
                  <a:pt x="900000" y="0"/>
                </a:moveTo>
                <a:cubicBezTo>
                  <a:pt x="1272792" y="0"/>
                  <a:pt x="1592646" y="226656"/>
                  <a:pt x="1729274" y="549680"/>
                </a:cubicBezTo>
                <a:lnTo>
                  <a:pt x="1775351" y="698116"/>
                </a:lnTo>
                <a:lnTo>
                  <a:pt x="2123428" y="900000"/>
                </a:lnTo>
                <a:lnTo>
                  <a:pt x="1775351" y="1101883"/>
                </a:lnTo>
                <a:lnTo>
                  <a:pt x="1729274" y="1250321"/>
                </a:lnTo>
                <a:cubicBezTo>
                  <a:pt x="1592646" y="1573344"/>
                  <a:pt x="1272792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任意多边形 11"/>
          <p:cNvSpPr>
            <a:spLocks noChangeAspect="1"/>
          </p:cNvSpPr>
          <p:nvPr/>
        </p:nvSpPr>
        <p:spPr>
          <a:xfrm rot="16200000" flipV="1">
            <a:off x="7844631" y="3774282"/>
            <a:ext cx="2371725" cy="2011362"/>
          </a:xfrm>
          <a:custGeom>
            <a:avLst/>
            <a:gdLst>
              <a:gd name="connsiteX0" fmla="*/ 900000 w 2123428"/>
              <a:gd name="connsiteY0" fmla="*/ 0 h 1800000"/>
              <a:gd name="connsiteX1" fmla="*/ 1729274 w 2123428"/>
              <a:gd name="connsiteY1" fmla="*/ 549680 h 1800000"/>
              <a:gd name="connsiteX2" fmla="*/ 1775351 w 2123428"/>
              <a:gd name="connsiteY2" fmla="*/ 698116 h 1800000"/>
              <a:gd name="connsiteX3" fmla="*/ 2123428 w 2123428"/>
              <a:gd name="connsiteY3" fmla="*/ 900000 h 1800000"/>
              <a:gd name="connsiteX4" fmla="*/ 1775351 w 2123428"/>
              <a:gd name="connsiteY4" fmla="*/ 1101883 h 1800000"/>
              <a:gd name="connsiteX5" fmla="*/ 1729274 w 2123428"/>
              <a:gd name="connsiteY5" fmla="*/ 1250321 h 1800000"/>
              <a:gd name="connsiteX6" fmla="*/ 900000 w 2123428"/>
              <a:gd name="connsiteY6" fmla="*/ 1800000 h 1800000"/>
              <a:gd name="connsiteX7" fmla="*/ 0 w 2123428"/>
              <a:gd name="connsiteY7" fmla="*/ 900000 h 1800000"/>
              <a:gd name="connsiteX8" fmla="*/ 900000 w 2123428"/>
              <a:gd name="connsiteY8" fmla="*/ 0 h 18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3428" h="1800000">
                <a:moveTo>
                  <a:pt x="900000" y="0"/>
                </a:moveTo>
                <a:cubicBezTo>
                  <a:pt x="1272792" y="0"/>
                  <a:pt x="1592646" y="226656"/>
                  <a:pt x="1729274" y="549680"/>
                </a:cubicBezTo>
                <a:lnTo>
                  <a:pt x="1775351" y="698116"/>
                </a:lnTo>
                <a:lnTo>
                  <a:pt x="2123428" y="900000"/>
                </a:lnTo>
                <a:lnTo>
                  <a:pt x="1775351" y="1101883"/>
                </a:lnTo>
                <a:lnTo>
                  <a:pt x="1729274" y="1250321"/>
                </a:lnTo>
                <a:cubicBezTo>
                  <a:pt x="1592646" y="1573344"/>
                  <a:pt x="1272792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任意多边形 12"/>
          <p:cNvSpPr>
            <a:spLocks noChangeAspect="1"/>
          </p:cNvSpPr>
          <p:nvPr/>
        </p:nvSpPr>
        <p:spPr>
          <a:xfrm flipH="1">
            <a:off x="3614738" y="3983038"/>
            <a:ext cx="2371725" cy="2011362"/>
          </a:xfrm>
          <a:custGeom>
            <a:avLst/>
            <a:gdLst>
              <a:gd name="connsiteX0" fmla="*/ 900000 w 2123428"/>
              <a:gd name="connsiteY0" fmla="*/ 0 h 1800000"/>
              <a:gd name="connsiteX1" fmla="*/ 1729274 w 2123428"/>
              <a:gd name="connsiteY1" fmla="*/ 549680 h 1800000"/>
              <a:gd name="connsiteX2" fmla="*/ 1775351 w 2123428"/>
              <a:gd name="connsiteY2" fmla="*/ 698116 h 1800000"/>
              <a:gd name="connsiteX3" fmla="*/ 2123428 w 2123428"/>
              <a:gd name="connsiteY3" fmla="*/ 900000 h 1800000"/>
              <a:gd name="connsiteX4" fmla="*/ 1775351 w 2123428"/>
              <a:gd name="connsiteY4" fmla="*/ 1101883 h 1800000"/>
              <a:gd name="connsiteX5" fmla="*/ 1729274 w 2123428"/>
              <a:gd name="connsiteY5" fmla="*/ 1250321 h 1800000"/>
              <a:gd name="connsiteX6" fmla="*/ 900000 w 2123428"/>
              <a:gd name="connsiteY6" fmla="*/ 1800000 h 1800000"/>
              <a:gd name="connsiteX7" fmla="*/ 0 w 2123428"/>
              <a:gd name="connsiteY7" fmla="*/ 900000 h 1800000"/>
              <a:gd name="connsiteX8" fmla="*/ 900000 w 2123428"/>
              <a:gd name="connsiteY8" fmla="*/ 0 h 18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3428" h="1800000">
                <a:moveTo>
                  <a:pt x="900000" y="0"/>
                </a:moveTo>
                <a:cubicBezTo>
                  <a:pt x="1272792" y="0"/>
                  <a:pt x="1592646" y="226656"/>
                  <a:pt x="1729274" y="549680"/>
                </a:cubicBezTo>
                <a:lnTo>
                  <a:pt x="1775351" y="698116"/>
                </a:lnTo>
                <a:lnTo>
                  <a:pt x="2123428" y="900000"/>
                </a:lnTo>
                <a:lnTo>
                  <a:pt x="1775351" y="1101883"/>
                </a:lnTo>
                <a:lnTo>
                  <a:pt x="1729274" y="1250321"/>
                </a:lnTo>
                <a:cubicBezTo>
                  <a:pt x="1592646" y="1573344"/>
                  <a:pt x="1272792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760934" y="2304444"/>
            <a:ext cx="544435" cy="570743"/>
            <a:chOff x="7002627" y="828237"/>
            <a:chExt cx="444697" cy="466185"/>
          </a:xfrm>
          <a:solidFill>
            <a:schemeClr val="bg1"/>
          </a:solidFill>
        </p:grpSpPr>
        <p:sp>
          <p:nvSpPr>
            <p:cNvPr id="15" name="Freeform 11"/>
            <p:cNvSpPr/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0" name="Freeform 16"/>
            <p:cNvSpPr/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1" name="Freeform 17"/>
            <p:cNvSpPr/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2" name="Freeform 18"/>
            <p:cNvSpPr/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08254" y="4310667"/>
            <a:ext cx="427348" cy="483345"/>
            <a:chOff x="4994016" y="4872552"/>
            <a:chExt cx="406393" cy="459645"/>
          </a:xfrm>
          <a:solidFill>
            <a:schemeClr val="bg1"/>
          </a:solidFill>
        </p:grpSpPr>
        <p:sp>
          <p:nvSpPr>
            <p:cNvPr id="24" name="Freeform 148"/>
            <p:cNvSpPr>
              <a:spLocks noEditPoints="1"/>
            </p:cNvSpPr>
            <p:nvPr/>
          </p:nvSpPr>
          <p:spPr bwMode="auto">
            <a:xfrm>
              <a:off x="5049136" y="4872552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5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6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822835" y="2375390"/>
            <a:ext cx="411014" cy="406775"/>
            <a:chOff x="6967126" y="4092464"/>
            <a:chExt cx="453105" cy="448433"/>
          </a:xfrm>
          <a:solidFill>
            <a:schemeClr val="bg1"/>
          </a:solidFill>
        </p:grpSpPr>
        <p:sp>
          <p:nvSpPr>
            <p:cNvPr id="28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9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876942" y="4358019"/>
            <a:ext cx="428109" cy="460711"/>
            <a:chOff x="7005429" y="4859473"/>
            <a:chExt cx="466184" cy="501686"/>
          </a:xfrm>
          <a:solidFill>
            <a:schemeClr val="bg1"/>
          </a:solidFill>
        </p:grpSpPr>
        <p:sp>
          <p:nvSpPr>
            <p:cNvPr id="31" name="Freeform 154"/>
            <p:cNvSpPr/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2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3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4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5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sp>
        <p:nvSpPr>
          <p:cNvPr id="25618" name="文本框 35"/>
          <p:cNvSpPr txBox="1">
            <a:spLocks noChangeArrowheads="1"/>
          </p:cNvSpPr>
          <p:nvPr/>
        </p:nvSpPr>
        <p:spPr bwMode="auto">
          <a:xfrm>
            <a:off x="6232525" y="3125788"/>
            <a:ext cx="1546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方正姚体" pitchFamily="2" charset="-122"/>
              </a:rPr>
              <a:t>TITLE   HERE</a:t>
            </a:r>
            <a:endParaRPr lang="en-US" altLang="zh-CN" sz="1600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5619" name="文本框 36"/>
          <p:cNvSpPr txBox="1">
            <a:spLocks noChangeArrowheads="1"/>
          </p:cNvSpPr>
          <p:nvPr/>
        </p:nvSpPr>
        <p:spPr bwMode="auto">
          <a:xfrm>
            <a:off x="2262188" y="3092450"/>
            <a:ext cx="1547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方正姚体" pitchFamily="2" charset="-122"/>
              </a:rPr>
              <a:t>TITLE   HERE</a:t>
            </a:r>
            <a:endParaRPr lang="en-US" altLang="zh-CN" sz="1600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5620" name="文本框 37"/>
          <p:cNvSpPr txBox="1">
            <a:spLocks noChangeArrowheads="1"/>
          </p:cNvSpPr>
          <p:nvPr/>
        </p:nvSpPr>
        <p:spPr bwMode="auto">
          <a:xfrm>
            <a:off x="4217988" y="5033963"/>
            <a:ext cx="154622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方正姚体" pitchFamily="2" charset="-122"/>
              </a:rPr>
              <a:t>TITLE   HERE</a:t>
            </a:r>
            <a:endParaRPr lang="en-US" altLang="zh-CN" sz="1600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5621" name="文本框 38"/>
          <p:cNvSpPr txBox="1">
            <a:spLocks noChangeArrowheads="1"/>
          </p:cNvSpPr>
          <p:nvPr/>
        </p:nvSpPr>
        <p:spPr bwMode="auto">
          <a:xfrm>
            <a:off x="8278813" y="5013325"/>
            <a:ext cx="1547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chemeClr val="bg1"/>
                </a:solidFill>
                <a:latin typeface="方正姚体" pitchFamily="2" charset="-122"/>
              </a:rPr>
              <a:t>TITLE   HERE</a:t>
            </a:r>
            <a:endParaRPr lang="en-US" altLang="zh-CN" sz="1600" b="1">
              <a:solidFill>
                <a:schemeClr val="bg1"/>
              </a:solidFill>
              <a:latin typeface="方正姚体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8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财务预测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29" name="文本框 17"/>
          <p:cNvSpPr>
            <a:spLocks noChangeArrowheads="1"/>
          </p:cNvSpPr>
          <p:nvPr/>
        </p:nvSpPr>
        <p:spPr bwMode="auto">
          <a:xfrm>
            <a:off x="941388" y="-4763"/>
            <a:ext cx="793750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4.2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0" y="3621088"/>
            <a:ext cx="12192000" cy="1050925"/>
          </a:xfrm>
          <a:prstGeom prst="rect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7" name="椭圆 56"/>
          <p:cNvSpPr>
            <a:spLocks noChangeAspect="1"/>
          </p:cNvSpPr>
          <p:nvPr/>
        </p:nvSpPr>
        <p:spPr>
          <a:xfrm>
            <a:off x="1262063" y="2832100"/>
            <a:ext cx="1008062" cy="1008063"/>
          </a:xfrm>
          <a:prstGeom prst="ellipse">
            <a:avLst/>
          </a:prstGeom>
          <a:solidFill>
            <a:srgbClr val="1E4A7A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8" name="椭圆 57"/>
          <p:cNvSpPr>
            <a:spLocks noChangeAspect="1"/>
          </p:cNvSpPr>
          <p:nvPr/>
        </p:nvSpPr>
        <p:spPr>
          <a:xfrm>
            <a:off x="3455988" y="4432300"/>
            <a:ext cx="1008062" cy="1006475"/>
          </a:xfrm>
          <a:prstGeom prst="ellipse">
            <a:avLst/>
          </a:prstGeom>
          <a:solidFill>
            <a:srgbClr val="1E4A7A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9" name="椭圆 58"/>
          <p:cNvSpPr>
            <a:spLocks noChangeAspect="1"/>
          </p:cNvSpPr>
          <p:nvPr/>
        </p:nvSpPr>
        <p:spPr>
          <a:xfrm>
            <a:off x="5602288" y="2868613"/>
            <a:ext cx="1006475" cy="1008062"/>
          </a:xfrm>
          <a:prstGeom prst="ellipse">
            <a:avLst/>
          </a:prstGeom>
          <a:solidFill>
            <a:srgbClr val="1E4A7A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0" name="椭圆 59"/>
          <p:cNvSpPr>
            <a:spLocks noChangeAspect="1"/>
          </p:cNvSpPr>
          <p:nvPr/>
        </p:nvSpPr>
        <p:spPr>
          <a:xfrm>
            <a:off x="7793038" y="4429125"/>
            <a:ext cx="1008062" cy="1008063"/>
          </a:xfrm>
          <a:prstGeom prst="ellipse">
            <a:avLst/>
          </a:prstGeom>
          <a:solidFill>
            <a:srgbClr val="1E4A7A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" name="椭圆 60"/>
          <p:cNvSpPr>
            <a:spLocks noChangeAspect="1"/>
          </p:cNvSpPr>
          <p:nvPr/>
        </p:nvSpPr>
        <p:spPr>
          <a:xfrm>
            <a:off x="9921875" y="2868613"/>
            <a:ext cx="1008063" cy="1008062"/>
          </a:xfrm>
          <a:prstGeom prst="ellipse">
            <a:avLst/>
          </a:prstGeom>
          <a:solidFill>
            <a:srgbClr val="1E4A7A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62" name="直接连接符 61"/>
          <p:cNvCxnSpPr>
            <a:stCxn id="56" idx="1"/>
            <a:endCxn id="56" idx="3"/>
          </p:cNvCxnSpPr>
          <p:nvPr/>
        </p:nvCxnSpPr>
        <p:spPr>
          <a:xfrm>
            <a:off x="0" y="4146550"/>
            <a:ext cx="1219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>
            <a:spLocks noChangeAspect="1"/>
          </p:cNvSpPr>
          <p:nvPr/>
        </p:nvSpPr>
        <p:spPr>
          <a:xfrm>
            <a:off x="1685925" y="4037013"/>
            <a:ext cx="180975" cy="179387"/>
          </a:xfrm>
          <a:prstGeom prst="ellipse">
            <a:avLst/>
          </a:prstGeom>
          <a:solidFill>
            <a:schemeClr val="bg1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4" name="椭圆 63"/>
          <p:cNvSpPr>
            <a:spLocks noChangeAspect="1"/>
          </p:cNvSpPr>
          <p:nvPr/>
        </p:nvSpPr>
        <p:spPr>
          <a:xfrm>
            <a:off x="3851275" y="4056063"/>
            <a:ext cx="179388" cy="180975"/>
          </a:xfrm>
          <a:prstGeom prst="ellipse">
            <a:avLst/>
          </a:prstGeom>
          <a:solidFill>
            <a:schemeClr val="bg1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6015038" y="4079875"/>
            <a:ext cx="179387" cy="179388"/>
          </a:xfrm>
          <a:prstGeom prst="ellipse">
            <a:avLst/>
          </a:prstGeom>
          <a:solidFill>
            <a:schemeClr val="bg1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6" name="椭圆 65"/>
          <p:cNvSpPr>
            <a:spLocks noChangeAspect="1"/>
          </p:cNvSpPr>
          <p:nvPr/>
        </p:nvSpPr>
        <p:spPr>
          <a:xfrm>
            <a:off x="8178800" y="4084638"/>
            <a:ext cx="179388" cy="179387"/>
          </a:xfrm>
          <a:prstGeom prst="ellipse">
            <a:avLst/>
          </a:prstGeom>
          <a:solidFill>
            <a:schemeClr val="bg1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7" name="椭圆 66"/>
          <p:cNvSpPr>
            <a:spLocks noChangeAspect="1"/>
          </p:cNvSpPr>
          <p:nvPr/>
        </p:nvSpPr>
        <p:spPr>
          <a:xfrm>
            <a:off x="10342563" y="4068763"/>
            <a:ext cx="179387" cy="179387"/>
          </a:xfrm>
          <a:prstGeom prst="ellipse">
            <a:avLst/>
          </a:prstGeom>
          <a:solidFill>
            <a:schemeClr val="bg1"/>
          </a:solid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42" name="文本框 67"/>
          <p:cNvSpPr txBox="1">
            <a:spLocks noChangeArrowheads="1"/>
          </p:cNvSpPr>
          <p:nvPr/>
        </p:nvSpPr>
        <p:spPr bwMode="auto">
          <a:xfrm>
            <a:off x="1376363" y="2936875"/>
            <a:ext cx="8001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2011</a:t>
            </a:r>
          </a:p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</a:p>
        </p:txBody>
      </p:sp>
      <p:sp>
        <p:nvSpPr>
          <p:cNvPr id="26643" name="文本框 89"/>
          <p:cNvSpPr>
            <a:spLocks noChangeArrowheads="1"/>
          </p:cNvSpPr>
          <p:nvPr/>
        </p:nvSpPr>
        <p:spPr bwMode="auto">
          <a:xfrm>
            <a:off x="1219200" y="4933950"/>
            <a:ext cx="11160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1E4A7A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1,458</a:t>
            </a:r>
            <a:endParaRPr lang="zh-CN" altLang="en-US" sz="3200" b="1">
              <a:solidFill>
                <a:srgbClr val="1E4A7A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6644" name="文本框 90"/>
          <p:cNvSpPr>
            <a:spLocks noChangeArrowheads="1"/>
          </p:cNvSpPr>
          <p:nvPr/>
        </p:nvSpPr>
        <p:spPr bwMode="auto">
          <a:xfrm>
            <a:off x="7604125" y="2238375"/>
            <a:ext cx="1322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1E4A7A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12,591</a:t>
            </a:r>
            <a:endParaRPr lang="zh-CN" altLang="en-US" sz="3200" b="1">
              <a:solidFill>
                <a:srgbClr val="1E4A7A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6645" name="文本框 91"/>
          <p:cNvSpPr>
            <a:spLocks noChangeArrowheads="1"/>
          </p:cNvSpPr>
          <p:nvPr/>
        </p:nvSpPr>
        <p:spPr bwMode="auto">
          <a:xfrm>
            <a:off x="5538788" y="4941888"/>
            <a:ext cx="1114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1E4A7A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5,674</a:t>
            </a:r>
            <a:endParaRPr lang="zh-CN" altLang="en-US" sz="3200" b="1">
              <a:solidFill>
                <a:srgbClr val="1E4A7A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6646" name="文本框 92"/>
          <p:cNvSpPr>
            <a:spLocks noChangeArrowheads="1"/>
          </p:cNvSpPr>
          <p:nvPr/>
        </p:nvSpPr>
        <p:spPr bwMode="auto">
          <a:xfrm>
            <a:off x="3425825" y="2214563"/>
            <a:ext cx="11160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1E4A7A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2,345</a:t>
            </a:r>
            <a:endParaRPr lang="zh-CN" altLang="en-US" sz="3200" b="1">
              <a:solidFill>
                <a:srgbClr val="1E4A7A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6647" name="文本框 93"/>
          <p:cNvSpPr>
            <a:spLocks noChangeArrowheads="1"/>
          </p:cNvSpPr>
          <p:nvPr/>
        </p:nvSpPr>
        <p:spPr bwMode="auto">
          <a:xfrm>
            <a:off x="9921875" y="4857750"/>
            <a:ext cx="11160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 b="1">
                <a:solidFill>
                  <a:srgbClr val="1E4A7A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3,867</a:t>
            </a:r>
            <a:endParaRPr lang="zh-CN" altLang="en-US" sz="3200" b="1">
              <a:solidFill>
                <a:srgbClr val="1E4A7A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26648" name="文本框 87"/>
          <p:cNvSpPr txBox="1">
            <a:spLocks noChangeArrowheads="1"/>
          </p:cNvSpPr>
          <p:nvPr/>
        </p:nvSpPr>
        <p:spPr bwMode="auto">
          <a:xfrm>
            <a:off x="3559175" y="4506913"/>
            <a:ext cx="800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2012</a:t>
            </a:r>
          </a:p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</a:p>
        </p:txBody>
      </p:sp>
      <p:sp>
        <p:nvSpPr>
          <p:cNvPr id="26649" name="文本框 88"/>
          <p:cNvSpPr txBox="1">
            <a:spLocks noChangeArrowheads="1"/>
          </p:cNvSpPr>
          <p:nvPr/>
        </p:nvSpPr>
        <p:spPr bwMode="auto">
          <a:xfrm>
            <a:off x="5703888" y="2990850"/>
            <a:ext cx="8001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2013</a:t>
            </a:r>
          </a:p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</a:p>
        </p:txBody>
      </p:sp>
      <p:sp>
        <p:nvSpPr>
          <p:cNvPr id="26650" name="文本框 89"/>
          <p:cNvSpPr txBox="1">
            <a:spLocks noChangeArrowheads="1"/>
          </p:cNvSpPr>
          <p:nvPr/>
        </p:nvSpPr>
        <p:spPr bwMode="auto">
          <a:xfrm>
            <a:off x="7896225" y="4527550"/>
            <a:ext cx="8001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2014</a:t>
            </a:r>
          </a:p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</a:p>
        </p:txBody>
      </p:sp>
      <p:sp>
        <p:nvSpPr>
          <p:cNvPr id="26651" name="文本框 90"/>
          <p:cNvSpPr txBox="1">
            <a:spLocks noChangeArrowheads="1"/>
          </p:cNvSpPr>
          <p:nvPr/>
        </p:nvSpPr>
        <p:spPr bwMode="auto">
          <a:xfrm>
            <a:off x="10026650" y="2979738"/>
            <a:ext cx="8001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Impact" panose="020B0806030902050204" pitchFamily="34" charset="0"/>
              </a:rPr>
              <a:t>2015</a:t>
            </a:r>
          </a:p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</a:p>
        </p:txBody>
      </p:sp>
      <p:sp>
        <p:nvSpPr>
          <p:cNvPr id="26652" name="文本框 91"/>
          <p:cNvSpPr txBox="1">
            <a:spLocks noChangeArrowheads="1"/>
          </p:cNvSpPr>
          <p:nvPr/>
        </p:nvSpPr>
        <p:spPr bwMode="auto">
          <a:xfrm>
            <a:off x="1008063" y="5505450"/>
            <a:ext cx="1536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404040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rgbClr val="404040"/>
              </a:solidFill>
              <a:latin typeface="方正姚体" pitchFamily="2" charset="-122"/>
            </a:endParaRPr>
          </a:p>
        </p:txBody>
      </p:sp>
      <p:sp>
        <p:nvSpPr>
          <p:cNvPr id="26653" name="文本框 92"/>
          <p:cNvSpPr txBox="1">
            <a:spLocks noChangeArrowheads="1"/>
          </p:cNvSpPr>
          <p:nvPr/>
        </p:nvSpPr>
        <p:spPr bwMode="auto">
          <a:xfrm>
            <a:off x="5327650" y="5505450"/>
            <a:ext cx="1536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404040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rgbClr val="404040"/>
              </a:solidFill>
              <a:latin typeface="方正姚体" pitchFamily="2" charset="-122"/>
            </a:endParaRPr>
          </a:p>
        </p:txBody>
      </p:sp>
      <p:sp>
        <p:nvSpPr>
          <p:cNvPr id="26654" name="文本框 93"/>
          <p:cNvSpPr txBox="1">
            <a:spLocks noChangeArrowheads="1"/>
          </p:cNvSpPr>
          <p:nvPr/>
        </p:nvSpPr>
        <p:spPr bwMode="auto">
          <a:xfrm>
            <a:off x="9712325" y="5505450"/>
            <a:ext cx="1536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404040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rgbClr val="404040"/>
              </a:solidFill>
              <a:latin typeface="方正姚体" pitchFamily="2" charset="-122"/>
            </a:endParaRPr>
          </a:p>
        </p:txBody>
      </p:sp>
      <p:sp>
        <p:nvSpPr>
          <p:cNvPr id="26655" name="文本框 94"/>
          <p:cNvSpPr txBox="1">
            <a:spLocks noChangeArrowheads="1"/>
          </p:cNvSpPr>
          <p:nvPr/>
        </p:nvSpPr>
        <p:spPr bwMode="auto">
          <a:xfrm>
            <a:off x="7497763" y="2852738"/>
            <a:ext cx="1536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404040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rgbClr val="404040"/>
              </a:solidFill>
              <a:latin typeface="方正姚体" pitchFamily="2" charset="-122"/>
            </a:endParaRPr>
          </a:p>
        </p:txBody>
      </p:sp>
      <p:sp>
        <p:nvSpPr>
          <p:cNvPr id="26656" name="文本框 95"/>
          <p:cNvSpPr txBox="1">
            <a:spLocks noChangeArrowheads="1"/>
          </p:cNvSpPr>
          <p:nvPr/>
        </p:nvSpPr>
        <p:spPr bwMode="auto">
          <a:xfrm>
            <a:off x="3167063" y="2857500"/>
            <a:ext cx="1536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404040"/>
                </a:solidFill>
                <a:latin typeface="方正姚体" pitchFamily="2" charset="-122"/>
              </a:rPr>
              <a:t>TEMPLATE</a:t>
            </a:r>
            <a:endParaRPr lang="zh-CN" altLang="zh-CN" sz="2400">
              <a:solidFill>
                <a:srgbClr val="404040"/>
              </a:solidFill>
              <a:latin typeface="方正姚体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2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融资需求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53" name="文本框 17"/>
          <p:cNvSpPr>
            <a:spLocks noChangeArrowheads="1"/>
          </p:cNvSpPr>
          <p:nvPr/>
        </p:nvSpPr>
        <p:spPr bwMode="auto">
          <a:xfrm>
            <a:off x="941388" y="-4763"/>
            <a:ext cx="808037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4.3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3544888" y="2344738"/>
            <a:ext cx="0" cy="360045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rot="5400000">
            <a:off x="4283076" y="1606550"/>
            <a:ext cx="0" cy="147637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5400000">
            <a:off x="3706813" y="3421062"/>
            <a:ext cx="0" cy="147637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rot="5400000">
            <a:off x="4283076" y="5210175"/>
            <a:ext cx="0" cy="147637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>
            <a:off x="1055688" y="3041650"/>
            <a:ext cx="2193925" cy="2193925"/>
          </a:xfrm>
          <a:prstGeom prst="ellipse">
            <a:avLst/>
          </a:prstGeom>
          <a:blipFill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3952875" y="1970088"/>
            <a:ext cx="2855913" cy="773112"/>
          </a:xfrm>
          <a:prstGeom prst="round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3952875" y="3751263"/>
            <a:ext cx="2855913" cy="774700"/>
          </a:xfrm>
          <a:prstGeom prst="round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3952875" y="5532438"/>
            <a:ext cx="2855913" cy="774700"/>
          </a:xfrm>
          <a:prstGeom prst="round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62" name="文本框 41"/>
          <p:cNvSpPr txBox="1">
            <a:spLocks noChangeArrowheads="1"/>
          </p:cNvSpPr>
          <p:nvPr/>
        </p:nvSpPr>
        <p:spPr bwMode="auto">
          <a:xfrm>
            <a:off x="4495800" y="2093913"/>
            <a:ext cx="1771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zh-CN" altLang="zh-CN" sz="2800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7663" name="文本框 42"/>
          <p:cNvSpPr txBox="1">
            <a:spLocks noChangeArrowheads="1"/>
          </p:cNvSpPr>
          <p:nvPr/>
        </p:nvSpPr>
        <p:spPr bwMode="auto">
          <a:xfrm>
            <a:off x="4491038" y="3876675"/>
            <a:ext cx="1771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zh-CN" altLang="zh-CN" sz="2800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7664" name="文本框 43"/>
          <p:cNvSpPr txBox="1">
            <a:spLocks noChangeArrowheads="1"/>
          </p:cNvSpPr>
          <p:nvPr/>
        </p:nvSpPr>
        <p:spPr bwMode="auto">
          <a:xfrm>
            <a:off x="4491038" y="5637213"/>
            <a:ext cx="1771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方正姚体" pitchFamily="2" charset="-122"/>
              </a:rPr>
              <a:t>TEMPLATE</a:t>
            </a:r>
            <a:endParaRPr lang="zh-CN" altLang="zh-CN" sz="2800" b="1">
              <a:solidFill>
                <a:schemeClr val="bg1"/>
              </a:solidFill>
              <a:latin typeface="方正姚体" pitchFamily="2" charset="-122"/>
            </a:endParaRPr>
          </a:p>
        </p:txBody>
      </p:sp>
      <p:sp>
        <p:nvSpPr>
          <p:cNvPr id="27665" name="文本框 44"/>
          <p:cNvSpPr txBox="1">
            <a:spLocks noChangeArrowheads="1"/>
          </p:cNvSpPr>
          <p:nvPr/>
        </p:nvSpPr>
        <p:spPr bwMode="auto">
          <a:xfrm>
            <a:off x="7435850" y="1984375"/>
            <a:ext cx="38719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545355"/>
                </a:solidFill>
                <a:latin typeface="方正姚体" pitchFamily="2" charset="-122"/>
                <a:ea typeface="方正姚体" pitchFamily="2" charset="-122"/>
              </a:rPr>
              <a:t>Click here to add  you to the  center of the  narrative </a:t>
            </a:r>
          </a:p>
          <a:p>
            <a:r>
              <a:rPr lang="en-US" altLang="zh-CN" sz="1400">
                <a:solidFill>
                  <a:srgbClr val="545355"/>
                </a:solidFill>
                <a:latin typeface="方正姚体" pitchFamily="2" charset="-122"/>
                <a:ea typeface="方正姚体" pitchFamily="2" charset="-122"/>
              </a:rPr>
              <a:t>thought Click hereto add   you to the center of the </a:t>
            </a:r>
          </a:p>
          <a:p>
            <a:r>
              <a:rPr lang="en-US" altLang="zh-CN" sz="1400">
                <a:solidFill>
                  <a:srgbClr val="545355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en-US" altLang="zh-CN" sz="1600">
              <a:solidFill>
                <a:srgbClr val="545355"/>
              </a:solidFill>
              <a:latin typeface="Agency FB" pitchFamily="34" charset="0"/>
              <a:ea typeface="华文宋体" pitchFamily="2" charset="-122"/>
            </a:endParaRPr>
          </a:p>
          <a:p>
            <a:endParaRPr lang="en-US" altLang="zh-CN">
              <a:solidFill>
                <a:srgbClr val="5453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>
              <a:solidFill>
                <a:srgbClr val="545355"/>
              </a:solidFill>
            </a:endParaRPr>
          </a:p>
          <a:p>
            <a:endParaRPr lang="en-US" altLang="zh-CN">
              <a:solidFill>
                <a:srgbClr val="5453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6" name="文本框 45"/>
          <p:cNvSpPr txBox="1">
            <a:spLocks noChangeArrowheads="1"/>
          </p:cNvSpPr>
          <p:nvPr/>
        </p:nvSpPr>
        <p:spPr bwMode="auto">
          <a:xfrm>
            <a:off x="7435850" y="3751263"/>
            <a:ext cx="387191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545355"/>
                </a:solidFill>
                <a:latin typeface="方正姚体" pitchFamily="2" charset="-122"/>
                <a:ea typeface="方正姚体" pitchFamily="2" charset="-122"/>
              </a:rPr>
              <a:t>Click here to add  you to the  center of the  narrative </a:t>
            </a:r>
          </a:p>
          <a:p>
            <a:r>
              <a:rPr lang="en-US" altLang="zh-CN" sz="1400">
                <a:solidFill>
                  <a:srgbClr val="545355"/>
                </a:solidFill>
                <a:latin typeface="方正姚体" pitchFamily="2" charset="-122"/>
                <a:ea typeface="方正姚体" pitchFamily="2" charset="-122"/>
              </a:rPr>
              <a:t>thought Click hereto add   you to the center of the </a:t>
            </a:r>
          </a:p>
          <a:p>
            <a:r>
              <a:rPr lang="en-US" altLang="zh-CN" sz="1400">
                <a:solidFill>
                  <a:srgbClr val="545355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en-US" altLang="zh-CN" sz="1600">
              <a:solidFill>
                <a:srgbClr val="545355"/>
              </a:solidFill>
              <a:latin typeface="Agency FB" pitchFamily="34" charset="0"/>
              <a:ea typeface="华文宋体" pitchFamily="2" charset="-122"/>
            </a:endParaRPr>
          </a:p>
          <a:p>
            <a:endParaRPr lang="en-US" altLang="zh-CN">
              <a:solidFill>
                <a:srgbClr val="5453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>
              <a:solidFill>
                <a:srgbClr val="545355"/>
              </a:solidFill>
            </a:endParaRPr>
          </a:p>
          <a:p>
            <a:endParaRPr lang="en-US" altLang="zh-CN">
              <a:solidFill>
                <a:srgbClr val="5453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7" name="文本框 46"/>
          <p:cNvSpPr txBox="1">
            <a:spLocks noChangeArrowheads="1"/>
          </p:cNvSpPr>
          <p:nvPr/>
        </p:nvSpPr>
        <p:spPr bwMode="auto">
          <a:xfrm>
            <a:off x="7435850" y="5532438"/>
            <a:ext cx="387191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545355"/>
                </a:solidFill>
                <a:latin typeface="方正姚体" pitchFamily="2" charset="-122"/>
                <a:ea typeface="方正姚体" pitchFamily="2" charset="-122"/>
              </a:rPr>
              <a:t>Click here to add  you to the  center of the  narrative </a:t>
            </a:r>
          </a:p>
          <a:p>
            <a:r>
              <a:rPr lang="en-US" altLang="zh-CN" sz="1400">
                <a:solidFill>
                  <a:srgbClr val="545355"/>
                </a:solidFill>
                <a:latin typeface="方正姚体" pitchFamily="2" charset="-122"/>
                <a:ea typeface="方正姚体" pitchFamily="2" charset="-122"/>
              </a:rPr>
              <a:t>thought Click hereto add   you to the center of the </a:t>
            </a:r>
          </a:p>
          <a:p>
            <a:r>
              <a:rPr lang="en-US" altLang="zh-CN" sz="1400">
                <a:solidFill>
                  <a:srgbClr val="545355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  <a:endParaRPr lang="en-US" altLang="zh-CN" sz="1600">
              <a:solidFill>
                <a:srgbClr val="545355"/>
              </a:solidFill>
              <a:latin typeface="Agency FB" pitchFamily="34" charset="0"/>
              <a:ea typeface="华文宋体" pitchFamily="2" charset="-122"/>
            </a:endParaRPr>
          </a:p>
          <a:p>
            <a:endParaRPr lang="en-US" altLang="zh-CN">
              <a:solidFill>
                <a:srgbClr val="5453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>
              <a:solidFill>
                <a:srgbClr val="545355"/>
              </a:solidFill>
            </a:endParaRPr>
          </a:p>
          <a:p>
            <a:endParaRPr lang="en-US" altLang="zh-CN">
              <a:solidFill>
                <a:srgbClr val="5453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6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融资需求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677" name="文本框 17"/>
          <p:cNvSpPr>
            <a:spLocks noChangeArrowheads="1"/>
          </p:cNvSpPr>
          <p:nvPr/>
        </p:nvSpPr>
        <p:spPr bwMode="auto">
          <a:xfrm>
            <a:off x="941388" y="-4763"/>
            <a:ext cx="808037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4.3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178152" y="3086207"/>
            <a:ext cx="3676041" cy="3454898"/>
            <a:chOff x="3695798" y="2475565"/>
            <a:chExt cx="4054935" cy="3810999"/>
          </a:xfrm>
          <a:solidFill>
            <a:schemeClr val="bg1">
              <a:lumMod val="75000"/>
            </a:schemeClr>
          </a:solidFill>
        </p:grpSpPr>
        <p:sp>
          <p:nvSpPr>
            <p:cNvPr id="21" name="任意多边形 20"/>
            <p:cNvSpPr/>
            <p:nvPr/>
          </p:nvSpPr>
          <p:spPr>
            <a:xfrm>
              <a:off x="5852955" y="3007270"/>
              <a:ext cx="1630717" cy="3279294"/>
            </a:xfrm>
            <a:custGeom>
              <a:avLst/>
              <a:gdLst>
                <a:gd name="connsiteX0" fmla="*/ 220391 w 1630717"/>
                <a:gd name="connsiteY0" fmla="*/ 0 h 3279294"/>
                <a:gd name="connsiteX1" fmla="*/ 1630717 w 1630717"/>
                <a:gd name="connsiteY1" fmla="*/ 0 h 3279294"/>
                <a:gd name="connsiteX2" fmla="*/ 1630717 w 1630717"/>
                <a:gd name="connsiteY2" fmla="*/ 99522 h 3279294"/>
                <a:gd name="connsiteX3" fmla="*/ 248385 w 1630717"/>
                <a:gd name="connsiteY3" fmla="*/ 99522 h 3279294"/>
                <a:gd name="connsiteX4" fmla="*/ 100134 w 1630717"/>
                <a:gd name="connsiteY4" fmla="*/ 247773 h 3279294"/>
                <a:gd name="connsiteX5" fmla="*/ 100134 w 1630717"/>
                <a:gd name="connsiteY5" fmla="*/ 3279294 h 3279294"/>
                <a:gd name="connsiteX6" fmla="*/ 0 w 1630717"/>
                <a:gd name="connsiteY6" fmla="*/ 3279294 h 3279294"/>
                <a:gd name="connsiteX7" fmla="*/ 0 w 1630717"/>
                <a:gd name="connsiteY7" fmla="*/ 220391 h 3279294"/>
                <a:gd name="connsiteX8" fmla="*/ 220391 w 1630717"/>
                <a:gd name="connsiteY8" fmla="*/ 0 h 327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0717" h="3279294">
                  <a:moveTo>
                    <a:pt x="220391" y="0"/>
                  </a:moveTo>
                  <a:lnTo>
                    <a:pt x="1630717" y="0"/>
                  </a:lnTo>
                  <a:lnTo>
                    <a:pt x="1630717" y="99522"/>
                  </a:lnTo>
                  <a:lnTo>
                    <a:pt x="248385" y="99522"/>
                  </a:lnTo>
                  <a:cubicBezTo>
                    <a:pt x="166508" y="99522"/>
                    <a:pt x="100134" y="165896"/>
                    <a:pt x="100134" y="247773"/>
                  </a:cubicBezTo>
                  <a:lnTo>
                    <a:pt x="100134" y="3279294"/>
                  </a:lnTo>
                  <a:lnTo>
                    <a:pt x="0" y="3279294"/>
                  </a:lnTo>
                  <a:lnTo>
                    <a:pt x="0" y="220391"/>
                  </a:lnTo>
                  <a:cubicBezTo>
                    <a:pt x="0" y="98672"/>
                    <a:pt x="98672" y="0"/>
                    <a:pt x="22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5838887" y="3877123"/>
              <a:ext cx="1911846" cy="2409441"/>
            </a:xfrm>
            <a:custGeom>
              <a:avLst/>
              <a:gdLst>
                <a:gd name="connsiteX0" fmla="*/ 220391 w 1911846"/>
                <a:gd name="connsiteY0" fmla="*/ 0 h 2409441"/>
                <a:gd name="connsiteX1" fmla="*/ 1911846 w 1911846"/>
                <a:gd name="connsiteY1" fmla="*/ 0 h 2409441"/>
                <a:gd name="connsiteX2" fmla="*/ 1911846 w 1911846"/>
                <a:gd name="connsiteY2" fmla="*/ 99522 h 2409441"/>
                <a:gd name="connsiteX3" fmla="*/ 248385 w 1911846"/>
                <a:gd name="connsiteY3" fmla="*/ 99522 h 2409441"/>
                <a:gd name="connsiteX4" fmla="*/ 100134 w 1911846"/>
                <a:gd name="connsiteY4" fmla="*/ 247773 h 2409441"/>
                <a:gd name="connsiteX5" fmla="*/ 100134 w 1911846"/>
                <a:gd name="connsiteY5" fmla="*/ 2409441 h 2409441"/>
                <a:gd name="connsiteX6" fmla="*/ 0 w 1911846"/>
                <a:gd name="connsiteY6" fmla="*/ 2409441 h 2409441"/>
                <a:gd name="connsiteX7" fmla="*/ 0 w 1911846"/>
                <a:gd name="connsiteY7" fmla="*/ 220391 h 2409441"/>
                <a:gd name="connsiteX8" fmla="*/ 220391 w 1911846"/>
                <a:gd name="connsiteY8" fmla="*/ 0 h 2409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1846" h="2409441">
                  <a:moveTo>
                    <a:pt x="220391" y="0"/>
                  </a:moveTo>
                  <a:lnTo>
                    <a:pt x="1911846" y="0"/>
                  </a:lnTo>
                  <a:lnTo>
                    <a:pt x="1911846" y="99522"/>
                  </a:lnTo>
                  <a:lnTo>
                    <a:pt x="248385" y="99522"/>
                  </a:lnTo>
                  <a:cubicBezTo>
                    <a:pt x="166508" y="99522"/>
                    <a:pt x="100134" y="165896"/>
                    <a:pt x="100134" y="247773"/>
                  </a:cubicBezTo>
                  <a:lnTo>
                    <a:pt x="100134" y="2409441"/>
                  </a:lnTo>
                  <a:lnTo>
                    <a:pt x="0" y="2409441"/>
                  </a:lnTo>
                  <a:lnTo>
                    <a:pt x="0" y="220391"/>
                  </a:lnTo>
                  <a:cubicBezTo>
                    <a:pt x="0" y="98672"/>
                    <a:pt x="98672" y="0"/>
                    <a:pt x="22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3" name="任意多边形 22"/>
            <p:cNvSpPr/>
            <p:nvPr/>
          </p:nvSpPr>
          <p:spPr>
            <a:xfrm flipH="1">
              <a:off x="4352252" y="2475565"/>
              <a:ext cx="1592586" cy="3810999"/>
            </a:xfrm>
            <a:custGeom>
              <a:avLst/>
              <a:gdLst>
                <a:gd name="connsiteX0" fmla="*/ 1592586 w 1592586"/>
                <a:gd name="connsiteY0" fmla="*/ 0 h 3810999"/>
                <a:gd name="connsiteX1" fmla="*/ 220391 w 1592586"/>
                <a:gd name="connsiteY1" fmla="*/ 0 h 3810999"/>
                <a:gd name="connsiteX2" fmla="*/ 0 w 1592586"/>
                <a:gd name="connsiteY2" fmla="*/ 220391 h 3810999"/>
                <a:gd name="connsiteX3" fmla="*/ 0 w 1592586"/>
                <a:gd name="connsiteY3" fmla="*/ 3810999 h 3810999"/>
                <a:gd name="connsiteX4" fmla="*/ 100134 w 1592586"/>
                <a:gd name="connsiteY4" fmla="*/ 3810999 h 3810999"/>
                <a:gd name="connsiteX5" fmla="*/ 100134 w 1592586"/>
                <a:gd name="connsiteY5" fmla="*/ 247773 h 3810999"/>
                <a:gd name="connsiteX6" fmla="*/ 248385 w 1592586"/>
                <a:gd name="connsiteY6" fmla="*/ 99522 h 3810999"/>
                <a:gd name="connsiteX7" fmla="*/ 1592586 w 1592586"/>
                <a:gd name="connsiteY7" fmla="*/ 99522 h 3810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2586" h="3810999">
                  <a:moveTo>
                    <a:pt x="1592586" y="0"/>
                  </a:moveTo>
                  <a:lnTo>
                    <a:pt x="220391" y="0"/>
                  </a:lnTo>
                  <a:cubicBezTo>
                    <a:pt x="98672" y="0"/>
                    <a:pt x="0" y="98672"/>
                    <a:pt x="0" y="220391"/>
                  </a:cubicBezTo>
                  <a:lnTo>
                    <a:pt x="0" y="3810999"/>
                  </a:lnTo>
                  <a:lnTo>
                    <a:pt x="100134" y="3810999"/>
                  </a:lnTo>
                  <a:lnTo>
                    <a:pt x="100134" y="247773"/>
                  </a:lnTo>
                  <a:cubicBezTo>
                    <a:pt x="100134" y="165896"/>
                    <a:pt x="166508" y="99522"/>
                    <a:pt x="248385" y="99522"/>
                  </a:cubicBezTo>
                  <a:lnTo>
                    <a:pt x="1592586" y="995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4" name="任意多边形 23"/>
            <p:cNvSpPr/>
            <p:nvPr/>
          </p:nvSpPr>
          <p:spPr>
            <a:xfrm flipH="1">
              <a:off x="4758096" y="2905929"/>
              <a:ext cx="1180477" cy="3380635"/>
            </a:xfrm>
            <a:custGeom>
              <a:avLst/>
              <a:gdLst>
                <a:gd name="connsiteX0" fmla="*/ 1180477 w 1180477"/>
                <a:gd name="connsiteY0" fmla="*/ 0 h 3380635"/>
                <a:gd name="connsiteX1" fmla="*/ 220391 w 1180477"/>
                <a:gd name="connsiteY1" fmla="*/ 0 h 3380635"/>
                <a:gd name="connsiteX2" fmla="*/ 0 w 1180477"/>
                <a:gd name="connsiteY2" fmla="*/ 220391 h 3380635"/>
                <a:gd name="connsiteX3" fmla="*/ 0 w 1180477"/>
                <a:gd name="connsiteY3" fmla="*/ 3380635 h 3380635"/>
                <a:gd name="connsiteX4" fmla="*/ 100134 w 1180477"/>
                <a:gd name="connsiteY4" fmla="*/ 3380635 h 3380635"/>
                <a:gd name="connsiteX5" fmla="*/ 100134 w 1180477"/>
                <a:gd name="connsiteY5" fmla="*/ 247773 h 3380635"/>
                <a:gd name="connsiteX6" fmla="*/ 248385 w 1180477"/>
                <a:gd name="connsiteY6" fmla="*/ 99522 h 3380635"/>
                <a:gd name="connsiteX7" fmla="*/ 1180477 w 1180477"/>
                <a:gd name="connsiteY7" fmla="*/ 99522 h 338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0477" h="3380635">
                  <a:moveTo>
                    <a:pt x="1180477" y="0"/>
                  </a:moveTo>
                  <a:lnTo>
                    <a:pt x="220391" y="0"/>
                  </a:lnTo>
                  <a:cubicBezTo>
                    <a:pt x="98672" y="0"/>
                    <a:pt x="0" y="98672"/>
                    <a:pt x="0" y="220391"/>
                  </a:cubicBezTo>
                  <a:lnTo>
                    <a:pt x="0" y="3380635"/>
                  </a:lnTo>
                  <a:lnTo>
                    <a:pt x="100134" y="3380635"/>
                  </a:lnTo>
                  <a:lnTo>
                    <a:pt x="100134" y="247773"/>
                  </a:lnTo>
                  <a:cubicBezTo>
                    <a:pt x="100134" y="165896"/>
                    <a:pt x="166508" y="99522"/>
                    <a:pt x="248385" y="99522"/>
                  </a:cubicBezTo>
                  <a:lnTo>
                    <a:pt x="1180477" y="995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25" name="任意多边形 24"/>
            <p:cNvSpPr/>
            <p:nvPr/>
          </p:nvSpPr>
          <p:spPr>
            <a:xfrm flipH="1">
              <a:off x="3695798" y="4057135"/>
              <a:ext cx="2234972" cy="2229429"/>
            </a:xfrm>
            <a:custGeom>
              <a:avLst/>
              <a:gdLst>
                <a:gd name="connsiteX0" fmla="*/ 2234972 w 2234972"/>
                <a:gd name="connsiteY0" fmla="*/ 0 h 2229429"/>
                <a:gd name="connsiteX1" fmla="*/ 220391 w 2234972"/>
                <a:gd name="connsiteY1" fmla="*/ 0 h 2229429"/>
                <a:gd name="connsiteX2" fmla="*/ 0 w 2234972"/>
                <a:gd name="connsiteY2" fmla="*/ 220391 h 2229429"/>
                <a:gd name="connsiteX3" fmla="*/ 0 w 2234972"/>
                <a:gd name="connsiteY3" fmla="*/ 2229429 h 2229429"/>
                <a:gd name="connsiteX4" fmla="*/ 100134 w 2234972"/>
                <a:gd name="connsiteY4" fmla="*/ 2229429 h 2229429"/>
                <a:gd name="connsiteX5" fmla="*/ 100134 w 2234972"/>
                <a:gd name="connsiteY5" fmla="*/ 247773 h 2229429"/>
                <a:gd name="connsiteX6" fmla="*/ 248385 w 2234972"/>
                <a:gd name="connsiteY6" fmla="*/ 99522 h 2229429"/>
                <a:gd name="connsiteX7" fmla="*/ 2234972 w 2234972"/>
                <a:gd name="connsiteY7" fmla="*/ 99522 h 222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4972" h="2229429">
                  <a:moveTo>
                    <a:pt x="2234972" y="0"/>
                  </a:moveTo>
                  <a:lnTo>
                    <a:pt x="220391" y="0"/>
                  </a:lnTo>
                  <a:cubicBezTo>
                    <a:pt x="98672" y="0"/>
                    <a:pt x="0" y="98672"/>
                    <a:pt x="0" y="220391"/>
                  </a:cubicBezTo>
                  <a:lnTo>
                    <a:pt x="0" y="2229429"/>
                  </a:lnTo>
                  <a:lnTo>
                    <a:pt x="100134" y="2229429"/>
                  </a:lnTo>
                  <a:lnTo>
                    <a:pt x="100134" y="247773"/>
                  </a:lnTo>
                  <a:cubicBezTo>
                    <a:pt x="100134" y="165896"/>
                    <a:pt x="166508" y="99522"/>
                    <a:pt x="248385" y="99522"/>
                  </a:cubicBezTo>
                  <a:lnTo>
                    <a:pt x="2234972" y="9952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</p:grpSp>
      <p:sp>
        <p:nvSpPr>
          <p:cNvPr id="26" name="矩形 25"/>
          <p:cNvSpPr/>
          <p:nvPr/>
        </p:nvSpPr>
        <p:spPr>
          <a:xfrm flipH="1">
            <a:off x="5643563" y="5784850"/>
            <a:ext cx="1036637" cy="228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6691313" y="2997200"/>
            <a:ext cx="1174750" cy="663575"/>
          </a:xfrm>
          <a:custGeom>
            <a:avLst/>
            <a:gdLst>
              <a:gd name="connsiteX0" fmla="*/ 768170 w 1294229"/>
              <a:gd name="connsiteY0" fmla="*/ 0 h 731522"/>
              <a:gd name="connsiteX1" fmla="*/ 1294229 w 1294229"/>
              <a:gd name="connsiteY1" fmla="*/ 0 h 731522"/>
              <a:gd name="connsiteX2" fmla="*/ 1294229 w 1294229"/>
              <a:gd name="connsiteY2" fmla="*/ 228601 h 731522"/>
              <a:gd name="connsiteX3" fmla="*/ 1294229 w 1294229"/>
              <a:gd name="connsiteY3" fmla="*/ 330240 h 731522"/>
              <a:gd name="connsiteX4" fmla="*/ 1294229 w 1294229"/>
              <a:gd name="connsiteY4" fmla="*/ 502921 h 731522"/>
              <a:gd name="connsiteX5" fmla="*/ 1065629 w 1294229"/>
              <a:gd name="connsiteY5" fmla="*/ 731521 h 731522"/>
              <a:gd name="connsiteX6" fmla="*/ 526059 w 1294229"/>
              <a:gd name="connsiteY6" fmla="*/ 731521 h 731522"/>
              <a:gd name="connsiteX7" fmla="*/ 526059 w 1294229"/>
              <a:gd name="connsiteY7" fmla="*/ 731522 h 731522"/>
              <a:gd name="connsiteX8" fmla="*/ 0 w 1294229"/>
              <a:gd name="connsiteY8" fmla="*/ 731522 h 731522"/>
              <a:gd name="connsiteX9" fmla="*/ 0 w 1294229"/>
              <a:gd name="connsiteY9" fmla="*/ 401282 h 731522"/>
              <a:gd name="connsiteX10" fmla="*/ 1 w 1294229"/>
              <a:gd name="connsiteY10" fmla="*/ 401282 h 731522"/>
              <a:gd name="connsiteX11" fmla="*/ 1 w 1294229"/>
              <a:gd name="connsiteY11" fmla="*/ 228601 h 731522"/>
              <a:gd name="connsiteX12" fmla="*/ 228601 w 1294229"/>
              <a:gd name="connsiteY12" fmla="*/ 1 h 731522"/>
              <a:gd name="connsiteX13" fmla="*/ 768170 w 1294229"/>
              <a:gd name="connsiteY13" fmla="*/ 1 h 73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4229" h="731522">
                <a:moveTo>
                  <a:pt x="768170" y="0"/>
                </a:moveTo>
                <a:lnTo>
                  <a:pt x="1294229" y="0"/>
                </a:lnTo>
                <a:lnTo>
                  <a:pt x="1294229" y="228601"/>
                </a:lnTo>
                <a:lnTo>
                  <a:pt x="1294229" y="330240"/>
                </a:lnTo>
                <a:lnTo>
                  <a:pt x="1294229" y="502921"/>
                </a:lnTo>
                <a:cubicBezTo>
                  <a:pt x="1294229" y="629173"/>
                  <a:pt x="1191881" y="731521"/>
                  <a:pt x="1065629" y="731521"/>
                </a:cubicBezTo>
                <a:lnTo>
                  <a:pt x="526059" y="731521"/>
                </a:lnTo>
                <a:lnTo>
                  <a:pt x="526059" y="731522"/>
                </a:lnTo>
                <a:lnTo>
                  <a:pt x="0" y="731522"/>
                </a:lnTo>
                <a:lnTo>
                  <a:pt x="0" y="401282"/>
                </a:lnTo>
                <a:lnTo>
                  <a:pt x="1" y="401282"/>
                </a:lnTo>
                <a:lnTo>
                  <a:pt x="1" y="228601"/>
                </a:lnTo>
                <a:cubicBezTo>
                  <a:pt x="1" y="102349"/>
                  <a:pt x="102349" y="1"/>
                  <a:pt x="228601" y="1"/>
                </a:cubicBezTo>
                <a:lnTo>
                  <a:pt x="768170" y="1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7621588" y="3673475"/>
            <a:ext cx="1212850" cy="774700"/>
          </a:xfrm>
          <a:custGeom>
            <a:avLst/>
            <a:gdLst>
              <a:gd name="connsiteX0" fmla="*/ 768170 w 1294229"/>
              <a:gd name="connsiteY0" fmla="*/ 0 h 731522"/>
              <a:gd name="connsiteX1" fmla="*/ 1294229 w 1294229"/>
              <a:gd name="connsiteY1" fmla="*/ 0 h 731522"/>
              <a:gd name="connsiteX2" fmla="*/ 1294229 w 1294229"/>
              <a:gd name="connsiteY2" fmla="*/ 228601 h 731522"/>
              <a:gd name="connsiteX3" fmla="*/ 1294229 w 1294229"/>
              <a:gd name="connsiteY3" fmla="*/ 330240 h 731522"/>
              <a:gd name="connsiteX4" fmla="*/ 1294229 w 1294229"/>
              <a:gd name="connsiteY4" fmla="*/ 502921 h 731522"/>
              <a:gd name="connsiteX5" fmla="*/ 1065629 w 1294229"/>
              <a:gd name="connsiteY5" fmla="*/ 731521 h 731522"/>
              <a:gd name="connsiteX6" fmla="*/ 526059 w 1294229"/>
              <a:gd name="connsiteY6" fmla="*/ 731521 h 731522"/>
              <a:gd name="connsiteX7" fmla="*/ 526059 w 1294229"/>
              <a:gd name="connsiteY7" fmla="*/ 731522 h 731522"/>
              <a:gd name="connsiteX8" fmla="*/ 0 w 1294229"/>
              <a:gd name="connsiteY8" fmla="*/ 731522 h 731522"/>
              <a:gd name="connsiteX9" fmla="*/ 0 w 1294229"/>
              <a:gd name="connsiteY9" fmla="*/ 401282 h 731522"/>
              <a:gd name="connsiteX10" fmla="*/ 1 w 1294229"/>
              <a:gd name="connsiteY10" fmla="*/ 401282 h 731522"/>
              <a:gd name="connsiteX11" fmla="*/ 1 w 1294229"/>
              <a:gd name="connsiteY11" fmla="*/ 228601 h 731522"/>
              <a:gd name="connsiteX12" fmla="*/ 228601 w 1294229"/>
              <a:gd name="connsiteY12" fmla="*/ 1 h 731522"/>
              <a:gd name="connsiteX13" fmla="*/ 768170 w 1294229"/>
              <a:gd name="connsiteY13" fmla="*/ 1 h 73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4229" h="731522">
                <a:moveTo>
                  <a:pt x="768170" y="0"/>
                </a:moveTo>
                <a:lnTo>
                  <a:pt x="1294229" y="0"/>
                </a:lnTo>
                <a:lnTo>
                  <a:pt x="1294229" y="228601"/>
                </a:lnTo>
                <a:lnTo>
                  <a:pt x="1294229" y="330240"/>
                </a:lnTo>
                <a:lnTo>
                  <a:pt x="1294229" y="502921"/>
                </a:lnTo>
                <a:cubicBezTo>
                  <a:pt x="1294229" y="629173"/>
                  <a:pt x="1191881" y="731521"/>
                  <a:pt x="1065629" y="731521"/>
                </a:cubicBezTo>
                <a:lnTo>
                  <a:pt x="526059" y="731521"/>
                </a:lnTo>
                <a:lnTo>
                  <a:pt x="526059" y="731522"/>
                </a:lnTo>
                <a:lnTo>
                  <a:pt x="0" y="731522"/>
                </a:lnTo>
                <a:lnTo>
                  <a:pt x="0" y="401282"/>
                </a:lnTo>
                <a:lnTo>
                  <a:pt x="1" y="401282"/>
                </a:lnTo>
                <a:lnTo>
                  <a:pt x="1" y="228601"/>
                </a:lnTo>
                <a:cubicBezTo>
                  <a:pt x="1" y="102349"/>
                  <a:pt x="102349" y="1"/>
                  <a:pt x="228601" y="1"/>
                </a:cubicBezTo>
                <a:lnTo>
                  <a:pt x="768170" y="1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3394075" y="3824288"/>
            <a:ext cx="1381125" cy="779462"/>
          </a:xfrm>
          <a:custGeom>
            <a:avLst/>
            <a:gdLst>
              <a:gd name="connsiteX0" fmla="*/ 768170 w 1294229"/>
              <a:gd name="connsiteY0" fmla="*/ 0 h 731522"/>
              <a:gd name="connsiteX1" fmla="*/ 1294229 w 1294229"/>
              <a:gd name="connsiteY1" fmla="*/ 0 h 731522"/>
              <a:gd name="connsiteX2" fmla="*/ 1294229 w 1294229"/>
              <a:gd name="connsiteY2" fmla="*/ 228601 h 731522"/>
              <a:gd name="connsiteX3" fmla="*/ 1294229 w 1294229"/>
              <a:gd name="connsiteY3" fmla="*/ 330240 h 731522"/>
              <a:gd name="connsiteX4" fmla="*/ 1294229 w 1294229"/>
              <a:gd name="connsiteY4" fmla="*/ 502921 h 731522"/>
              <a:gd name="connsiteX5" fmla="*/ 1065629 w 1294229"/>
              <a:gd name="connsiteY5" fmla="*/ 731521 h 731522"/>
              <a:gd name="connsiteX6" fmla="*/ 526059 w 1294229"/>
              <a:gd name="connsiteY6" fmla="*/ 731521 h 731522"/>
              <a:gd name="connsiteX7" fmla="*/ 526059 w 1294229"/>
              <a:gd name="connsiteY7" fmla="*/ 731522 h 731522"/>
              <a:gd name="connsiteX8" fmla="*/ 0 w 1294229"/>
              <a:gd name="connsiteY8" fmla="*/ 731522 h 731522"/>
              <a:gd name="connsiteX9" fmla="*/ 0 w 1294229"/>
              <a:gd name="connsiteY9" fmla="*/ 401282 h 731522"/>
              <a:gd name="connsiteX10" fmla="*/ 1 w 1294229"/>
              <a:gd name="connsiteY10" fmla="*/ 401282 h 731522"/>
              <a:gd name="connsiteX11" fmla="*/ 1 w 1294229"/>
              <a:gd name="connsiteY11" fmla="*/ 228601 h 731522"/>
              <a:gd name="connsiteX12" fmla="*/ 228601 w 1294229"/>
              <a:gd name="connsiteY12" fmla="*/ 1 h 731522"/>
              <a:gd name="connsiteX13" fmla="*/ 768170 w 1294229"/>
              <a:gd name="connsiteY13" fmla="*/ 1 h 73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4229" h="731522">
                <a:moveTo>
                  <a:pt x="768170" y="0"/>
                </a:moveTo>
                <a:lnTo>
                  <a:pt x="1294229" y="0"/>
                </a:lnTo>
                <a:lnTo>
                  <a:pt x="1294229" y="228601"/>
                </a:lnTo>
                <a:lnTo>
                  <a:pt x="1294229" y="330240"/>
                </a:lnTo>
                <a:lnTo>
                  <a:pt x="1294229" y="502921"/>
                </a:lnTo>
                <a:cubicBezTo>
                  <a:pt x="1294229" y="629173"/>
                  <a:pt x="1191881" y="731521"/>
                  <a:pt x="1065629" y="731521"/>
                </a:cubicBezTo>
                <a:lnTo>
                  <a:pt x="526059" y="731521"/>
                </a:lnTo>
                <a:lnTo>
                  <a:pt x="526059" y="731522"/>
                </a:lnTo>
                <a:lnTo>
                  <a:pt x="0" y="731522"/>
                </a:lnTo>
                <a:lnTo>
                  <a:pt x="0" y="401282"/>
                </a:lnTo>
                <a:lnTo>
                  <a:pt x="1" y="401282"/>
                </a:lnTo>
                <a:lnTo>
                  <a:pt x="1" y="228601"/>
                </a:lnTo>
                <a:cubicBezTo>
                  <a:pt x="1" y="102349"/>
                  <a:pt x="102349" y="1"/>
                  <a:pt x="228601" y="1"/>
                </a:cubicBezTo>
                <a:lnTo>
                  <a:pt x="768170" y="1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flipV="1">
            <a:off x="3937000" y="2428875"/>
            <a:ext cx="1341438" cy="747713"/>
          </a:xfrm>
          <a:custGeom>
            <a:avLst/>
            <a:gdLst>
              <a:gd name="connsiteX0" fmla="*/ 768170 w 1294229"/>
              <a:gd name="connsiteY0" fmla="*/ 0 h 731522"/>
              <a:gd name="connsiteX1" fmla="*/ 1294229 w 1294229"/>
              <a:gd name="connsiteY1" fmla="*/ 0 h 731522"/>
              <a:gd name="connsiteX2" fmla="*/ 1294229 w 1294229"/>
              <a:gd name="connsiteY2" fmla="*/ 228601 h 731522"/>
              <a:gd name="connsiteX3" fmla="*/ 1294229 w 1294229"/>
              <a:gd name="connsiteY3" fmla="*/ 330240 h 731522"/>
              <a:gd name="connsiteX4" fmla="*/ 1294229 w 1294229"/>
              <a:gd name="connsiteY4" fmla="*/ 502921 h 731522"/>
              <a:gd name="connsiteX5" fmla="*/ 1065629 w 1294229"/>
              <a:gd name="connsiteY5" fmla="*/ 731521 h 731522"/>
              <a:gd name="connsiteX6" fmla="*/ 526059 w 1294229"/>
              <a:gd name="connsiteY6" fmla="*/ 731521 h 731522"/>
              <a:gd name="connsiteX7" fmla="*/ 526059 w 1294229"/>
              <a:gd name="connsiteY7" fmla="*/ 731522 h 731522"/>
              <a:gd name="connsiteX8" fmla="*/ 0 w 1294229"/>
              <a:gd name="connsiteY8" fmla="*/ 731522 h 731522"/>
              <a:gd name="connsiteX9" fmla="*/ 0 w 1294229"/>
              <a:gd name="connsiteY9" fmla="*/ 401282 h 731522"/>
              <a:gd name="connsiteX10" fmla="*/ 1 w 1294229"/>
              <a:gd name="connsiteY10" fmla="*/ 401282 h 731522"/>
              <a:gd name="connsiteX11" fmla="*/ 1 w 1294229"/>
              <a:gd name="connsiteY11" fmla="*/ 228601 h 731522"/>
              <a:gd name="connsiteX12" fmla="*/ 228601 w 1294229"/>
              <a:gd name="connsiteY12" fmla="*/ 1 h 731522"/>
              <a:gd name="connsiteX13" fmla="*/ 768170 w 1294229"/>
              <a:gd name="connsiteY13" fmla="*/ 1 h 73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4229" h="731522">
                <a:moveTo>
                  <a:pt x="768170" y="0"/>
                </a:moveTo>
                <a:lnTo>
                  <a:pt x="1294229" y="0"/>
                </a:lnTo>
                <a:lnTo>
                  <a:pt x="1294229" y="228601"/>
                </a:lnTo>
                <a:lnTo>
                  <a:pt x="1294229" y="330240"/>
                </a:lnTo>
                <a:lnTo>
                  <a:pt x="1294229" y="502921"/>
                </a:lnTo>
                <a:cubicBezTo>
                  <a:pt x="1294229" y="629173"/>
                  <a:pt x="1191881" y="731521"/>
                  <a:pt x="1065629" y="731521"/>
                </a:cubicBezTo>
                <a:lnTo>
                  <a:pt x="526059" y="731521"/>
                </a:lnTo>
                <a:lnTo>
                  <a:pt x="526059" y="731522"/>
                </a:lnTo>
                <a:lnTo>
                  <a:pt x="0" y="731522"/>
                </a:lnTo>
                <a:lnTo>
                  <a:pt x="0" y="401282"/>
                </a:lnTo>
                <a:lnTo>
                  <a:pt x="1" y="401282"/>
                </a:lnTo>
                <a:lnTo>
                  <a:pt x="1" y="228601"/>
                </a:lnTo>
                <a:cubicBezTo>
                  <a:pt x="1" y="102349"/>
                  <a:pt x="102349" y="1"/>
                  <a:pt x="228601" y="1"/>
                </a:cubicBezTo>
                <a:lnTo>
                  <a:pt x="768170" y="1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4851400" y="3479800"/>
            <a:ext cx="1090613" cy="663575"/>
          </a:xfrm>
          <a:custGeom>
            <a:avLst/>
            <a:gdLst>
              <a:gd name="connsiteX0" fmla="*/ 768170 w 1294229"/>
              <a:gd name="connsiteY0" fmla="*/ 0 h 731522"/>
              <a:gd name="connsiteX1" fmla="*/ 1294229 w 1294229"/>
              <a:gd name="connsiteY1" fmla="*/ 0 h 731522"/>
              <a:gd name="connsiteX2" fmla="*/ 1294229 w 1294229"/>
              <a:gd name="connsiteY2" fmla="*/ 228601 h 731522"/>
              <a:gd name="connsiteX3" fmla="*/ 1294229 w 1294229"/>
              <a:gd name="connsiteY3" fmla="*/ 330240 h 731522"/>
              <a:gd name="connsiteX4" fmla="*/ 1294229 w 1294229"/>
              <a:gd name="connsiteY4" fmla="*/ 502921 h 731522"/>
              <a:gd name="connsiteX5" fmla="*/ 1065629 w 1294229"/>
              <a:gd name="connsiteY5" fmla="*/ 731521 h 731522"/>
              <a:gd name="connsiteX6" fmla="*/ 526059 w 1294229"/>
              <a:gd name="connsiteY6" fmla="*/ 731521 h 731522"/>
              <a:gd name="connsiteX7" fmla="*/ 526059 w 1294229"/>
              <a:gd name="connsiteY7" fmla="*/ 731522 h 731522"/>
              <a:gd name="connsiteX8" fmla="*/ 0 w 1294229"/>
              <a:gd name="connsiteY8" fmla="*/ 731522 h 731522"/>
              <a:gd name="connsiteX9" fmla="*/ 0 w 1294229"/>
              <a:gd name="connsiteY9" fmla="*/ 401282 h 731522"/>
              <a:gd name="connsiteX10" fmla="*/ 1 w 1294229"/>
              <a:gd name="connsiteY10" fmla="*/ 401282 h 731522"/>
              <a:gd name="connsiteX11" fmla="*/ 1 w 1294229"/>
              <a:gd name="connsiteY11" fmla="*/ 228601 h 731522"/>
              <a:gd name="connsiteX12" fmla="*/ 228601 w 1294229"/>
              <a:gd name="connsiteY12" fmla="*/ 1 h 731522"/>
              <a:gd name="connsiteX13" fmla="*/ 768170 w 1294229"/>
              <a:gd name="connsiteY13" fmla="*/ 1 h 73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94229" h="731522">
                <a:moveTo>
                  <a:pt x="768170" y="0"/>
                </a:moveTo>
                <a:lnTo>
                  <a:pt x="1294229" y="0"/>
                </a:lnTo>
                <a:lnTo>
                  <a:pt x="1294229" y="228601"/>
                </a:lnTo>
                <a:lnTo>
                  <a:pt x="1294229" y="330240"/>
                </a:lnTo>
                <a:lnTo>
                  <a:pt x="1294229" y="502921"/>
                </a:lnTo>
                <a:cubicBezTo>
                  <a:pt x="1294229" y="629173"/>
                  <a:pt x="1191881" y="731521"/>
                  <a:pt x="1065629" y="731521"/>
                </a:cubicBezTo>
                <a:lnTo>
                  <a:pt x="526059" y="731521"/>
                </a:lnTo>
                <a:lnTo>
                  <a:pt x="526059" y="731522"/>
                </a:lnTo>
                <a:lnTo>
                  <a:pt x="0" y="731522"/>
                </a:lnTo>
                <a:lnTo>
                  <a:pt x="0" y="401282"/>
                </a:lnTo>
                <a:lnTo>
                  <a:pt x="1" y="401282"/>
                </a:lnTo>
                <a:lnTo>
                  <a:pt x="1" y="228601"/>
                </a:lnTo>
                <a:cubicBezTo>
                  <a:pt x="1" y="102349"/>
                  <a:pt x="102349" y="1"/>
                  <a:pt x="228601" y="1"/>
                </a:cubicBezTo>
                <a:lnTo>
                  <a:pt x="768170" y="1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flipH="1">
            <a:off x="5703888" y="6013450"/>
            <a:ext cx="915987" cy="676275"/>
          </a:xfrm>
          <a:custGeom>
            <a:avLst/>
            <a:gdLst>
              <a:gd name="connsiteX0" fmla="*/ 1009354 w 1009354"/>
              <a:gd name="connsiteY0" fmla="*/ 0 h 745990"/>
              <a:gd name="connsiteX1" fmla="*/ 0 w 1009354"/>
              <a:gd name="connsiteY1" fmla="*/ 0 h 745990"/>
              <a:gd name="connsiteX2" fmla="*/ 203670 w 1009354"/>
              <a:gd name="connsiteY2" fmla="*/ 745990 h 745990"/>
              <a:gd name="connsiteX3" fmla="*/ 805683 w 1009354"/>
              <a:gd name="connsiteY3" fmla="*/ 745990 h 74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9354" h="745990">
                <a:moveTo>
                  <a:pt x="1009354" y="0"/>
                </a:moveTo>
                <a:lnTo>
                  <a:pt x="0" y="0"/>
                </a:lnTo>
                <a:lnTo>
                  <a:pt x="203670" y="745990"/>
                </a:lnTo>
                <a:lnTo>
                  <a:pt x="805683" y="74599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260850" y="2506663"/>
            <a:ext cx="1382713" cy="954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</a:rPr>
              <a:t>01</a:t>
            </a:r>
            <a:endParaRPr lang="zh-CN" altLang="en-US" sz="32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</a:endParaRPr>
          </a:p>
          <a:p>
            <a:r>
              <a:rPr lang="en-US" altLang="zh-CN" sz="2400">
                <a:solidFill>
                  <a:srgbClr val="DA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ea typeface="方正姚体" pitchFamily="2" charset="-122"/>
              </a:rPr>
              <a:t>                      </a:t>
            </a:r>
            <a:endParaRPr lang="zh-CN" altLang="en-US" sz="2000">
              <a:solidFill>
                <a:srgbClr val="DA1F2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  <a:ea typeface="方正姚体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116513" y="3541713"/>
            <a:ext cx="1382712" cy="8921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</a:rPr>
              <a:t>02</a:t>
            </a:r>
            <a:endParaRPr lang="zh-CN" altLang="en-US" sz="28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</a:endParaRPr>
          </a:p>
          <a:p>
            <a:r>
              <a:rPr lang="en-US" altLang="zh-CN" sz="2400">
                <a:solidFill>
                  <a:srgbClr val="DA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ea typeface="方正姚体" pitchFamily="2" charset="-122"/>
              </a:rPr>
              <a:t>                      </a:t>
            </a:r>
            <a:endParaRPr lang="zh-CN" altLang="en-US" sz="2000">
              <a:solidFill>
                <a:srgbClr val="DA1F2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  <a:ea typeface="方正姚体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748088" y="3894138"/>
            <a:ext cx="1382712" cy="954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</a:rPr>
              <a:t>03</a:t>
            </a:r>
            <a:endParaRPr lang="zh-CN" altLang="en-US" sz="32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</a:endParaRPr>
          </a:p>
          <a:p>
            <a:r>
              <a:rPr lang="en-US" altLang="zh-CN" sz="2400">
                <a:solidFill>
                  <a:srgbClr val="DA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ea typeface="方正姚体" pitchFamily="2" charset="-122"/>
              </a:rPr>
              <a:t>                      </a:t>
            </a:r>
            <a:endParaRPr lang="zh-CN" altLang="en-US" sz="2000">
              <a:solidFill>
                <a:srgbClr val="DA1F2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  <a:ea typeface="方正姚体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958013" y="3008313"/>
            <a:ext cx="1382712" cy="9540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</a:rPr>
              <a:t>04</a:t>
            </a:r>
            <a:endParaRPr lang="zh-CN" altLang="en-US" sz="32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</a:endParaRPr>
          </a:p>
          <a:p>
            <a:r>
              <a:rPr lang="en-US" altLang="zh-CN" sz="2400">
                <a:solidFill>
                  <a:srgbClr val="DA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ea typeface="方正姚体" pitchFamily="2" charset="-122"/>
              </a:rPr>
              <a:t>                      </a:t>
            </a:r>
            <a:endParaRPr lang="zh-CN" altLang="en-US" sz="2000">
              <a:solidFill>
                <a:srgbClr val="DA1F2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  <a:ea typeface="方正姚体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912100" y="3736975"/>
            <a:ext cx="1384300" cy="954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</a:rPr>
              <a:t>05</a:t>
            </a:r>
            <a:endParaRPr lang="zh-CN" altLang="en-US" sz="32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</a:endParaRPr>
          </a:p>
          <a:p>
            <a:r>
              <a:rPr lang="en-US" altLang="zh-CN" sz="2400">
                <a:solidFill>
                  <a:srgbClr val="DA1F2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ea typeface="方正姚体" pitchFamily="2" charset="-122"/>
              </a:rPr>
              <a:t>                      </a:t>
            </a:r>
            <a:endParaRPr lang="zh-CN" altLang="en-US" sz="2000">
              <a:solidFill>
                <a:srgbClr val="DA1F2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act" panose="020B0806030902050204" pitchFamily="34" charset="0"/>
              <a:ea typeface="方正姚体" pitchFamily="2" charset="-122"/>
            </a:endParaRPr>
          </a:p>
        </p:txBody>
      </p:sp>
      <p:sp>
        <p:nvSpPr>
          <p:cNvPr id="28691" name="文本框 51"/>
          <p:cNvSpPr txBox="1">
            <a:spLocks noChangeArrowheads="1"/>
          </p:cNvSpPr>
          <p:nvPr/>
        </p:nvSpPr>
        <p:spPr bwMode="auto">
          <a:xfrm>
            <a:off x="8228013" y="2417763"/>
            <a:ext cx="24796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Narrative  Thought</a:t>
            </a:r>
          </a:p>
          <a:p>
            <a:endParaRPr lang="en-US" altLang="zh-CN" sz="1100">
              <a:solidFill>
                <a:srgbClr val="0D0D0D"/>
              </a:solidFill>
            </a:endParaRPr>
          </a:p>
          <a:p>
            <a:endParaRPr lang="en-US" altLang="zh-CN" sz="1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92" name="文本框 52"/>
          <p:cNvSpPr txBox="1">
            <a:spLocks noChangeArrowheads="1"/>
          </p:cNvSpPr>
          <p:nvPr/>
        </p:nvSpPr>
        <p:spPr bwMode="auto">
          <a:xfrm>
            <a:off x="8843963" y="4251325"/>
            <a:ext cx="24796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Narrative  Thought</a:t>
            </a:r>
          </a:p>
          <a:p>
            <a:endParaRPr lang="en-US" altLang="zh-CN" sz="1100">
              <a:solidFill>
                <a:srgbClr val="0D0D0D"/>
              </a:solidFill>
            </a:endParaRPr>
          </a:p>
          <a:p>
            <a:endParaRPr lang="en-US" altLang="zh-CN" sz="1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93" name="文本框 53"/>
          <p:cNvSpPr txBox="1">
            <a:spLocks noChangeArrowheads="1"/>
          </p:cNvSpPr>
          <p:nvPr/>
        </p:nvSpPr>
        <p:spPr bwMode="auto">
          <a:xfrm>
            <a:off x="1249363" y="1884363"/>
            <a:ext cx="24796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Narrative  Thought</a:t>
            </a:r>
          </a:p>
          <a:p>
            <a:endParaRPr lang="en-US" altLang="zh-CN" sz="1100">
              <a:solidFill>
                <a:srgbClr val="0D0D0D"/>
              </a:solidFill>
            </a:endParaRPr>
          </a:p>
          <a:p>
            <a:endParaRPr lang="en-US" altLang="zh-CN" sz="1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94" name="文本框 54"/>
          <p:cNvSpPr txBox="1">
            <a:spLocks noChangeArrowheads="1"/>
          </p:cNvSpPr>
          <p:nvPr/>
        </p:nvSpPr>
        <p:spPr bwMode="auto">
          <a:xfrm>
            <a:off x="1328738" y="3008313"/>
            <a:ext cx="3499676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 dirty="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zh-CN" altLang="en-US" sz="1100" dirty="0" smtClean="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亮亮图文旗舰店</a:t>
            </a:r>
            <a:r>
              <a:rPr lang="en-US" altLang="zh-CN" sz="1100" dirty="0" smtClean="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https://liangliangtuwen.tmall.com</a:t>
            </a:r>
            <a:endParaRPr lang="en-US" altLang="zh-CN" sz="1100" dirty="0">
              <a:solidFill>
                <a:srgbClr val="0D0D0D"/>
              </a:solidFill>
            </a:endParaRPr>
          </a:p>
          <a:p>
            <a:endParaRPr lang="en-US" altLang="zh-CN" sz="14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95" name="文本框 55"/>
          <p:cNvSpPr txBox="1">
            <a:spLocks noChangeArrowheads="1"/>
          </p:cNvSpPr>
          <p:nvPr/>
        </p:nvSpPr>
        <p:spPr bwMode="auto">
          <a:xfrm>
            <a:off x="892175" y="4594225"/>
            <a:ext cx="2479675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Narrative  Thought</a:t>
            </a:r>
          </a:p>
          <a:p>
            <a:endParaRPr lang="en-US" altLang="zh-CN" sz="1100">
              <a:solidFill>
                <a:srgbClr val="0D0D0D"/>
              </a:solidFill>
            </a:endParaRPr>
          </a:p>
          <a:p>
            <a:endParaRPr lang="en-US" altLang="zh-CN" sz="1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椭圆 32"/>
          <p:cNvSpPr>
            <a:spLocks noChangeAspect="1"/>
          </p:cNvSpPr>
          <p:nvPr/>
        </p:nvSpPr>
        <p:spPr>
          <a:xfrm>
            <a:off x="2052638" y="1655763"/>
            <a:ext cx="3527425" cy="3529012"/>
          </a:xfrm>
          <a:prstGeom prst="ellipse">
            <a:avLst/>
          </a:prstGeom>
          <a:blipFill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任意多边形 33"/>
          <p:cNvSpPr>
            <a:spLocks noChangeAspect="1"/>
          </p:cNvSpPr>
          <p:nvPr/>
        </p:nvSpPr>
        <p:spPr>
          <a:xfrm>
            <a:off x="0" y="1320800"/>
            <a:ext cx="1533525" cy="2519363"/>
          </a:xfrm>
          <a:custGeom>
            <a:avLst/>
            <a:gdLst>
              <a:gd name="connsiteX0" fmla="*/ 275051 w 1540702"/>
              <a:gd name="connsiteY0" fmla="*/ 0 h 2531302"/>
              <a:gd name="connsiteX1" fmla="*/ 1540702 w 1540702"/>
              <a:gd name="connsiteY1" fmla="*/ 1265651 h 2531302"/>
              <a:gd name="connsiteX2" fmla="*/ 275051 w 1540702"/>
              <a:gd name="connsiteY2" fmla="*/ 2531302 h 2531302"/>
              <a:gd name="connsiteX3" fmla="*/ 19978 w 1540702"/>
              <a:gd name="connsiteY3" fmla="*/ 2505589 h 2531302"/>
              <a:gd name="connsiteX4" fmla="*/ 0 w 1540702"/>
              <a:gd name="connsiteY4" fmla="*/ 2500452 h 2531302"/>
              <a:gd name="connsiteX5" fmla="*/ 0 w 1540702"/>
              <a:gd name="connsiteY5" fmla="*/ 30851 h 2531302"/>
              <a:gd name="connsiteX6" fmla="*/ 19978 w 1540702"/>
              <a:gd name="connsiteY6" fmla="*/ 25714 h 2531302"/>
              <a:gd name="connsiteX7" fmla="*/ 275051 w 1540702"/>
              <a:gd name="connsiteY7" fmla="*/ 0 h 253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0702" h="2531302">
                <a:moveTo>
                  <a:pt x="275051" y="0"/>
                </a:moveTo>
                <a:cubicBezTo>
                  <a:pt x="974051" y="0"/>
                  <a:pt x="1540702" y="566651"/>
                  <a:pt x="1540702" y="1265651"/>
                </a:cubicBezTo>
                <a:cubicBezTo>
                  <a:pt x="1540702" y="1964651"/>
                  <a:pt x="974051" y="2531302"/>
                  <a:pt x="275051" y="2531302"/>
                </a:cubicBezTo>
                <a:cubicBezTo>
                  <a:pt x="187676" y="2531302"/>
                  <a:pt x="102369" y="2522448"/>
                  <a:pt x="19978" y="2505589"/>
                </a:cubicBezTo>
                <a:lnTo>
                  <a:pt x="0" y="2500452"/>
                </a:lnTo>
                <a:lnTo>
                  <a:pt x="0" y="30851"/>
                </a:lnTo>
                <a:lnTo>
                  <a:pt x="19978" y="25714"/>
                </a:lnTo>
                <a:cubicBezTo>
                  <a:pt x="102369" y="8854"/>
                  <a:pt x="187676" y="0"/>
                  <a:pt x="275051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069975" y="3683000"/>
            <a:ext cx="714375" cy="71596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095375" y="4700588"/>
            <a:ext cx="1196975" cy="1196975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2" name="文本框 14"/>
          <p:cNvSpPr>
            <a:spLocks noChangeArrowheads="1"/>
          </p:cNvSpPr>
          <p:nvPr/>
        </p:nvSpPr>
        <p:spPr bwMode="auto">
          <a:xfrm>
            <a:off x="6645275" y="2593975"/>
            <a:ext cx="46990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8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感谢观看</a:t>
            </a:r>
            <a:endParaRPr lang="en-US" altLang="en-US" sz="88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文本框 5"/>
          <p:cNvSpPr>
            <a:spLocks noChangeArrowheads="1"/>
          </p:cNvSpPr>
          <p:nvPr/>
        </p:nvSpPr>
        <p:spPr bwMode="auto">
          <a:xfrm>
            <a:off x="7397750" y="4295775"/>
            <a:ext cx="3194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/>
            <a:r>
              <a:rPr lang="en-US" sz="3600" noProof="1">
                <a:solidFill>
                  <a:schemeClr val="tx1">
                    <a:lumMod val="75000"/>
                    <a:lumOff val="25000"/>
                  </a:schemeClr>
                </a:solidFill>
                <a:latin typeface="Britannic Bold" pitchFamily="34" charset="0"/>
                <a:ea typeface="方正姚体" pitchFamily="2" charset="-122"/>
                <a:sym typeface="Aharoni" panose="02010803020104030203" pitchFamily="2" charset="-79"/>
              </a:rPr>
              <a:t>THANK</a:t>
            </a:r>
            <a:r>
              <a:rPr lang="zh-CN" altLang="en-US" sz="3600" noProof="1">
                <a:solidFill>
                  <a:schemeClr val="tx1">
                    <a:lumMod val="75000"/>
                    <a:lumOff val="25000"/>
                  </a:schemeClr>
                </a:solidFill>
                <a:latin typeface="Britannic Bold" pitchFamily="34" charset="0"/>
                <a:ea typeface="方正姚体" pitchFamily="2" charset="-122"/>
                <a:sym typeface="Aharoni" panose="02010803020104030203" pitchFamily="2" charset="-79"/>
              </a:rPr>
              <a:t>      </a:t>
            </a:r>
            <a:r>
              <a:rPr lang="en-US" sz="3600" noProof="1">
                <a:solidFill>
                  <a:schemeClr val="tx1">
                    <a:lumMod val="75000"/>
                    <a:lumOff val="25000"/>
                  </a:schemeClr>
                </a:solidFill>
                <a:latin typeface="Britannic Bold" pitchFamily="34" charset="0"/>
                <a:ea typeface="方正姚体" pitchFamily="2" charset="-122"/>
                <a:sym typeface="Aharoni" panose="02010803020104030203" pitchFamily="2" charset="-79"/>
              </a:rPr>
              <a:t>YOU</a:t>
            </a:r>
            <a:endParaRPr lang="zh-CN" altLang="en-US" sz="1050" noProof="1">
              <a:solidFill>
                <a:schemeClr val="tx1">
                  <a:lumMod val="75000"/>
                  <a:lumOff val="25000"/>
                </a:schemeClr>
              </a:solidFill>
              <a:latin typeface="Britannic Bold" pitchFamily="34" charset="0"/>
              <a:ea typeface="Gulim" panose="020B0600000101010101" pitchFamily="34" charset="-127"/>
              <a:sym typeface="Gulim" panose="020B0600000101010101" pitchFamily="34" charset="-127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292850" y="4138613"/>
            <a:ext cx="5334000" cy="0"/>
          </a:xfrm>
          <a:prstGeom prst="line">
            <a:avLst/>
          </a:prstGeom>
          <a:ln w="12700">
            <a:solidFill>
              <a:srgbClr val="1E4A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410" r="30404" b="133"/>
          <a:stretch>
            <a:fillRect/>
          </a:stretch>
        </p:blipFill>
        <p:spPr>
          <a:xfrm>
            <a:off x="0" y="546515"/>
            <a:ext cx="5412658" cy="5795889"/>
          </a:xfrm>
          <a:custGeom>
            <a:avLst/>
            <a:gdLst>
              <a:gd name="connsiteX0" fmla="*/ 0 w 5412658"/>
              <a:gd name="connsiteY0" fmla="*/ 0 h 5795889"/>
              <a:gd name="connsiteX1" fmla="*/ 5412658 w 5412658"/>
              <a:gd name="connsiteY1" fmla="*/ 0 h 5795889"/>
              <a:gd name="connsiteX2" fmla="*/ 5412658 w 5412658"/>
              <a:gd name="connsiteY2" fmla="*/ 5795889 h 5795889"/>
              <a:gd name="connsiteX3" fmla="*/ 0 w 5412658"/>
              <a:gd name="connsiteY3" fmla="*/ 5795889 h 579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2658" h="5795889">
                <a:moveTo>
                  <a:pt x="0" y="0"/>
                </a:moveTo>
                <a:lnTo>
                  <a:pt x="5412658" y="0"/>
                </a:lnTo>
                <a:lnTo>
                  <a:pt x="5412658" y="5795889"/>
                </a:lnTo>
                <a:lnTo>
                  <a:pt x="0" y="5795889"/>
                </a:lnTo>
                <a:close/>
              </a:path>
            </a:pathLst>
          </a:custGeom>
        </p:spPr>
      </p:pic>
      <p:sp>
        <p:nvSpPr>
          <p:cNvPr id="6" name="椭圆 5"/>
          <p:cNvSpPr>
            <a:spLocks noChangeAspect="1"/>
          </p:cNvSpPr>
          <p:nvPr/>
        </p:nvSpPr>
        <p:spPr>
          <a:xfrm>
            <a:off x="3395663" y="1554163"/>
            <a:ext cx="3779837" cy="3779837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98850" y="1652588"/>
            <a:ext cx="3582988" cy="3582987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1" name="文本框 7"/>
          <p:cNvSpPr txBox="1">
            <a:spLocks noChangeArrowheads="1"/>
          </p:cNvSpPr>
          <p:nvPr/>
        </p:nvSpPr>
        <p:spPr bwMode="auto">
          <a:xfrm flipH="1">
            <a:off x="4516438" y="2455863"/>
            <a:ext cx="1539875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1500" b="1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11500" b="1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9963" y="-1055688"/>
            <a:ext cx="690562" cy="942975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3" name="文本框 34"/>
          <p:cNvSpPr>
            <a:spLocks noChangeArrowheads="1"/>
          </p:cNvSpPr>
          <p:nvPr/>
        </p:nvSpPr>
        <p:spPr bwMode="auto">
          <a:xfrm>
            <a:off x="7827963" y="2925763"/>
            <a:ext cx="3262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项目简介</a:t>
            </a:r>
            <a:endParaRPr lang="en-US" altLang="en-US" sz="6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4" name="直接连接符 35"/>
          <p:cNvSpPr>
            <a:spLocks noChangeShapeType="1"/>
          </p:cNvSpPr>
          <p:nvPr/>
        </p:nvSpPr>
        <p:spPr bwMode="auto">
          <a:xfrm rot="5400000">
            <a:off x="9359900" y="2278063"/>
            <a:ext cx="0" cy="3600450"/>
          </a:xfrm>
          <a:prstGeom prst="line">
            <a:avLst/>
          </a:prstGeom>
          <a:noFill/>
          <a:ln w="12700">
            <a:solidFill>
              <a:srgbClr val="595959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直接连接符 36"/>
          <p:cNvSpPr>
            <a:spLocks noChangeShapeType="1"/>
          </p:cNvSpPr>
          <p:nvPr/>
        </p:nvSpPr>
        <p:spPr bwMode="auto">
          <a:xfrm rot="5400000">
            <a:off x="9359106" y="985044"/>
            <a:ext cx="1588" cy="3600450"/>
          </a:xfrm>
          <a:prstGeom prst="line">
            <a:avLst/>
          </a:prstGeom>
          <a:noFill/>
          <a:ln w="12700">
            <a:solidFill>
              <a:srgbClr val="595959">
                <a:alpha val="50000"/>
              </a:srgbClr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9963" y="-1055688"/>
            <a:ext cx="690562" cy="942975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5" name="文本框 18"/>
          <p:cNvSpPr>
            <a:spLocks noChangeArrowheads="1"/>
          </p:cNvSpPr>
          <p:nvPr/>
        </p:nvSpPr>
        <p:spPr bwMode="auto">
          <a:xfrm>
            <a:off x="2622550" y="195263"/>
            <a:ext cx="2236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投资亮点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26" name="文本框 17"/>
          <p:cNvSpPr>
            <a:spLocks noChangeArrowheads="1"/>
          </p:cNvSpPr>
          <p:nvPr/>
        </p:nvSpPr>
        <p:spPr bwMode="auto">
          <a:xfrm>
            <a:off x="941388" y="-4763"/>
            <a:ext cx="669925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1.1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4237038" y="2800350"/>
            <a:ext cx="1165225" cy="1208088"/>
          </a:xfrm>
          <a:custGeom>
            <a:avLst/>
            <a:gdLst>
              <a:gd name="connsiteX0" fmla="*/ 1304925 w 1304925"/>
              <a:gd name="connsiteY0" fmla="*/ 1057275 h 1362075"/>
              <a:gd name="connsiteX1" fmla="*/ 1219200 w 1304925"/>
              <a:gd name="connsiteY1" fmla="*/ 1362075 h 1362075"/>
              <a:gd name="connsiteX2" fmla="*/ 0 w 1304925"/>
              <a:gd name="connsiteY2" fmla="*/ 0 h 1362075"/>
              <a:gd name="connsiteX3" fmla="*/ 1304925 w 1304925"/>
              <a:gd name="connsiteY3" fmla="*/ 1057275 h 1362075"/>
              <a:gd name="connsiteX0-1" fmla="*/ 1304925 w 1304925"/>
              <a:gd name="connsiteY0-2" fmla="*/ 1069772 h 1374572"/>
              <a:gd name="connsiteX1-3" fmla="*/ 1219200 w 1304925"/>
              <a:gd name="connsiteY1-4" fmla="*/ 1374572 h 1374572"/>
              <a:gd name="connsiteX2-5" fmla="*/ 0 w 1304925"/>
              <a:gd name="connsiteY2-6" fmla="*/ 12497 h 1374572"/>
              <a:gd name="connsiteX3-7" fmla="*/ 1304925 w 1304925"/>
              <a:gd name="connsiteY3-8" fmla="*/ 1069772 h 1374572"/>
              <a:gd name="connsiteX0-9" fmla="*/ 1316626 w 1316626"/>
              <a:gd name="connsiteY0-10" fmla="*/ 1069772 h 1374572"/>
              <a:gd name="connsiteX1-11" fmla="*/ 1230901 w 1316626"/>
              <a:gd name="connsiteY1-12" fmla="*/ 1374572 h 1374572"/>
              <a:gd name="connsiteX2-13" fmla="*/ 11701 w 1316626"/>
              <a:gd name="connsiteY2-14" fmla="*/ 12497 h 1374572"/>
              <a:gd name="connsiteX3-15" fmla="*/ 1316626 w 1316626"/>
              <a:gd name="connsiteY3-16" fmla="*/ 1069772 h 1374572"/>
              <a:gd name="connsiteX0-17" fmla="*/ 1328719 w 1328719"/>
              <a:gd name="connsiteY0-18" fmla="*/ 1069772 h 1374572"/>
              <a:gd name="connsiteX1-19" fmla="*/ 1242994 w 1328719"/>
              <a:gd name="connsiteY1-20" fmla="*/ 1374572 h 1374572"/>
              <a:gd name="connsiteX2-21" fmla="*/ 23794 w 1328719"/>
              <a:gd name="connsiteY2-22" fmla="*/ 12497 h 1374572"/>
              <a:gd name="connsiteX3-23" fmla="*/ 1328719 w 1328719"/>
              <a:gd name="connsiteY3-24" fmla="*/ 1069772 h 1374572"/>
              <a:gd name="connsiteX0-25" fmla="*/ 1328719 w 1328719"/>
              <a:gd name="connsiteY0-26" fmla="*/ 1072672 h 1377472"/>
              <a:gd name="connsiteX1-27" fmla="*/ 1242994 w 1328719"/>
              <a:gd name="connsiteY1-28" fmla="*/ 1377472 h 1377472"/>
              <a:gd name="connsiteX2-29" fmla="*/ 23794 w 1328719"/>
              <a:gd name="connsiteY2-30" fmla="*/ 15397 h 1377472"/>
              <a:gd name="connsiteX3-31" fmla="*/ 1328719 w 1328719"/>
              <a:gd name="connsiteY3-32" fmla="*/ 1072672 h 1377472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1328719" h="1377472">
                <a:moveTo>
                  <a:pt x="1328719" y="1072672"/>
                </a:moveTo>
                <a:lnTo>
                  <a:pt x="1242994" y="1377472"/>
                </a:lnTo>
                <a:cubicBezTo>
                  <a:pt x="274619" y="656747"/>
                  <a:pt x="-103206" y="88422"/>
                  <a:pt x="23794" y="15397"/>
                </a:cubicBezTo>
                <a:cubicBezTo>
                  <a:pt x="211119" y="-108428"/>
                  <a:pt x="903269" y="539272"/>
                  <a:pt x="1328719" y="107267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4249738" y="2203450"/>
            <a:ext cx="1938337" cy="1570038"/>
          </a:xfrm>
          <a:custGeom>
            <a:avLst/>
            <a:gdLst>
              <a:gd name="connsiteX0" fmla="*/ 2209800 w 2209800"/>
              <a:gd name="connsiteY0" fmla="*/ 1362075 h 1790700"/>
              <a:gd name="connsiteX1" fmla="*/ 1095375 w 2209800"/>
              <a:gd name="connsiteY1" fmla="*/ 0 h 1790700"/>
              <a:gd name="connsiteX2" fmla="*/ 0 w 2209800"/>
              <a:gd name="connsiteY2" fmla="*/ 704850 h 1790700"/>
              <a:gd name="connsiteX3" fmla="*/ 1304925 w 2209800"/>
              <a:gd name="connsiteY3" fmla="*/ 1790700 h 1790700"/>
              <a:gd name="connsiteX4" fmla="*/ 2209800 w 2209800"/>
              <a:gd name="connsiteY4" fmla="*/ 1362075 h 1790700"/>
              <a:gd name="connsiteX0-1" fmla="*/ 2209800 w 2209800"/>
              <a:gd name="connsiteY0-2" fmla="*/ 1362075 h 1790700"/>
              <a:gd name="connsiteX1-3" fmla="*/ 1095375 w 2209800"/>
              <a:gd name="connsiteY1-4" fmla="*/ 0 h 1790700"/>
              <a:gd name="connsiteX2-5" fmla="*/ 0 w 2209800"/>
              <a:gd name="connsiteY2-6" fmla="*/ 704850 h 1790700"/>
              <a:gd name="connsiteX3-7" fmla="*/ 1304925 w 2209800"/>
              <a:gd name="connsiteY3-8" fmla="*/ 1790700 h 1790700"/>
              <a:gd name="connsiteX4-9" fmla="*/ 2209800 w 2209800"/>
              <a:gd name="connsiteY4-10" fmla="*/ 1362075 h 1790700"/>
              <a:gd name="connsiteX0-11" fmla="*/ 2209800 w 2209800"/>
              <a:gd name="connsiteY0-12" fmla="*/ 1362075 h 1790700"/>
              <a:gd name="connsiteX1-13" fmla="*/ 1095375 w 2209800"/>
              <a:gd name="connsiteY1-14" fmla="*/ 0 h 1790700"/>
              <a:gd name="connsiteX2-15" fmla="*/ 0 w 2209800"/>
              <a:gd name="connsiteY2-16" fmla="*/ 704850 h 1790700"/>
              <a:gd name="connsiteX3-17" fmla="*/ 1304925 w 2209800"/>
              <a:gd name="connsiteY3-18" fmla="*/ 1790700 h 1790700"/>
              <a:gd name="connsiteX4-19" fmla="*/ 2209800 w 2209800"/>
              <a:gd name="connsiteY4-20" fmla="*/ 1362075 h 1790700"/>
              <a:gd name="connsiteX0-21" fmla="*/ 2209800 w 2209800"/>
              <a:gd name="connsiteY0-22" fmla="*/ 1362075 h 1790700"/>
              <a:gd name="connsiteX1-23" fmla="*/ 1095375 w 2209800"/>
              <a:gd name="connsiteY1-24" fmla="*/ 0 h 1790700"/>
              <a:gd name="connsiteX2-25" fmla="*/ 0 w 2209800"/>
              <a:gd name="connsiteY2-26" fmla="*/ 704850 h 1790700"/>
              <a:gd name="connsiteX3-27" fmla="*/ 1304925 w 2209800"/>
              <a:gd name="connsiteY3-28" fmla="*/ 1790700 h 1790700"/>
              <a:gd name="connsiteX4-29" fmla="*/ 2209800 w 2209800"/>
              <a:gd name="connsiteY4-30" fmla="*/ 1362075 h 1790700"/>
              <a:gd name="connsiteX0-31" fmla="*/ 2209800 w 2209800"/>
              <a:gd name="connsiteY0-32" fmla="*/ 1362075 h 1790700"/>
              <a:gd name="connsiteX1-33" fmla="*/ 1095375 w 2209800"/>
              <a:gd name="connsiteY1-34" fmla="*/ 0 h 1790700"/>
              <a:gd name="connsiteX2-35" fmla="*/ 0 w 2209800"/>
              <a:gd name="connsiteY2-36" fmla="*/ 704850 h 1790700"/>
              <a:gd name="connsiteX3-37" fmla="*/ 1304925 w 2209800"/>
              <a:gd name="connsiteY3-38" fmla="*/ 1790700 h 1790700"/>
              <a:gd name="connsiteX4-39" fmla="*/ 2209800 w 2209800"/>
              <a:gd name="connsiteY4-40" fmla="*/ 1362075 h 1790700"/>
              <a:gd name="connsiteX0-41" fmla="*/ 2209800 w 2209800"/>
              <a:gd name="connsiteY0-42" fmla="*/ 1362075 h 1790700"/>
              <a:gd name="connsiteX1-43" fmla="*/ 1095375 w 2209800"/>
              <a:gd name="connsiteY1-44" fmla="*/ 0 h 1790700"/>
              <a:gd name="connsiteX2-45" fmla="*/ 0 w 2209800"/>
              <a:gd name="connsiteY2-46" fmla="*/ 704850 h 1790700"/>
              <a:gd name="connsiteX3-47" fmla="*/ 1304925 w 2209800"/>
              <a:gd name="connsiteY3-48" fmla="*/ 1790700 h 1790700"/>
              <a:gd name="connsiteX4-49" fmla="*/ 2209800 w 2209800"/>
              <a:gd name="connsiteY4-50" fmla="*/ 1362075 h 1790700"/>
              <a:gd name="connsiteX0-51" fmla="*/ 2209800 w 2209800"/>
              <a:gd name="connsiteY0-52" fmla="*/ 1362075 h 1790700"/>
              <a:gd name="connsiteX1-53" fmla="*/ 1095375 w 2209800"/>
              <a:gd name="connsiteY1-54" fmla="*/ 0 h 1790700"/>
              <a:gd name="connsiteX2-55" fmla="*/ 0 w 2209800"/>
              <a:gd name="connsiteY2-56" fmla="*/ 704850 h 1790700"/>
              <a:gd name="connsiteX3-57" fmla="*/ 1304925 w 2209800"/>
              <a:gd name="connsiteY3-58" fmla="*/ 1790700 h 1790700"/>
              <a:gd name="connsiteX4-59" fmla="*/ 2209800 w 2209800"/>
              <a:gd name="connsiteY4-60" fmla="*/ 1362075 h 1790700"/>
              <a:gd name="connsiteX0-61" fmla="*/ 2209800 w 2209800"/>
              <a:gd name="connsiteY0-62" fmla="*/ 1362075 h 1790700"/>
              <a:gd name="connsiteX1-63" fmla="*/ 1095375 w 2209800"/>
              <a:gd name="connsiteY1-64" fmla="*/ 0 h 1790700"/>
              <a:gd name="connsiteX2-65" fmla="*/ 0 w 2209800"/>
              <a:gd name="connsiteY2-66" fmla="*/ 704850 h 1790700"/>
              <a:gd name="connsiteX3-67" fmla="*/ 1304925 w 2209800"/>
              <a:gd name="connsiteY3-68" fmla="*/ 1790700 h 1790700"/>
              <a:gd name="connsiteX4-69" fmla="*/ 2209800 w 2209800"/>
              <a:gd name="connsiteY4-70" fmla="*/ 1362075 h 1790700"/>
              <a:gd name="connsiteX0-71" fmla="*/ 2209800 w 2209800"/>
              <a:gd name="connsiteY0-72" fmla="*/ 1362075 h 1790700"/>
              <a:gd name="connsiteX1-73" fmla="*/ 1095375 w 2209800"/>
              <a:gd name="connsiteY1-74" fmla="*/ 0 h 1790700"/>
              <a:gd name="connsiteX2-75" fmla="*/ 0 w 2209800"/>
              <a:gd name="connsiteY2-76" fmla="*/ 704850 h 1790700"/>
              <a:gd name="connsiteX3-77" fmla="*/ 1304925 w 2209800"/>
              <a:gd name="connsiteY3-78" fmla="*/ 1790700 h 1790700"/>
              <a:gd name="connsiteX4-79" fmla="*/ 2209800 w 2209800"/>
              <a:gd name="connsiteY4-80" fmla="*/ 1362075 h 1790700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2209800" h="1790700">
                <a:moveTo>
                  <a:pt x="2209800" y="1362075"/>
                </a:moveTo>
                <a:cubicBezTo>
                  <a:pt x="1800225" y="593725"/>
                  <a:pt x="1181100" y="6350"/>
                  <a:pt x="1095375" y="0"/>
                </a:cubicBezTo>
                <a:cubicBezTo>
                  <a:pt x="625475" y="6350"/>
                  <a:pt x="184150" y="317500"/>
                  <a:pt x="0" y="704850"/>
                </a:cubicBezTo>
                <a:cubicBezTo>
                  <a:pt x="168275" y="581025"/>
                  <a:pt x="984250" y="1343025"/>
                  <a:pt x="1304925" y="1790700"/>
                </a:cubicBezTo>
                <a:lnTo>
                  <a:pt x="2209800" y="1362075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 rot="10800000">
            <a:off x="6800850" y="4267200"/>
            <a:ext cx="1165225" cy="1208088"/>
          </a:xfrm>
          <a:custGeom>
            <a:avLst/>
            <a:gdLst>
              <a:gd name="connsiteX0" fmla="*/ 1304925 w 1304925"/>
              <a:gd name="connsiteY0" fmla="*/ 1057275 h 1362075"/>
              <a:gd name="connsiteX1" fmla="*/ 1219200 w 1304925"/>
              <a:gd name="connsiteY1" fmla="*/ 1362075 h 1362075"/>
              <a:gd name="connsiteX2" fmla="*/ 0 w 1304925"/>
              <a:gd name="connsiteY2" fmla="*/ 0 h 1362075"/>
              <a:gd name="connsiteX3" fmla="*/ 1304925 w 1304925"/>
              <a:gd name="connsiteY3" fmla="*/ 1057275 h 1362075"/>
              <a:gd name="connsiteX0-1" fmla="*/ 1304925 w 1304925"/>
              <a:gd name="connsiteY0-2" fmla="*/ 1069772 h 1374572"/>
              <a:gd name="connsiteX1-3" fmla="*/ 1219200 w 1304925"/>
              <a:gd name="connsiteY1-4" fmla="*/ 1374572 h 1374572"/>
              <a:gd name="connsiteX2-5" fmla="*/ 0 w 1304925"/>
              <a:gd name="connsiteY2-6" fmla="*/ 12497 h 1374572"/>
              <a:gd name="connsiteX3-7" fmla="*/ 1304925 w 1304925"/>
              <a:gd name="connsiteY3-8" fmla="*/ 1069772 h 1374572"/>
              <a:gd name="connsiteX0-9" fmla="*/ 1316626 w 1316626"/>
              <a:gd name="connsiteY0-10" fmla="*/ 1069772 h 1374572"/>
              <a:gd name="connsiteX1-11" fmla="*/ 1230901 w 1316626"/>
              <a:gd name="connsiteY1-12" fmla="*/ 1374572 h 1374572"/>
              <a:gd name="connsiteX2-13" fmla="*/ 11701 w 1316626"/>
              <a:gd name="connsiteY2-14" fmla="*/ 12497 h 1374572"/>
              <a:gd name="connsiteX3-15" fmla="*/ 1316626 w 1316626"/>
              <a:gd name="connsiteY3-16" fmla="*/ 1069772 h 1374572"/>
              <a:gd name="connsiteX0-17" fmla="*/ 1328719 w 1328719"/>
              <a:gd name="connsiteY0-18" fmla="*/ 1069772 h 1374572"/>
              <a:gd name="connsiteX1-19" fmla="*/ 1242994 w 1328719"/>
              <a:gd name="connsiteY1-20" fmla="*/ 1374572 h 1374572"/>
              <a:gd name="connsiteX2-21" fmla="*/ 23794 w 1328719"/>
              <a:gd name="connsiteY2-22" fmla="*/ 12497 h 1374572"/>
              <a:gd name="connsiteX3-23" fmla="*/ 1328719 w 1328719"/>
              <a:gd name="connsiteY3-24" fmla="*/ 1069772 h 1374572"/>
              <a:gd name="connsiteX0-25" fmla="*/ 1328719 w 1328719"/>
              <a:gd name="connsiteY0-26" fmla="*/ 1072672 h 1377472"/>
              <a:gd name="connsiteX1-27" fmla="*/ 1242994 w 1328719"/>
              <a:gd name="connsiteY1-28" fmla="*/ 1377472 h 1377472"/>
              <a:gd name="connsiteX2-29" fmla="*/ 23794 w 1328719"/>
              <a:gd name="connsiteY2-30" fmla="*/ 15397 h 1377472"/>
              <a:gd name="connsiteX3-31" fmla="*/ 1328719 w 1328719"/>
              <a:gd name="connsiteY3-32" fmla="*/ 1072672 h 1377472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1328719" h="1377472">
                <a:moveTo>
                  <a:pt x="1328719" y="1072672"/>
                </a:moveTo>
                <a:lnTo>
                  <a:pt x="1242994" y="1377472"/>
                </a:lnTo>
                <a:cubicBezTo>
                  <a:pt x="274619" y="656747"/>
                  <a:pt x="-103206" y="88422"/>
                  <a:pt x="23794" y="15397"/>
                </a:cubicBezTo>
                <a:cubicBezTo>
                  <a:pt x="211119" y="-108428"/>
                  <a:pt x="903269" y="539272"/>
                  <a:pt x="1328719" y="107267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 rot="10800000">
            <a:off x="6008688" y="4500563"/>
            <a:ext cx="1936750" cy="1570037"/>
          </a:xfrm>
          <a:custGeom>
            <a:avLst/>
            <a:gdLst>
              <a:gd name="connsiteX0" fmla="*/ 2209800 w 2209800"/>
              <a:gd name="connsiteY0" fmla="*/ 1362075 h 1790700"/>
              <a:gd name="connsiteX1" fmla="*/ 1095375 w 2209800"/>
              <a:gd name="connsiteY1" fmla="*/ 0 h 1790700"/>
              <a:gd name="connsiteX2" fmla="*/ 0 w 2209800"/>
              <a:gd name="connsiteY2" fmla="*/ 704850 h 1790700"/>
              <a:gd name="connsiteX3" fmla="*/ 1304925 w 2209800"/>
              <a:gd name="connsiteY3" fmla="*/ 1790700 h 1790700"/>
              <a:gd name="connsiteX4" fmla="*/ 2209800 w 2209800"/>
              <a:gd name="connsiteY4" fmla="*/ 1362075 h 1790700"/>
              <a:gd name="connsiteX0-1" fmla="*/ 2209800 w 2209800"/>
              <a:gd name="connsiteY0-2" fmla="*/ 1362075 h 1790700"/>
              <a:gd name="connsiteX1-3" fmla="*/ 1095375 w 2209800"/>
              <a:gd name="connsiteY1-4" fmla="*/ 0 h 1790700"/>
              <a:gd name="connsiteX2-5" fmla="*/ 0 w 2209800"/>
              <a:gd name="connsiteY2-6" fmla="*/ 704850 h 1790700"/>
              <a:gd name="connsiteX3-7" fmla="*/ 1304925 w 2209800"/>
              <a:gd name="connsiteY3-8" fmla="*/ 1790700 h 1790700"/>
              <a:gd name="connsiteX4-9" fmla="*/ 2209800 w 2209800"/>
              <a:gd name="connsiteY4-10" fmla="*/ 1362075 h 1790700"/>
              <a:gd name="connsiteX0-11" fmla="*/ 2209800 w 2209800"/>
              <a:gd name="connsiteY0-12" fmla="*/ 1362075 h 1790700"/>
              <a:gd name="connsiteX1-13" fmla="*/ 1095375 w 2209800"/>
              <a:gd name="connsiteY1-14" fmla="*/ 0 h 1790700"/>
              <a:gd name="connsiteX2-15" fmla="*/ 0 w 2209800"/>
              <a:gd name="connsiteY2-16" fmla="*/ 704850 h 1790700"/>
              <a:gd name="connsiteX3-17" fmla="*/ 1304925 w 2209800"/>
              <a:gd name="connsiteY3-18" fmla="*/ 1790700 h 1790700"/>
              <a:gd name="connsiteX4-19" fmla="*/ 2209800 w 2209800"/>
              <a:gd name="connsiteY4-20" fmla="*/ 1362075 h 1790700"/>
              <a:gd name="connsiteX0-21" fmla="*/ 2209800 w 2209800"/>
              <a:gd name="connsiteY0-22" fmla="*/ 1362075 h 1790700"/>
              <a:gd name="connsiteX1-23" fmla="*/ 1095375 w 2209800"/>
              <a:gd name="connsiteY1-24" fmla="*/ 0 h 1790700"/>
              <a:gd name="connsiteX2-25" fmla="*/ 0 w 2209800"/>
              <a:gd name="connsiteY2-26" fmla="*/ 704850 h 1790700"/>
              <a:gd name="connsiteX3-27" fmla="*/ 1304925 w 2209800"/>
              <a:gd name="connsiteY3-28" fmla="*/ 1790700 h 1790700"/>
              <a:gd name="connsiteX4-29" fmla="*/ 2209800 w 2209800"/>
              <a:gd name="connsiteY4-30" fmla="*/ 1362075 h 1790700"/>
              <a:gd name="connsiteX0-31" fmla="*/ 2209800 w 2209800"/>
              <a:gd name="connsiteY0-32" fmla="*/ 1362075 h 1790700"/>
              <a:gd name="connsiteX1-33" fmla="*/ 1095375 w 2209800"/>
              <a:gd name="connsiteY1-34" fmla="*/ 0 h 1790700"/>
              <a:gd name="connsiteX2-35" fmla="*/ 0 w 2209800"/>
              <a:gd name="connsiteY2-36" fmla="*/ 704850 h 1790700"/>
              <a:gd name="connsiteX3-37" fmla="*/ 1304925 w 2209800"/>
              <a:gd name="connsiteY3-38" fmla="*/ 1790700 h 1790700"/>
              <a:gd name="connsiteX4-39" fmla="*/ 2209800 w 2209800"/>
              <a:gd name="connsiteY4-40" fmla="*/ 1362075 h 1790700"/>
              <a:gd name="connsiteX0-41" fmla="*/ 2209800 w 2209800"/>
              <a:gd name="connsiteY0-42" fmla="*/ 1362075 h 1790700"/>
              <a:gd name="connsiteX1-43" fmla="*/ 1095375 w 2209800"/>
              <a:gd name="connsiteY1-44" fmla="*/ 0 h 1790700"/>
              <a:gd name="connsiteX2-45" fmla="*/ 0 w 2209800"/>
              <a:gd name="connsiteY2-46" fmla="*/ 704850 h 1790700"/>
              <a:gd name="connsiteX3-47" fmla="*/ 1304925 w 2209800"/>
              <a:gd name="connsiteY3-48" fmla="*/ 1790700 h 1790700"/>
              <a:gd name="connsiteX4-49" fmla="*/ 2209800 w 2209800"/>
              <a:gd name="connsiteY4-50" fmla="*/ 1362075 h 1790700"/>
              <a:gd name="connsiteX0-51" fmla="*/ 2209800 w 2209800"/>
              <a:gd name="connsiteY0-52" fmla="*/ 1362075 h 1790700"/>
              <a:gd name="connsiteX1-53" fmla="*/ 1095375 w 2209800"/>
              <a:gd name="connsiteY1-54" fmla="*/ 0 h 1790700"/>
              <a:gd name="connsiteX2-55" fmla="*/ 0 w 2209800"/>
              <a:gd name="connsiteY2-56" fmla="*/ 704850 h 1790700"/>
              <a:gd name="connsiteX3-57" fmla="*/ 1304925 w 2209800"/>
              <a:gd name="connsiteY3-58" fmla="*/ 1790700 h 1790700"/>
              <a:gd name="connsiteX4-59" fmla="*/ 2209800 w 2209800"/>
              <a:gd name="connsiteY4-60" fmla="*/ 1362075 h 1790700"/>
              <a:gd name="connsiteX0-61" fmla="*/ 2209800 w 2209800"/>
              <a:gd name="connsiteY0-62" fmla="*/ 1362075 h 1790700"/>
              <a:gd name="connsiteX1-63" fmla="*/ 1095375 w 2209800"/>
              <a:gd name="connsiteY1-64" fmla="*/ 0 h 1790700"/>
              <a:gd name="connsiteX2-65" fmla="*/ 0 w 2209800"/>
              <a:gd name="connsiteY2-66" fmla="*/ 704850 h 1790700"/>
              <a:gd name="connsiteX3-67" fmla="*/ 1304925 w 2209800"/>
              <a:gd name="connsiteY3-68" fmla="*/ 1790700 h 1790700"/>
              <a:gd name="connsiteX4-69" fmla="*/ 2209800 w 2209800"/>
              <a:gd name="connsiteY4-70" fmla="*/ 1362075 h 1790700"/>
              <a:gd name="connsiteX0-71" fmla="*/ 2209800 w 2209800"/>
              <a:gd name="connsiteY0-72" fmla="*/ 1362075 h 1790700"/>
              <a:gd name="connsiteX1-73" fmla="*/ 1095375 w 2209800"/>
              <a:gd name="connsiteY1-74" fmla="*/ 0 h 1790700"/>
              <a:gd name="connsiteX2-75" fmla="*/ 0 w 2209800"/>
              <a:gd name="connsiteY2-76" fmla="*/ 704850 h 1790700"/>
              <a:gd name="connsiteX3-77" fmla="*/ 1304925 w 2209800"/>
              <a:gd name="connsiteY3-78" fmla="*/ 1790700 h 1790700"/>
              <a:gd name="connsiteX4-79" fmla="*/ 2209800 w 2209800"/>
              <a:gd name="connsiteY4-80" fmla="*/ 1362075 h 1790700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2209800" h="1790700">
                <a:moveTo>
                  <a:pt x="2209800" y="1362075"/>
                </a:moveTo>
                <a:cubicBezTo>
                  <a:pt x="1800225" y="593725"/>
                  <a:pt x="1181100" y="6350"/>
                  <a:pt x="1095375" y="0"/>
                </a:cubicBezTo>
                <a:cubicBezTo>
                  <a:pt x="625475" y="6350"/>
                  <a:pt x="184150" y="317500"/>
                  <a:pt x="0" y="704850"/>
                </a:cubicBezTo>
                <a:cubicBezTo>
                  <a:pt x="168275" y="581025"/>
                  <a:pt x="984250" y="1343025"/>
                  <a:pt x="1304925" y="1790700"/>
                </a:cubicBezTo>
                <a:lnTo>
                  <a:pt x="2209800" y="1362075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 rot="10800000" flipH="1">
            <a:off x="4235450" y="4235450"/>
            <a:ext cx="1163638" cy="1208088"/>
          </a:xfrm>
          <a:custGeom>
            <a:avLst/>
            <a:gdLst>
              <a:gd name="connsiteX0" fmla="*/ 1304925 w 1304925"/>
              <a:gd name="connsiteY0" fmla="*/ 1057275 h 1362075"/>
              <a:gd name="connsiteX1" fmla="*/ 1219200 w 1304925"/>
              <a:gd name="connsiteY1" fmla="*/ 1362075 h 1362075"/>
              <a:gd name="connsiteX2" fmla="*/ 0 w 1304925"/>
              <a:gd name="connsiteY2" fmla="*/ 0 h 1362075"/>
              <a:gd name="connsiteX3" fmla="*/ 1304925 w 1304925"/>
              <a:gd name="connsiteY3" fmla="*/ 1057275 h 1362075"/>
              <a:gd name="connsiteX0-1" fmla="*/ 1304925 w 1304925"/>
              <a:gd name="connsiteY0-2" fmla="*/ 1069772 h 1374572"/>
              <a:gd name="connsiteX1-3" fmla="*/ 1219200 w 1304925"/>
              <a:gd name="connsiteY1-4" fmla="*/ 1374572 h 1374572"/>
              <a:gd name="connsiteX2-5" fmla="*/ 0 w 1304925"/>
              <a:gd name="connsiteY2-6" fmla="*/ 12497 h 1374572"/>
              <a:gd name="connsiteX3-7" fmla="*/ 1304925 w 1304925"/>
              <a:gd name="connsiteY3-8" fmla="*/ 1069772 h 1374572"/>
              <a:gd name="connsiteX0-9" fmla="*/ 1316626 w 1316626"/>
              <a:gd name="connsiteY0-10" fmla="*/ 1069772 h 1374572"/>
              <a:gd name="connsiteX1-11" fmla="*/ 1230901 w 1316626"/>
              <a:gd name="connsiteY1-12" fmla="*/ 1374572 h 1374572"/>
              <a:gd name="connsiteX2-13" fmla="*/ 11701 w 1316626"/>
              <a:gd name="connsiteY2-14" fmla="*/ 12497 h 1374572"/>
              <a:gd name="connsiteX3-15" fmla="*/ 1316626 w 1316626"/>
              <a:gd name="connsiteY3-16" fmla="*/ 1069772 h 1374572"/>
              <a:gd name="connsiteX0-17" fmla="*/ 1328719 w 1328719"/>
              <a:gd name="connsiteY0-18" fmla="*/ 1069772 h 1374572"/>
              <a:gd name="connsiteX1-19" fmla="*/ 1242994 w 1328719"/>
              <a:gd name="connsiteY1-20" fmla="*/ 1374572 h 1374572"/>
              <a:gd name="connsiteX2-21" fmla="*/ 23794 w 1328719"/>
              <a:gd name="connsiteY2-22" fmla="*/ 12497 h 1374572"/>
              <a:gd name="connsiteX3-23" fmla="*/ 1328719 w 1328719"/>
              <a:gd name="connsiteY3-24" fmla="*/ 1069772 h 1374572"/>
              <a:gd name="connsiteX0-25" fmla="*/ 1328719 w 1328719"/>
              <a:gd name="connsiteY0-26" fmla="*/ 1072672 h 1377472"/>
              <a:gd name="connsiteX1-27" fmla="*/ 1242994 w 1328719"/>
              <a:gd name="connsiteY1-28" fmla="*/ 1377472 h 1377472"/>
              <a:gd name="connsiteX2-29" fmla="*/ 23794 w 1328719"/>
              <a:gd name="connsiteY2-30" fmla="*/ 15397 h 1377472"/>
              <a:gd name="connsiteX3-31" fmla="*/ 1328719 w 1328719"/>
              <a:gd name="connsiteY3-32" fmla="*/ 1072672 h 1377472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1328719" h="1377472">
                <a:moveTo>
                  <a:pt x="1328719" y="1072672"/>
                </a:moveTo>
                <a:lnTo>
                  <a:pt x="1242994" y="1377472"/>
                </a:lnTo>
                <a:cubicBezTo>
                  <a:pt x="274619" y="656747"/>
                  <a:pt x="-103206" y="88422"/>
                  <a:pt x="23794" y="15397"/>
                </a:cubicBezTo>
                <a:cubicBezTo>
                  <a:pt x="211119" y="-108428"/>
                  <a:pt x="903269" y="539272"/>
                  <a:pt x="1328719" y="107267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" name="任意多边形 44"/>
          <p:cNvSpPr/>
          <p:nvPr/>
        </p:nvSpPr>
        <p:spPr>
          <a:xfrm rot="10800000" flipH="1">
            <a:off x="4241800" y="4484688"/>
            <a:ext cx="1936750" cy="1570037"/>
          </a:xfrm>
          <a:custGeom>
            <a:avLst/>
            <a:gdLst>
              <a:gd name="connsiteX0" fmla="*/ 2209800 w 2209800"/>
              <a:gd name="connsiteY0" fmla="*/ 1362075 h 1790700"/>
              <a:gd name="connsiteX1" fmla="*/ 1095375 w 2209800"/>
              <a:gd name="connsiteY1" fmla="*/ 0 h 1790700"/>
              <a:gd name="connsiteX2" fmla="*/ 0 w 2209800"/>
              <a:gd name="connsiteY2" fmla="*/ 704850 h 1790700"/>
              <a:gd name="connsiteX3" fmla="*/ 1304925 w 2209800"/>
              <a:gd name="connsiteY3" fmla="*/ 1790700 h 1790700"/>
              <a:gd name="connsiteX4" fmla="*/ 2209800 w 2209800"/>
              <a:gd name="connsiteY4" fmla="*/ 1362075 h 1790700"/>
              <a:gd name="connsiteX0-1" fmla="*/ 2209800 w 2209800"/>
              <a:gd name="connsiteY0-2" fmla="*/ 1362075 h 1790700"/>
              <a:gd name="connsiteX1-3" fmla="*/ 1095375 w 2209800"/>
              <a:gd name="connsiteY1-4" fmla="*/ 0 h 1790700"/>
              <a:gd name="connsiteX2-5" fmla="*/ 0 w 2209800"/>
              <a:gd name="connsiteY2-6" fmla="*/ 704850 h 1790700"/>
              <a:gd name="connsiteX3-7" fmla="*/ 1304925 w 2209800"/>
              <a:gd name="connsiteY3-8" fmla="*/ 1790700 h 1790700"/>
              <a:gd name="connsiteX4-9" fmla="*/ 2209800 w 2209800"/>
              <a:gd name="connsiteY4-10" fmla="*/ 1362075 h 1790700"/>
              <a:gd name="connsiteX0-11" fmla="*/ 2209800 w 2209800"/>
              <a:gd name="connsiteY0-12" fmla="*/ 1362075 h 1790700"/>
              <a:gd name="connsiteX1-13" fmla="*/ 1095375 w 2209800"/>
              <a:gd name="connsiteY1-14" fmla="*/ 0 h 1790700"/>
              <a:gd name="connsiteX2-15" fmla="*/ 0 w 2209800"/>
              <a:gd name="connsiteY2-16" fmla="*/ 704850 h 1790700"/>
              <a:gd name="connsiteX3-17" fmla="*/ 1304925 w 2209800"/>
              <a:gd name="connsiteY3-18" fmla="*/ 1790700 h 1790700"/>
              <a:gd name="connsiteX4-19" fmla="*/ 2209800 w 2209800"/>
              <a:gd name="connsiteY4-20" fmla="*/ 1362075 h 1790700"/>
              <a:gd name="connsiteX0-21" fmla="*/ 2209800 w 2209800"/>
              <a:gd name="connsiteY0-22" fmla="*/ 1362075 h 1790700"/>
              <a:gd name="connsiteX1-23" fmla="*/ 1095375 w 2209800"/>
              <a:gd name="connsiteY1-24" fmla="*/ 0 h 1790700"/>
              <a:gd name="connsiteX2-25" fmla="*/ 0 w 2209800"/>
              <a:gd name="connsiteY2-26" fmla="*/ 704850 h 1790700"/>
              <a:gd name="connsiteX3-27" fmla="*/ 1304925 w 2209800"/>
              <a:gd name="connsiteY3-28" fmla="*/ 1790700 h 1790700"/>
              <a:gd name="connsiteX4-29" fmla="*/ 2209800 w 2209800"/>
              <a:gd name="connsiteY4-30" fmla="*/ 1362075 h 1790700"/>
              <a:gd name="connsiteX0-31" fmla="*/ 2209800 w 2209800"/>
              <a:gd name="connsiteY0-32" fmla="*/ 1362075 h 1790700"/>
              <a:gd name="connsiteX1-33" fmla="*/ 1095375 w 2209800"/>
              <a:gd name="connsiteY1-34" fmla="*/ 0 h 1790700"/>
              <a:gd name="connsiteX2-35" fmla="*/ 0 w 2209800"/>
              <a:gd name="connsiteY2-36" fmla="*/ 704850 h 1790700"/>
              <a:gd name="connsiteX3-37" fmla="*/ 1304925 w 2209800"/>
              <a:gd name="connsiteY3-38" fmla="*/ 1790700 h 1790700"/>
              <a:gd name="connsiteX4-39" fmla="*/ 2209800 w 2209800"/>
              <a:gd name="connsiteY4-40" fmla="*/ 1362075 h 1790700"/>
              <a:gd name="connsiteX0-41" fmla="*/ 2209800 w 2209800"/>
              <a:gd name="connsiteY0-42" fmla="*/ 1362075 h 1790700"/>
              <a:gd name="connsiteX1-43" fmla="*/ 1095375 w 2209800"/>
              <a:gd name="connsiteY1-44" fmla="*/ 0 h 1790700"/>
              <a:gd name="connsiteX2-45" fmla="*/ 0 w 2209800"/>
              <a:gd name="connsiteY2-46" fmla="*/ 704850 h 1790700"/>
              <a:gd name="connsiteX3-47" fmla="*/ 1304925 w 2209800"/>
              <a:gd name="connsiteY3-48" fmla="*/ 1790700 h 1790700"/>
              <a:gd name="connsiteX4-49" fmla="*/ 2209800 w 2209800"/>
              <a:gd name="connsiteY4-50" fmla="*/ 1362075 h 1790700"/>
              <a:gd name="connsiteX0-51" fmla="*/ 2209800 w 2209800"/>
              <a:gd name="connsiteY0-52" fmla="*/ 1362075 h 1790700"/>
              <a:gd name="connsiteX1-53" fmla="*/ 1095375 w 2209800"/>
              <a:gd name="connsiteY1-54" fmla="*/ 0 h 1790700"/>
              <a:gd name="connsiteX2-55" fmla="*/ 0 w 2209800"/>
              <a:gd name="connsiteY2-56" fmla="*/ 704850 h 1790700"/>
              <a:gd name="connsiteX3-57" fmla="*/ 1304925 w 2209800"/>
              <a:gd name="connsiteY3-58" fmla="*/ 1790700 h 1790700"/>
              <a:gd name="connsiteX4-59" fmla="*/ 2209800 w 2209800"/>
              <a:gd name="connsiteY4-60" fmla="*/ 1362075 h 1790700"/>
              <a:gd name="connsiteX0-61" fmla="*/ 2209800 w 2209800"/>
              <a:gd name="connsiteY0-62" fmla="*/ 1362075 h 1790700"/>
              <a:gd name="connsiteX1-63" fmla="*/ 1095375 w 2209800"/>
              <a:gd name="connsiteY1-64" fmla="*/ 0 h 1790700"/>
              <a:gd name="connsiteX2-65" fmla="*/ 0 w 2209800"/>
              <a:gd name="connsiteY2-66" fmla="*/ 704850 h 1790700"/>
              <a:gd name="connsiteX3-67" fmla="*/ 1304925 w 2209800"/>
              <a:gd name="connsiteY3-68" fmla="*/ 1790700 h 1790700"/>
              <a:gd name="connsiteX4-69" fmla="*/ 2209800 w 2209800"/>
              <a:gd name="connsiteY4-70" fmla="*/ 1362075 h 1790700"/>
              <a:gd name="connsiteX0-71" fmla="*/ 2209800 w 2209800"/>
              <a:gd name="connsiteY0-72" fmla="*/ 1362075 h 1790700"/>
              <a:gd name="connsiteX1-73" fmla="*/ 1095375 w 2209800"/>
              <a:gd name="connsiteY1-74" fmla="*/ 0 h 1790700"/>
              <a:gd name="connsiteX2-75" fmla="*/ 0 w 2209800"/>
              <a:gd name="connsiteY2-76" fmla="*/ 704850 h 1790700"/>
              <a:gd name="connsiteX3-77" fmla="*/ 1304925 w 2209800"/>
              <a:gd name="connsiteY3-78" fmla="*/ 1790700 h 1790700"/>
              <a:gd name="connsiteX4-79" fmla="*/ 2209800 w 2209800"/>
              <a:gd name="connsiteY4-80" fmla="*/ 1362075 h 1790700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2209800" h="1790700">
                <a:moveTo>
                  <a:pt x="2209800" y="1362075"/>
                </a:moveTo>
                <a:cubicBezTo>
                  <a:pt x="1800225" y="593725"/>
                  <a:pt x="1181100" y="6350"/>
                  <a:pt x="1095375" y="0"/>
                </a:cubicBezTo>
                <a:cubicBezTo>
                  <a:pt x="625475" y="6350"/>
                  <a:pt x="184150" y="317500"/>
                  <a:pt x="0" y="704850"/>
                </a:cubicBezTo>
                <a:cubicBezTo>
                  <a:pt x="168275" y="581025"/>
                  <a:pt x="984250" y="1343025"/>
                  <a:pt x="1304925" y="1790700"/>
                </a:cubicBezTo>
                <a:lnTo>
                  <a:pt x="2209800" y="1362075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" name="任意多边形 45"/>
          <p:cNvSpPr/>
          <p:nvPr/>
        </p:nvSpPr>
        <p:spPr>
          <a:xfrm flipH="1">
            <a:off x="6796088" y="2836863"/>
            <a:ext cx="1165225" cy="1208087"/>
          </a:xfrm>
          <a:custGeom>
            <a:avLst/>
            <a:gdLst>
              <a:gd name="connsiteX0" fmla="*/ 1304925 w 1304925"/>
              <a:gd name="connsiteY0" fmla="*/ 1057275 h 1362075"/>
              <a:gd name="connsiteX1" fmla="*/ 1219200 w 1304925"/>
              <a:gd name="connsiteY1" fmla="*/ 1362075 h 1362075"/>
              <a:gd name="connsiteX2" fmla="*/ 0 w 1304925"/>
              <a:gd name="connsiteY2" fmla="*/ 0 h 1362075"/>
              <a:gd name="connsiteX3" fmla="*/ 1304925 w 1304925"/>
              <a:gd name="connsiteY3" fmla="*/ 1057275 h 1362075"/>
              <a:gd name="connsiteX0-1" fmla="*/ 1304925 w 1304925"/>
              <a:gd name="connsiteY0-2" fmla="*/ 1069772 h 1374572"/>
              <a:gd name="connsiteX1-3" fmla="*/ 1219200 w 1304925"/>
              <a:gd name="connsiteY1-4" fmla="*/ 1374572 h 1374572"/>
              <a:gd name="connsiteX2-5" fmla="*/ 0 w 1304925"/>
              <a:gd name="connsiteY2-6" fmla="*/ 12497 h 1374572"/>
              <a:gd name="connsiteX3-7" fmla="*/ 1304925 w 1304925"/>
              <a:gd name="connsiteY3-8" fmla="*/ 1069772 h 1374572"/>
              <a:gd name="connsiteX0-9" fmla="*/ 1316626 w 1316626"/>
              <a:gd name="connsiteY0-10" fmla="*/ 1069772 h 1374572"/>
              <a:gd name="connsiteX1-11" fmla="*/ 1230901 w 1316626"/>
              <a:gd name="connsiteY1-12" fmla="*/ 1374572 h 1374572"/>
              <a:gd name="connsiteX2-13" fmla="*/ 11701 w 1316626"/>
              <a:gd name="connsiteY2-14" fmla="*/ 12497 h 1374572"/>
              <a:gd name="connsiteX3-15" fmla="*/ 1316626 w 1316626"/>
              <a:gd name="connsiteY3-16" fmla="*/ 1069772 h 1374572"/>
              <a:gd name="connsiteX0-17" fmla="*/ 1328719 w 1328719"/>
              <a:gd name="connsiteY0-18" fmla="*/ 1069772 h 1374572"/>
              <a:gd name="connsiteX1-19" fmla="*/ 1242994 w 1328719"/>
              <a:gd name="connsiteY1-20" fmla="*/ 1374572 h 1374572"/>
              <a:gd name="connsiteX2-21" fmla="*/ 23794 w 1328719"/>
              <a:gd name="connsiteY2-22" fmla="*/ 12497 h 1374572"/>
              <a:gd name="connsiteX3-23" fmla="*/ 1328719 w 1328719"/>
              <a:gd name="connsiteY3-24" fmla="*/ 1069772 h 1374572"/>
              <a:gd name="connsiteX0-25" fmla="*/ 1328719 w 1328719"/>
              <a:gd name="connsiteY0-26" fmla="*/ 1072672 h 1377472"/>
              <a:gd name="connsiteX1-27" fmla="*/ 1242994 w 1328719"/>
              <a:gd name="connsiteY1-28" fmla="*/ 1377472 h 1377472"/>
              <a:gd name="connsiteX2-29" fmla="*/ 23794 w 1328719"/>
              <a:gd name="connsiteY2-30" fmla="*/ 15397 h 1377472"/>
              <a:gd name="connsiteX3-31" fmla="*/ 1328719 w 1328719"/>
              <a:gd name="connsiteY3-32" fmla="*/ 1072672 h 1377472"/>
            </a:gdLst>
            <a:ahLst/>
            <a:cxnLst>
              <a:cxn ang="0">
                <a:pos x="connsiteX0-25" y="connsiteY0-26"/>
              </a:cxn>
              <a:cxn ang="0">
                <a:pos x="connsiteX1-27" y="connsiteY1-28"/>
              </a:cxn>
              <a:cxn ang="0">
                <a:pos x="connsiteX2-29" y="connsiteY2-30"/>
              </a:cxn>
              <a:cxn ang="0">
                <a:pos x="connsiteX3-31" y="connsiteY3-32"/>
              </a:cxn>
            </a:cxnLst>
            <a:rect l="l" t="t" r="r" b="b"/>
            <a:pathLst>
              <a:path w="1328719" h="1377472">
                <a:moveTo>
                  <a:pt x="1328719" y="1072672"/>
                </a:moveTo>
                <a:lnTo>
                  <a:pt x="1242994" y="1377472"/>
                </a:lnTo>
                <a:cubicBezTo>
                  <a:pt x="274619" y="656747"/>
                  <a:pt x="-103206" y="88422"/>
                  <a:pt x="23794" y="15397"/>
                </a:cubicBezTo>
                <a:cubicBezTo>
                  <a:pt x="211119" y="-108428"/>
                  <a:pt x="903269" y="539272"/>
                  <a:pt x="1328719" y="107267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" name="任意多边形 46"/>
          <p:cNvSpPr/>
          <p:nvPr/>
        </p:nvSpPr>
        <p:spPr>
          <a:xfrm flipH="1">
            <a:off x="6010275" y="2239963"/>
            <a:ext cx="1938338" cy="1570037"/>
          </a:xfrm>
          <a:custGeom>
            <a:avLst/>
            <a:gdLst>
              <a:gd name="connsiteX0" fmla="*/ 2209800 w 2209800"/>
              <a:gd name="connsiteY0" fmla="*/ 1362075 h 1790700"/>
              <a:gd name="connsiteX1" fmla="*/ 1095375 w 2209800"/>
              <a:gd name="connsiteY1" fmla="*/ 0 h 1790700"/>
              <a:gd name="connsiteX2" fmla="*/ 0 w 2209800"/>
              <a:gd name="connsiteY2" fmla="*/ 704850 h 1790700"/>
              <a:gd name="connsiteX3" fmla="*/ 1304925 w 2209800"/>
              <a:gd name="connsiteY3" fmla="*/ 1790700 h 1790700"/>
              <a:gd name="connsiteX4" fmla="*/ 2209800 w 2209800"/>
              <a:gd name="connsiteY4" fmla="*/ 1362075 h 1790700"/>
              <a:gd name="connsiteX0-1" fmla="*/ 2209800 w 2209800"/>
              <a:gd name="connsiteY0-2" fmla="*/ 1362075 h 1790700"/>
              <a:gd name="connsiteX1-3" fmla="*/ 1095375 w 2209800"/>
              <a:gd name="connsiteY1-4" fmla="*/ 0 h 1790700"/>
              <a:gd name="connsiteX2-5" fmla="*/ 0 w 2209800"/>
              <a:gd name="connsiteY2-6" fmla="*/ 704850 h 1790700"/>
              <a:gd name="connsiteX3-7" fmla="*/ 1304925 w 2209800"/>
              <a:gd name="connsiteY3-8" fmla="*/ 1790700 h 1790700"/>
              <a:gd name="connsiteX4-9" fmla="*/ 2209800 w 2209800"/>
              <a:gd name="connsiteY4-10" fmla="*/ 1362075 h 1790700"/>
              <a:gd name="connsiteX0-11" fmla="*/ 2209800 w 2209800"/>
              <a:gd name="connsiteY0-12" fmla="*/ 1362075 h 1790700"/>
              <a:gd name="connsiteX1-13" fmla="*/ 1095375 w 2209800"/>
              <a:gd name="connsiteY1-14" fmla="*/ 0 h 1790700"/>
              <a:gd name="connsiteX2-15" fmla="*/ 0 w 2209800"/>
              <a:gd name="connsiteY2-16" fmla="*/ 704850 h 1790700"/>
              <a:gd name="connsiteX3-17" fmla="*/ 1304925 w 2209800"/>
              <a:gd name="connsiteY3-18" fmla="*/ 1790700 h 1790700"/>
              <a:gd name="connsiteX4-19" fmla="*/ 2209800 w 2209800"/>
              <a:gd name="connsiteY4-20" fmla="*/ 1362075 h 1790700"/>
              <a:gd name="connsiteX0-21" fmla="*/ 2209800 w 2209800"/>
              <a:gd name="connsiteY0-22" fmla="*/ 1362075 h 1790700"/>
              <a:gd name="connsiteX1-23" fmla="*/ 1095375 w 2209800"/>
              <a:gd name="connsiteY1-24" fmla="*/ 0 h 1790700"/>
              <a:gd name="connsiteX2-25" fmla="*/ 0 w 2209800"/>
              <a:gd name="connsiteY2-26" fmla="*/ 704850 h 1790700"/>
              <a:gd name="connsiteX3-27" fmla="*/ 1304925 w 2209800"/>
              <a:gd name="connsiteY3-28" fmla="*/ 1790700 h 1790700"/>
              <a:gd name="connsiteX4-29" fmla="*/ 2209800 w 2209800"/>
              <a:gd name="connsiteY4-30" fmla="*/ 1362075 h 1790700"/>
              <a:gd name="connsiteX0-31" fmla="*/ 2209800 w 2209800"/>
              <a:gd name="connsiteY0-32" fmla="*/ 1362075 h 1790700"/>
              <a:gd name="connsiteX1-33" fmla="*/ 1095375 w 2209800"/>
              <a:gd name="connsiteY1-34" fmla="*/ 0 h 1790700"/>
              <a:gd name="connsiteX2-35" fmla="*/ 0 w 2209800"/>
              <a:gd name="connsiteY2-36" fmla="*/ 704850 h 1790700"/>
              <a:gd name="connsiteX3-37" fmla="*/ 1304925 w 2209800"/>
              <a:gd name="connsiteY3-38" fmla="*/ 1790700 h 1790700"/>
              <a:gd name="connsiteX4-39" fmla="*/ 2209800 w 2209800"/>
              <a:gd name="connsiteY4-40" fmla="*/ 1362075 h 1790700"/>
              <a:gd name="connsiteX0-41" fmla="*/ 2209800 w 2209800"/>
              <a:gd name="connsiteY0-42" fmla="*/ 1362075 h 1790700"/>
              <a:gd name="connsiteX1-43" fmla="*/ 1095375 w 2209800"/>
              <a:gd name="connsiteY1-44" fmla="*/ 0 h 1790700"/>
              <a:gd name="connsiteX2-45" fmla="*/ 0 w 2209800"/>
              <a:gd name="connsiteY2-46" fmla="*/ 704850 h 1790700"/>
              <a:gd name="connsiteX3-47" fmla="*/ 1304925 w 2209800"/>
              <a:gd name="connsiteY3-48" fmla="*/ 1790700 h 1790700"/>
              <a:gd name="connsiteX4-49" fmla="*/ 2209800 w 2209800"/>
              <a:gd name="connsiteY4-50" fmla="*/ 1362075 h 1790700"/>
              <a:gd name="connsiteX0-51" fmla="*/ 2209800 w 2209800"/>
              <a:gd name="connsiteY0-52" fmla="*/ 1362075 h 1790700"/>
              <a:gd name="connsiteX1-53" fmla="*/ 1095375 w 2209800"/>
              <a:gd name="connsiteY1-54" fmla="*/ 0 h 1790700"/>
              <a:gd name="connsiteX2-55" fmla="*/ 0 w 2209800"/>
              <a:gd name="connsiteY2-56" fmla="*/ 704850 h 1790700"/>
              <a:gd name="connsiteX3-57" fmla="*/ 1304925 w 2209800"/>
              <a:gd name="connsiteY3-58" fmla="*/ 1790700 h 1790700"/>
              <a:gd name="connsiteX4-59" fmla="*/ 2209800 w 2209800"/>
              <a:gd name="connsiteY4-60" fmla="*/ 1362075 h 1790700"/>
              <a:gd name="connsiteX0-61" fmla="*/ 2209800 w 2209800"/>
              <a:gd name="connsiteY0-62" fmla="*/ 1362075 h 1790700"/>
              <a:gd name="connsiteX1-63" fmla="*/ 1095375 w 2209800"/>
              <a:gd name="connsiteY1-64" fmla="*/ 0 h 1790700"/>
              <a:gd name="connsiteX2-65" fmla="*/ 0 w 2209800"/>
              <a:gd name="connsiteY2-66" fmla="*/ 704850 h 1790700"/>
              <a:gd name="connsiteX3-67" fmla="*/ 1304925 w 2209800"/>
              <a:gd name="connsiteY3-68" fmla="*/ 1790700 h 1790700"/>
              <a:gd name="connsiteX4-69" fmla="*/ 2209800 w 2209800"/>
              <a:gd name="connsiteY4-70" fmla="*/ 1362075 h 1790700"/>
              <a:gd name="connsiteX0-71" fmla="*/ 2209800 w 2209800"/>
              <a:gd name="connsiteY0-72" fmla="*/ 1362075 h 1790700"/>
              <a:gd name="connsiteX1-73" fmla="*/ 1095375 w 2209800"/>
              <a:gd name="connsiteY1-74" fmla="*/ 0 h 1790700"/>
              <a:gd name="connsiteX2-75" fmla="*/ 0 w 2209800"/>
              <a:gd name="connsiteY2-76" fmla="*/ 704850 h 1790700"/>
              <a:gd name="connsiteX3-77" fmla="*/ 1304925 w 2209800"/>
              <a:gd name="connsiteY3-78" fmla="*/ 1790700 h 1790700"/>
              <a:gd name="connsiteX4-79" fmla="*/ 2209800 w 2209800"/>
              <a:gd name="connsiteY4-80" fmla="*/ 1362075 h 1790700"/>
            </a:gdLst>
            <a:ahLst/>
            <a:cxnLst>
              <a:cxn ang="0">
                <a:pos x="connsiteX0-71" y="connsiteY0-72"/>
              </a:cxn>
              <a:cxn ang="0">
                <a:pos x="connsiteX1-73" y="connsiteY1-74"/>
              </a:cxn>
              <a:cxn ang="0">
                <a:pos x="connsiteX2-75" y="connsiteY2-76"/>
              </a:cxn>
              <a:cxn ang="0">
                <a:pos x="connsiteX3-77" y="connsiteY3-78"/>
              </a:cxn>
              <a:cxn ang="0">
                <a:pos x="connsiteX4-79" y="connsiteY4-80"/>
              </a:cxn>
            </a:cxnLst>
            <a:rect l="l" t="t" r="r" b="b"/>
            <a:pathLst>
              <a:path w="2209800" h="1790700">
                <a:moveTo>
                  <a:pt x="2209800" y="1362075"/>
                </a:moveTo>
                <a:cubicBezTo>
                  <a:pt x="1800225" y="593725"/>
                  <a:pt x="1181100" y="6350"/>
                  <a:pt x="1095375" y="0"/>
                </a:cubicBezTo>
                <a:cubicBezTo>
                  <a:pt x="625475" y="6350"/>
                  <a:pt x="184150" y="317500"/>
                  <a:pt x="0" y="704850"/>
                </a:cubicBezTo>
                <a:cubicBezTo>
                  <a:pt x="168275" y="581025"/>
                  <a:pt x="984250" y="1343025"/>
                  <a:pt x="1304925" y="1790700"/>
                </a:cubicBezTo>
                <a:lnTo>
                  <a:pt x="2209800" y="1362075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226050" y="3241675"/>
            <a:ext cx="1728788" cy="172878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435600" y="3459163"/>
            <a:ext cx="1304925" cy="13033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736331" y="3757472"/>
            <a:ext cx="671790" cy="646051"/>
            <a:chOff x="6159731" y="1864447"/>
            <a:chExt cx="469385" cy="451400"/>
          </a:xfrm>
          <a:solidFill>
            <a:srgbClr val="1E4A7A"/>
          </a:solidFill>
        </p:grpSpPr>
        <p:sp>
          <p:nvSpPr>
            <p:cNvPr id="51" name="Oval 131"/>
            <p:cNvSpPr>
              <a:spLocks noChangeArrowheads="1"/>
            </p:cNvSpPr>
            <p:nvPr/>
          </p:nvSpPr>
          <p:spPr bwMode="auto">
            <a:xfrm>
              <a:off x="6288812" y="1864447"/>
              <a:ext cx="211223" cy="21392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800" noProof="1">
                <a:solidFill>
                  <a:prstClr val="black"/>
                </a:solidFill>
              </a:endParaRPr>
            </a:p>
          </p:txBody>
        </p:sp>
        <p:sp>
          <p:nvSpPr>
            <p:cNvPr id="52" name="Freeform 134"/>
            <p:cNvSpPr/>
            <p:nvPr/>
          </p:nvSpPr>
          <p:spPr bwMode="auto">
            <a:xfrm>
              <a:off x="6159731" y="2111736"/>
              <a:ext cx="469385" cy="204111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800" noProof="1">
                <a:solidFill>
                  <a:prstClr val="black"/>
                </a:solidFill>
              </a:endParaRPr>
            </a:p>
          </p:txBody>
        </p:sp>
      </p:grpSp>
      <p:sp>
        <p:nvSpPr>
          <p:cNvPr id="5138" name="矩形 52"/>
          <p:cNvSpPr>
            <a:spLocks noChangeArrowheads="1"/>
          </p:cNvSpPr>
          <p:nvPr/>
        </p:nvSpPr>
        <p:spPr bwMode="auto">
          <a:xfrm>
            <a:off x="4781550" y="2562225"/>
            <a:ext cx="78105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FFFF"/>
                </a:solidFill>
                <a:latin typeface="Haettenschweiler" pitchFamily="34" charset="0"/>
                <a:ea typeface="微软雅黑" panose="020B0503020204020204" pitchFamily="34" charset="-122"/>
              </a:rPr>
              <a:t>01</a:t>
            </a:r>
            <a:endParaRPr lang="zh-CN" altLang="en-US" sz="3200">
              <a:solidFill>
                <a:srgbClr val="FFFFFF"/>
              </a:solidFill>
              <a:latin typeface="Haettenschweiler" pitchFamily="34" charset="0"/>
              <a:ea typeface="微软雅黑" panose="020B0503020204020204" pitchFamily="34" charset="-122"/>
            </a:endParaRPr>
          </a:p>
        </p:txBody>
      </p:sp>
      <p:sp>
        <p:nvSpPr>
          <p:cNvPr id="5139" name="矩形 53"/>
          <p:cNvSpPr>
            <a:spLocks noChangeArrowheads="1"/>
          </p:cNvSpPr>
          <p:nvPr/>
        </p:nvSpPr>
        <p:spPr bwMode="auto">
          <a:xfrm>
            <a:off x="6635750" y="2581275"/>
            <a:ext cx="78105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FFFF"/>
                </a:solidFill>
                <a:latin typeface="Haettenschweiler" pitchFamily="34" charset="0"/>
                <a:ea typeface="微软雅黑" panose="020B0503020204020204" pitchFamily="34" charset="-122"/>
              </a:rPr>
              <a:t>02</a:t>
            </a:r>
            <a:endParaRPr lang="zh-CN" altLang="en-US" sz="3200">
              <a:solidFill>
                <a:srgbClr val="FFFFFF"/>
              </a:solidFill>
              <a:latin typeface="Haettenschweiler" pitchFamily="34" charset="0"/>
              <a:ea typeface="微软雅黑" panose="020B0503020204020204" pitchFamily="34" charset="-122"/>
            </a:endParaRPr>
          </a:p>
        </p:txBody>
      </p:sp>
      <p:sp>
        <p:nvSpPr>
          <p:cNvPr id="5140" name="矩形 54"/>
          <p:cNvSpPr>
            <a:spLocks noChangeArrowheads="1"/>
          </p:cNvSpPr>
          <p:nvPr/>
        </p:nvSpPr>
        <p:spPr bwMode="auto">
          <a:xfrm>
            <a:off x="6670675" y="5100638"/>
            <a:ext cx="7810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FFFF"/>
                </a:solidFill>
                <a:latin typeface="Haettenschweiler" pitchFamily="34" charset="0"/>
                <a:ea typeface="微软雅黑" panose="020B0503020204020204" pitchFamily="34" charset="-122"/>
              </a:rPr>
              <a:t>03</a:t>
            </a:r>
            <a:endParaRPr lang="zh-CN" altLang="en-US" sz="3200">
              <a:solidFill>
                <a:srgbClr val="FFFFFF"/>
              </a:solidFill>
              <a:latin typeface="Haettenschweiler" pitchFamily="34" charset="0"/>
              <a:ea typeface="微软雅黑" panose="020B0503020204020204" pitchFamily="34" charset="-122"/>
            </a:endParaRPr>
          </a:p>
        </p:txBody>
      </p:sp>
      <p:sp>
        <p:nvSpPr>
          <p:cNvPr id="5141" name="矩形 55"/>
          <p:cNvSpPr>
            <a:spLocks noChangeArrowheads="1"/>
          </p:cNvSpPr>
          <p:nvPr/>
        </p:nvSpPr>
        <p:spPr bwMode="auto">
          <a:xfrm>
            <a:off x="4835525" y="5100638"/>
            <a:ext cx="7810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FFFFFF"/>
                </a:solidFill>
                <a:latin typeface="Haettenschweiler" pitchFamily="34" charset="0"/>
                <a:ea typeface="微软雅黑" panose="020B0503020204020204" pitchFamily="34" charset="-122"/>
              </a:rPr>
              <a:t>04</a:t>
            </a:r>
            <a:endParaRPr lang="zh-CN" altLang="en-US" sz="3200">
              <a:solidFill>
                <a:srgbClr val="FFFFFF"/>
              </a:solidFill>
              <a:latin typeface="Haettenschweiler" pitchFamily="34" charset="0"/>
              <a:ea typeface="微软雅黑" panose="020B0503020204020204" pitchFamily="34" charset="-122"/>
            </a:endParaRPr>
          </a:p>
        </p:txBody>
      </p:sp>
      <p:sp>
        <p:nvSpPr>
          <p:cNvPr id="5142" name="文本框 56"/>
          <p:cNvSpPr txBox="1">
            <a:spLocks noChangeArrowheads="1"/>
          </p:cNvSpPr>
          <p:nvPr/>
        </p:nvSpPr>
        <p:spPr bwMode="auto">
          <a:xfrm>
            <a:off x="885825" y="2220913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143" name="文本框 57"/>
          <p:cNvSpPr txBox="1">
            <a:spLocks noChangeArrowheads="1"/>
          </p:cNvSpPr>
          <p:nvPr/>
        </p:nvSpPr>
        <p:spPr bwMode="auto">
          <a:xfrm>
            <a:off x="882650" y="517048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144" name="文本框 58"/>
          <p:cNvSpPr txBox="1">
            <a:spLocks noChangeArrowheads="1"/>
          </p:cNvSpPr>
          <p:nvPr/>
        </p:nvSpPr>
        <p:spPr bwMode="auto">
          <a:xfrm>
            <a:off x="8650288" y="2220913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145" name="文本框 59"/>
          <p:cNvSpPr txBox="1">
            <a:spLocks noChangeArrowheads="1"/>
          </p:cNvSpPr>
          <p:nvPr/>
        </p:nvSpPr>
        <p:spPr bwMode="auto">
          <a:xfrm>
            <a:off x="8647113" y="517048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48" name="文本框 18"/>
          <p:cNvSpPr>
            <a:spLocks noChangeArrowheads="1"/>
          </p:cNvSpPr>
          <p:nvPr/>
        </p:nvSpPr>
        <p:spPr bwMode="auto">
          <a:xfrm>
            <a:off x="2622550" y="195263"/>
            <a:ext cx="2236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投资亮点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49" name="文本框 17"/>
          <p:cNvSpPr>
            <a:spLocks noChangeArrowheads="1"/>
          </p:cNvSpPr>
          <p:nvPr/>
        </p:nvSpPr>
        <p:spPr bwMode="auto">
          <a:xfrm>
            <a:off x="941388" y="-4763"/>
            <a:ext cx="669925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1.1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6" name="平行四边形 5"/>
          <p:cNvSpPr/>
          <p:nvPr/>
        </p:nvSpPr>
        <p:spPr>
          <a:xfrm>
            <a:off x="1328738" y="3617913"/>
            <a:ext cx="2641600" cy="1081087"/>
          </a:xfrm>
          <a:prstGeom prst="parallelogram">
            <a:avLst>
              <a:gd name="adj" fmla="val 58333"/>
            </a:avLst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平行四边形 6"/>
          <p:cNvSpPr/>
          <p:nvPr/>
        </p:nvSpPr>
        <p:spPr>
          <a:xfrm>
            <a:off x="3481388" y="3617913"/>
            <a:ext cx="2641600" cy="1081087"/>
          </a:xfrm>
          <a:prstGeom prst="parallelogram">
            <a:avLst>
              <a:gd name="adj" fmla="val 58333"/>
            </a:avLst>
          </a:pr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平行四边形 7"/>
          <p:cNvSpPr/>
          <p:nvPr/>
        </p:nvSpPr>
        <p:spPr>
          <a:xfrm>
            <a:off x="5634038" y="3617913"/>
            <a:ext cx="2643187" cy="1081087"/>
          </a:xfrm>
          <a:prstGeom prst="parallelogram">
            <a:avLst>
              <a:gd name="adj" fmla="val 58333"/>
            </a:avLst>
          </a:pr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7799388" y="3106738"/>
            <a:ext cx="3355975" cy="2049462"/>
          </a:xfrm>
          <a:custGeom>
            <a:avLst/>
            <a:gdLst>
              <a:gd name="connsiteX0" fmla="*/ 2037680 w 3355054"/>
              <a:gd name="connsiteY0" fmla="*/ 0 h 2049929"/>
              <a:gd name="connsiteX1" fmla="*/ 2696189 w 3355054"/>
              <a:gd name="connsiteY1" fmla="*/ 512344 h 2049929"/>
              <a:gd name="connsiteX2" fmla="*/ 2753137 w 3355054"/>
              <a:gd name="connsiteY2" fmla="*/ 512344 h 2049929"/>
              <a:gd name="connsiteX3" fmla="*/ 2735359 w 3355054"/>
              <a:gd name="connsiteY3" fmla="*/ 542820 h 2049929"/>
              <a:gd name="connsiteX4" fmla="*/ 3355054 w 3355054"/>
              <a:gd name="connsiteY4" fmla="*/ 1024965 h 2049929"/>
              <a:gd name="connsiteX5" fmla="*/ 2037680 w 3355054"/>
              <a:gd name="connsiteY5" fmla="*/ 2049929 h 2049929"/>
              <a:gd name="connsiteX6" fmla="*/ 2037680 w 3355054"/>
              <a:gd name="connsiteY6" fmla="*/ 1592999 h 2049929"/>
              <a:gd name="connsiteX7" fmla="*/ 0 w 3355054"/>
              <a:gd name="connsiteY7" fmla="*/ 1592999 h 2049929"/>
              <a:gd name="connsiteX8" fmla="*/ 630378 w 3355054"/>
              <a:gd name="connsiteY8" fmla="*/ 512344 h 2049929"/>
              <a:gd name="connsiteX9" fmla="*/ 2037680 w 3355054"/>
              <a:gd name="connsiteY9" fmla="*/ 512344 h 204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55054" h="2049929">
                <a:moveTo>
                  <a:pt x="2037680" y="0"/>
                </a:moveTo>
                <a:lnTo>
                  <a:pt x="2696189" y="512344"/>
                </a:lnTo>
                <a:lnTo>
                  <a:pt x="2753137" y="512344"/>
                </a:lnTo>
                <a:lnTo>
                  <a:pt x="2735359" y="542820"/>
                </a:lnTo>
                <a:lnTo>
                  <a:pt x="3355054" y="1024965"/>
                </a:lnTo>
                <a:lnTo>
                  <a:pt x="2037680" y="2049929"/>
                </a:lnTo>
                <a:lnTo>
                  <a:pt x="2037680" y="1592999"/>
                </a:lnTo>
                <a:lnTo>
                  <a:pt x="0" y="1592999"/>
                </a:lnTo>
                <a:lnTo>
                  <a:pt x="630378" y="512344"/>
                </a:lnTo>
                <a:lnTo>
                  <a:pt x="2037680" y="512344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54" name="Freeform 46"/>
          <p:cNvSpPr>
            <a:spLocks noEditPoints="1" noChangeArrowheads="1"/>
          </p:cNvSpPr>
          <p:nvPr/>
        </p:nvSpPr>
        <p:spPr bwMode="auto">
          <a:xfrm>
            <a:off x="2347913" y="3846513"/>
            <a:ext cx="568325" cy="568325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91 h 144"/>
              <a:gd name="T12" fmla="*/ 108 w 144"/>
              <a:gd name="T13" fmla="*/ 93 h 144"/>
              <a:gd name="T14" fmla="*/ 84 w 144"/>
              <a:gd name="T15" fmla="*/ 93 h 144"/>
              <a:gd name="T16" fmla="*/ 84 w 144"/>
              <a:gd name="T17" fmla="*/ 100 h 144"/>
              <a:gd name="T18" fmla="*/ 101 w 144"/>
              <a:gd name="T19" fmla="*/ 100 h 144"/>
              <a:gd name="T20" fmla="*/ 103 w 144"/>
              <a:gd name="T21" fmla="*/ 102 h 144"/>
              <a:gd name="T22" fmla="*/ 103 w 144"/>
              <a:gd name="T23" fmla="*/ 108 h 144"/>
              <a:gd name="T24" fmla="*/ 101 w 144"/>
              <a:gd name="T25" fmla="*/ 110 h 144"/>
              <a:gd name="T26" fmla="*/ 43 w 144"/>
              <a:gd name="T27" fmla="*/ 110 h 144"/>
              <a:gd name="T28" fmla="*/ 41 w 144"/>
              <a:gd name="T29" fmla="*/ 108 h 144"/>
              <a:gd name="T30" fmla="*/ 41 w 144"/>
              <a:gd name="T31" fmla="*/ 102 h 144"/>
              <a:gd name="T32" fmla="*/ 43 w 144"/>
              <a:gd name="T33" fmla="*/ 100 h 144"/>
              <a:gd name="T34" fmla="*/ 60 w 144"/>
              <a:gd name="T35" fmla="*/ 100 h 144"/>
              <a:gd name="T36" fmla="*/ 60 w 144"/>
              <a:gd name="T37" fmla="*/ 93 h 144"/>
              <a:gd name="T38" fmla="*/ 36 w 144"/>
              <a:gd name="T39" fmla="*/ 93 h 144"/>
              <a:gd name="T40" fmla="*/ 34 w 144"/>
              <a:gd name="T41" fmla="*/ 91 h 144"/>
              <a:gd name="T42" fmla="*/ 34 w 144"/>
              <a:gd name="T43" fmla="*/ 37 h 144"/>
              <a:gd name="T44" fmla="*/ 36 w 144"/>
              <a:gd name="T45" fmla="*/ 35 h 144"/>
              <a:gd name="T46" fmla="*/ 108 w 144"/>
              <a:gd name="T47" fmla="*/ 35 h 144"/>
              <a:gd name="T48" fmla="*/ 110 w 144"/>
              <a:gd name="T49" fmla="*/ 37 h 144"/>
              <a:gd name="T50" fmla="*/ 110 w 144"/>
              <a:gd name="T51" fmla="*/ 9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91"/>
                </a:moveTo>
                <a:cubicBezTo>
                  <a:pt x="110" y="92"/>
                  <a:pt x="109" y="93"/>
                  <a:pt x="108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101"/>
                  <a:pt x="103" y="102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9"/>
                  <a:pt x="102" y="110"/>
                  <a:pt x="101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2" y="110"/>
                  <a:pt x="41" y="109"/>
                  <a:pt x="41" y="108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41" y="101"/>
                  <a:pt x="42" y="100"/>
                  <a:pt x="4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3"/>
                  <a:pt x="60" y="93"/>
                  <a:pt x="60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5" y="93"/>
                  <a:pt x="34" y="92"/>
                  <a:pt x="34" y="91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5" y="35"/>
                  <a:pt x="36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9" y="35"/>
                  <a:pt x="110" y="36"/>
                  <a:pt x="110" y="37"/>
                </a:cubicBezTo>
                <a:lnTo>
                  <a:pt x="110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155" name="Freeform 52"/>
          <p:cNvSpPr>
            <a:spLocks noEditPoints="1" noChangeArrowheads="1"/>
          </p:cNvSpPr>
          <p:nvPr/>
        </p:nvSpPr>
        <p:spPr bwMode="auto">
          <a:xfrm>
            <a:off x="4513263" y="3846513"/>
            <a:ext cx="568325" cy="568325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156" name="Freeform 62"/>
          <p:cNvSpPr>
            <a:spLocks noEditPoints="1" noChangeArrowheads="1"/>
          </p:cNvSpPr>
          <p:nvPr/>
        </p:nvSpPr>
        <p:spPr bwMode="auto">
          <a:xfrm>
            <a:off x="9193213" y="3846513"/>
            <a:ext cx="568325" cy="568325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0 w 144"/>
              <a:gd name="T11" fmla="*/ 107 h 144"/>
              <a:gd name="T12" fmla="*/ 48 w 144"/>
              <a:gd name="T13" fmla="*/ 110 h 144"/>
              <a:gd name="T14" fmla="*/ 33 w 144"/>
              <a:gd name="T15" fmla="*/ 110 h 144"/>
              <a:gd name="T16" fmla="*/ 30 w 144"/>
              <a:gd name="T17" fmla="*/ 107 h 144"/>
              <a:gd name="T18" fmla="*/ 30 w 144"/>
              <a:gd name="T19" fmla="*/ 76 h 144"/>
              <a:gd name="T20" fmla="*/ 33 w 144"/>
              <a:gd name="T21" fmla="*/ 74 h 144"/>
              <a:gd name="T22" fmla="*/ 48 w 144"/>
              <a:gd name="T23" fmla="*/ 74 h 144"/>
              <a:gd name="T24" fmla="*/ 50 w 144"/>
              <a:gd name="T25" fmla="*/ 76 h 144"/>
              <a:gd name="T26" fmla="*/ 50 w 144"/>
              <a:gd name="T27" fmla="*/ 107 h 144"/>
              <a:gd name="T28" fmla="*/ 80 w 144"/>
              <a:gd name="T29" fmla="*/ 107 h 144"/>
              <a:gd name="T30" fmla="*/ 77 w 144"/>
              <a:gd name="T31" fmla="*/ 110 h 144"/>
              <a:gd name="T32" fmla="*/ 63 w 144"/>
              <a:gd name="T33" fmla="*/ 110 h 144"/>
              <a:gd name="T34" fmla="*/ 60 w 144"/>
              <a:gd name="T35" fmla="*/ 107 h 144"/>
              <a:gd name="T36" fmla="*/ 60 w 144"/>
              <a:gd name="T37" fmla="*/ 55 h 144"/>
              <a:gd name="T38" fmla="*/ 63 w 144"/>
              <a:gd name="T39" fmla="*/ 52 h 144"/>
              <a:gd name="T40" fmla="*/ 77 w 144"/>
              <a:gd name="T41" fmla="*/ 52 h 144"/>
              <a:gd name="T42" fmla="*/ 80 w 144"/>
              <a:gd name="T43" fmla="*/ 55 h 144"/>
              <a:gd name="T44" fmla="*/ 80 w 144"/>
              <a:gd name="T45" fmla="*/ 107 h 144"/>
              <a:gd name="T46" fmla="*/ 110 w 144"/>
              <a:gd name="T47" fmla="*/ 107 h 144"/>
              <a:gd name="T48" fmla="*/ 107 w 144"/>
              <a:gd name="T49" fmla="*/ 110 h 144"/>
              <a:gd name="T50" fmla="*/ 92 w 144"/>
              <a:gd name="T51" fmla="*/ 110 h 144"/>
              <a:gd name="T52" fmla="*/ 89 w 144"/>
              <a:gd name="T53" fmla="*/ 107 h 144"/>
              <a:gd name="T54" fmla="*/ 89 w 144"/>
              <a:gd name="T55" fmla="*/ 32 h 144"/>
              <a:gd name="T56" fmla="*/ 92 w 144"/>
              <a:gd name="T57" fmla="*/ 29 h 144"/>
              <a:gd name="T58" fmla="*/ 107 w 144"/>
              <a:gd name="T59" fmla="*/ 29 h 144"/>
              <a:gd name="T60" fmla="*/ 110 w 144"/>
              <a:gd name="T61" fmla="*/ 32 h 144"/>
              <a:gd name="T62" fmla="*/ 110 w 144"/>
              <a:gd name="T63" fmla="*/ 10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0" y="107"/>
                </a:moveTo>
                <a:cubicBezTo>
                  <a:pt x="50" y="109"/>
                  <a:pt x="49" y="110"/>
                  <a:pt x="48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0"/>
                  <a:pt x="30" y="109"/>
                  <a:pt x="30" y="107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1" y="74"/>
                  <a:pt x="33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50" y="75"/>
                  <a:pt x="50" y="76"/>
                </a:cubicBezTo>
                <a:lnTo>
                  <a:pt x="50" y="107"/>
                </a:lnTo>
                <a:close/>
                <a:moveTo>
                  <a:pt x="80" y="107"/>
                </a:moveTo>
                <a:cubicBezTo>
                  <a:pt x="80" y="109"/>
                  <a:pt x="79" y="110"/>
                  <a:pt x="77" y="110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0"/>
                  <a:pt x="60" y="109"/>
                  <a:pt x="60" y="107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1" y="52"/>
                  <a:pt x="63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9" y="52"/>
                  <a:pt x="80" y="53"/>
                  <a:pt x="80" y="55"/>
                </a:cubicBezTo>
                <a:lnTo>
                  <a:pt x="80" y="107"/>
                </a:lnTo>
                <a:close/>
                <a:moveTo>
                  <a:pt x="110" y="107"/>
                </a:moveTo>
                <a:cubicBezTo>
                  <a:pt x="110" y="109"/>
                  <a:pt x="108" y="110"/>
                  <a:pt x="107" y="11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91" y="110"/>
                  <a:pt x="89" y="109"/>
                  <a:pt x="89" y="107"/>
                </a:cubicBezTo>
                <a:cubicBezTo>
                  <a:pt x="89" y="32"/>
                  <a:pt x="89" y="32"/>
                  <a:pt x="89" y="32"/>
                </a:cubicBezTo>
                <a:cubicBezTo>
                  <a:pt x="89" y="30"/>
                  <a:pt x="91" y="29"/>
                  <a:pt x="92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8" y="29"/>
                  <a:pt x="110" y="30"/>
                  <a:pt x="110" y="32"/>
                </a:cubicBezTo>
                <a:lnTo>
                  <a:pt x="110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157" name="Freeform 76"/>
          <p:cNvSpPr>
            <a:spLocks noEditPoints="1" noChangeArrowheads="1"/>
          </p:cNvSpPr>
          <p:nvPr/>
        </p:nvSpPr>
        <p:spPr bwMode="auto">
          <a:xfrm>
            <a:off x="6670675" y="3805238"/>
            <a:ext cx="568325" cy="568325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52 w 144"/>
              <a:gd name="T11" fmla="*/ 34 h 144"/>
              <a:gd name="T12" fmla="*/ 62 w 144"/>
              <a:gd name="T13" fmla="*/ 44 h 144"/>
              <a:gd name="T14" fmla="*/ 52 w 144"/>
              <a:gd name="T15" fmla="*/ 54 h 144"/>
              <a:gd name="T16" fmla="*/ 42 w 144"/>
              <a:gd name="T17" fmla="*/ 44 h 144"/>
              <a:gd name="T18" fmla="*/ 52 w 144"/>
              <a:gd name="T19" fmla="*/ 34 h 144"/>
              <a:gd name="T20" fmla="*/ 88 w 144"/>
              <a:gd name="T21" fmla="*/ 94 h 144"/>
              <a:gd name="T22" fmla="*/ 55 w 144"/>
              <a:gd name="T23" fmla="*/ 121 h 144"/>
              <a:gd name="T24" fmla="*/ 29 w 144"/>
              <a:gd name="T25" fmla="*/ 88 h 144"/>
              <a:gd name="T26" fmla="*/ 62 w 144"/>
              <a:gd name="T27" fmla="*/ 62 h 144"/>
              <a:gd name="T28" fmla="*/ 88 w 144"/>
              <a:gd name="T29" fmla="*/ 94 h 144"/>
              <a:gd name="T30" fmla="*/ 89 w 144"/>
              <a:gd name="T31" fmla="*/ 59 h 144"/>
              <a:gd name="T32" fmla="*/ 73 w 144"/>
              <a:gd name="T33" fmla="*/ 40 h 144"/>
              <a:gd name="T34" fmla="*/ 92 w 144"/>
              <a:gd name="T35" fmla="*/ 24 h 144"/>
              <a:gd name="T36" fmla="*/ 108 w 144"/>
              <a:gd name="T37" fmla="*/ 44 h 144"/>
              <a:gd name="T38" fmla="*/ 89 w 144"/>
              <a:gd name="T39" fmla="*/ 59 h 144"/>
              <a:gd name="T40" fmla="*/ 108 w 144"/>
              <a:gd name="T41" fmla="*/ 94 h 144"/>
              <a:gd name="T42" fmla="*/ 96 w 144"/>
              <a:gd name="T43" fmla="*/ 79 h 144"/>
              <a:gd name="T44" fmla="*/ 111 w 144"/>
              <a:gd name="T45" fmla="*/ 67 h 144"/>
              <a:gd name="T46" fmla="*/ 123 w 144"/>
              <a:gd name="T47" fmla="*/ 82 h 144"/>
              <a:gd name="T48" fmla="*/ 108 w 144"/>
              <a:gd name="T49" fmla="*/ 9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2" y="34"/>
                </a:moveTo>
                <a:cubicBezTo>
                  <a:pt x="58" y="34"/>
                  <a:pt x="62" y="38"/>
                  <a:pt x="62" y="44"/>
                </a:cubicBezTo>
                <a:cubicBezTo>
                  <a:pt x="62" y="49"/>
                  <a:pt x="58" y="54"/>
                  <a:pt x="52" y="54"/>
                </a:cubicBezTo>
                <a:cubicBezTo>
                  <a:pt x="47" y="54"/>
                  <a:pt x="42" y="49"/>
                  <a:pt x="42" y="44"/>
                </a:cubicBezTo>
                <a:cubicBezTo>
                  <a:pt x="42" y="38"/>
                  <a:pt x="47" y="34"/>
                  <a:pt x="52" y="34"/>
                </a:cubicBezTo>
                <a:close/>
                <a:moveTo>
                  <a:pt x="88" y="94"/>
                </a:moveTo>
                <a:cubicBezTo>
                  <a:pt x="86" y="111"/>
                  <a:pt x="72" y="122"/>
                  <a:pt x="55" y="121"/>
                </a:cubicBezTo>
                <a:cubicBezTo>
                  <a:pt x="39" y="119"/>
                  <a:pt x="27" y="104"/>
                  <a:pt x="29" y="88"/>
                </a:cubicBezTo>
                <a:cubicBezTo>
                  <a:pt x="31" y="72"/>
                  <a:pt x="45" y="60"/>
                  <a:pt x="62" y="62"/>
                </a:cubicBezTo>
                <a:cubicBezTo>
                  <a:pt x="78" y="64"/>
                  <a:pt x="90" y="78"/>
                  <a:pt x="88" y="94"/>
                </a:cubicBezTo>
                <a:close/>
                <a:moveTo>
                  <a:pt x="89" y="59"/>
                </a:moveTo>
                <a:cubicBezTo>
                  <a:pt x="79" y="58"/>
                  <a:pt x="72" y="50"/>
                  <a:pt x="73" y="40"/>
                </a:cubicBezTo>
                <a:cubicBezTo>
                  <a:pt x="74" y="30"/>
                  <a:pt x="83" y="23"/>
                  <a:pt x="92" y="24"/>
                </a:cubicBezTo>
                <a:cubicBezTo>
                  <a:pt x="102" y="25"/>
                  <a:pt x="109" y="34"/>
                  <a:pt x="108" y="44"/>
                </a:cubicBezTo>
                <a:cubicBezTo>
                  <a:pt x="107" y="53"/>
                  <a:pt x="98" y="60"/>
                  <a:pt x="89" y="59"/>
                </a:cubicBezTo>
                <a:close/>
                <a:moveTo>
                  <a:pt x="108" y="94"/>
                </a:moveTo>
                <a:cubicBezTo>
                  <a:pt x="101" y="93"/>
                  <a:pt x="95" y="86"/>
                  <a:pt x="96" y="79"/>
                </a:cubicBezTo>
                <a:cubicBezTo>
                  <a:pt x="97" y="71"/>
                  <a:pt x="104" y="66"/>
                  <a:pt x="111" y="67"/>
                </a:cubicBezTo>
                <a:cubicBezTo>
                  <a:pt x="119" y="68"/>
                  <a:pt x="124" y="74"/>
                  <a:pt x="123" y="82"/>
                </a:cubicBezTo>
                <a:cubicBezTo>
                  <a:pt x="123" y="89"/>
                  <a:pt x="116" y="95"/>
                  <a:pt x="108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158" name="文本框 13"/>
          <p:cNvSpPr txBox="1">
            <a:spLocks noChangeArrowheads="1"/>
          </p:cNvSpPr>
          <p:nvPr/>
        </p:nvSpPr>
        <p:spPr bwMode="auto">
          <a:xfrm>
            <a:off x="1371600" y="2251075"/>
            <a:ext cx="380104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zh-CN" altLang="en-US" sz="1200" dirty="0" smtClean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亮亮图文旗舰店</a:t>
            </a:r>
            <a:r>
              <a:rPr lang="en-US" altLang="zh-CN" sz="1200" dirty="0" smtClean="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https://liangliangtuwen.tmall.com</a:t>
            </a:r>
            <a:endParaRPr lang="en-US" altLang="zh-CN" sz="1200" dirty="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 dirty="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6159" name="文本框 14"/>
          <p:cNvSpPr txBox="1">
            <a:spLocks noChangeArrowheads="1"/>
          </p:cNvSpPr>
          <p:nvPr/>
        </p:nvSpPr>
        <p:spPr bwMode="auto">
          <a:xfrm>
            <a:off x="5816600" y="227488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6160" name="文本框 15"/>
          <p:cNvSpPr txBox="1">
            <a:spLocks noChangeArrowheads="1"/>
          </p:cNvSpPr>
          <p:nvPr/>
        </p:nvSpPr>
        <p:spPr bwMode="auto">
          <a:xfrm>
            <a:off x="3130550" y="5440363"/>
            <a:ext cx="276701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6161" name="文本框 16"/>
          <p:cNvSpPr txBox="1">
            <a:spLocks noChangeArrowheads="1"/>
          </p:cNvSpPr>
          <p:nvPr/>
        </p:nvSpPr>
        <p:spPr bwMode="auto">
          <a:xfrm>
            <a:off x="7472363" y="5440363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2" name="文本框 18"/>
          <p:cNvSpPr>
            <a:spLocks noChangeArrowheads="1"/>
          </p:cNvSpPr>
          <p:nvPr/>
        </p:nvSpPr>
        <p:spPr bwMode="auto">
          <a:xfrm>
            <a:off x="2622550" y="195263"/>
            <a:ext cx="27495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我们的愿景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3" name="文本框 17"/>
          <p:cNvSpPr>
            <a:spLocks noChangeArrowheads="1"/>
          </p:cNvSpPr>
          <p:nvPr/>
        </p:nvSpPr>
        <p:spPr bwMode="auto">
          <a:xfrm>
            <a:off x="941388" y="-4763"/>
            <a:ext cx="731837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1.2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4511675" y="2970213"/>
            <a:ext cx="823913" cy="2798762"/>
          </a:xfrm>
          <a:custGeom>
            <a:avLst/>
            <a:gdLst>
              <a:gd name="connsiteX0" fmla="*/ 137413 w 824459"/>
              <a:gd name="connsiteY0" fmla="*/ 0 h 2798591"/>
              <a:gd name="connsiteX1" fmla="*/ 687046 w 824459"/>
              <a:gd name="connsiteY1" fmla="*/ 0 h 2798591"/>
              <a:gd name="connsiteX2" fmla="*/ 824459 w 824459"/>
              <a:gd name="connsiteY2" fmla="*/ 137413 h 2798591"/>
              <a:gd name="connsiteX3" fmla="*/ 824459 w 824459"/>
              <a:gd name="connsiteY3" fmla="*/ 2771692 h 2798591"/>
              <a:gd name="connsiteX4" fmla="*/ 819028 w 824459"/>
              <a:gd name="connsiteY4" fmla="*/ 2798591 h 2798591"/>
              <a:gd name="connsiteX5" fmla="*/ 5431 w 824459"/>
              <a:gd name="connsiteY5" fmla="*/ 2798591 h 2798591"/>
              <a:gd name="connsiteX6" fmla="*/ 0 w 824459"/>
              <a:gd name="connsiteY6" fmla="*/ 2771692 h 2798591"/>
              <a:gd name="connsiteX7" fmla="*/ 0 w 824459"/>
              <a:gd name="connsiteY7" fmla="*/ 137413 h 2798591"/>
              <a:gd name="connsiteX8" fmla="*/ 137413 w 824459"/>
              <a:gd name="connsiteY8" fmla="*/ 0 h 2798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459" h="2798591">
                <a:moveTo>
                  <a:pt x="137413" y="0"/>
                </a:moveTo>
                <a:lnTo>
                  <a:pt x="687046" y="0"/>
                </a:lnTo>
                <a:cubicBezTo>
                  <a:pt x="762937" y="0"/>
                  <a:pt x="824459" y="61522"/>
                  <a:pt x="824459" y="137413"/>
                </a:cubicBezTo>
                <a:lnTo>
                  <a:pt x="824459" y="2771692"/>
                </a:lnTo>
                <a:lnTo>
                  <a:pt x="819028" y="2798591"/>
                </a:lnTo>
                <a:lnTo>
                  <a:pt x="5431" y="2798591"/>
                </a:lnTo>
                <a:lnTo>
                  <a:pt x="0" y="2771692"/>
                </a:lnTo>
                <a:lnTo>
                  <a:pt x="0" y="137413"/>
                </a:lnTo>
                <a:cubicBezTo>
                  <a:pt x="0" y="61522"/>
                  <a:pt x="61522" y="0"/>
                  <a:pt x="137413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3382963" y="3930650"/>
            <a:ext cx="825500" cy="1838325"/>
          </a:xfrm>
          <a:custGeom>
            <a:avLst/>
            <a:gdLst>
              <a:gd name="connsiteX0" fmla="*/ 137413 w 824459"/>
              <a:gd name="connsiteY0" fmla="*/ 0 h 1838208"/>
              <a:gd name="connsiteX1" fmla="*/ 687046 w 824459"/>
              <a:gd name="connsiteY1" fmla="*/ 0 h 1838208"/>
              <a:gd name="connsiteX2" fmla="*/ 824459 w 824459"/>
              <a:gd name="connsiteY2" fmla="*/ 137413 h 1838208"/>
              <a:gd name="connsiteX3" fmla="*/ 824459 w 824459"/>
              <a:gd name="connsiteY3" fmla="*/ 1811309 h 1838208"/>
              <a:gd name="connsiteX4" fmla="*/ 819028 w 824459"/>
              <a:gd name="connsiteY4" fmla="*/ 1838208 h 1838208"/>
              <a:gd name="connsiteX5" fmla="*/ 5431 w 824459"/>
              <a:gd name="connsiteY5" fmla="*/ 1838208 h 1838208"/>
              <a:gd name="connsiteX6" fmla="*/ 0 w 824459"/>
              <a:gd name="connsiteY6" fmla="*/ 1811309 h 1838208"/>
              <a:gd name="connsiteX7" fmla="*/ 0 w 824459"/>
              <a:gd name="connsiteY7" fmla="*/ 137413 h 1838208"/>
              <a:gd name="connsiteX8" fmla="*/ 137413 w 824459"/>
              <a:gd name="connsiteY8" fmla="*/ 0 h 1838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459" h="1838208">
                <a:moveTo>
                  <a:pt x="137413" y="0"/>
                </a:moveTo>
                <a:lnTo>
                  <a:pt x="687046" y="0"/>
                </a:lnTo>
                <a:cubicBezTo>
                  <a:pt x="762937" y="0"/>
                  <a:pt x="824459" y="61522"/>
                  <a:pt x="824459" y="137413"/>
                </a:cubicBezTo>
                <a:lnTo>
                  <a:pt x="824459" y="1811309"/>
                </a:lnTo>
                <a:lnTo>
                  <a:pt x="819028" y="1838208"/>
                </a:lnTo>
                <a:lnTo>
                  <a:pt x="5431" y="1838208"/>
                </a:lnTo>
                <a:lnTo>
                  <a:pt x="0" y="1811309"/>
                </a:lnTo>
                <a:lnTo>
                  <a:pt x="0" y="137413"/>
                </a:lnTo>
                <a:cubicBezTo>
                  <a:pt x="0" y="61522"/>
                  <a:pt x="61522" y="0"/>
                  <a:pt x="137413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255838" y="4665663"/>
            <a:ext cx="825500" cy="1103312"/>
          </a:xfrm>
          <a:custGeom>
            <a:avLst/>
            <a:gdLst>
              <a:gd name="connsiteX0" fmla="*/ 137413 w 824459"/>
              <a:gd name="connsiteY0" fmla="*/ 0 h 1103690"/>
              <a:gd name="connsiteX1" fmla="*/ 687046 w 824459"/>
              <a:gd name="connsiteY1" fmla="*/ 0 h 1103690"/>
              <a:gd name="connsiteX2" fmla="*/ 824459 w 824459"/>
              <a:gd name="connsiteY2" fmla="*/ 137413 h 1103690"/>
              <a:gd name="connsiteX3" fmla="*/ 824459 w 824459"/>
              <a:gd name="connsiteY3" fmla="*/ 1076791 h 1103690"/>
              <a:gd name="connsiteX4" fmla="*/ 819028 w 824459"/>
              <a:gd name="connsiteY4" fmla="*/ 1103690 h 1103690"/>
              <a:gd name="connsiteX5" fmla="*/ 5431 w 824459"/>
              <a:gd name="connsiteY5" fmla="*/ 1103690 h 1103690"/>
              <a:gd name="connsiteX6" fmla="*/ 0 w 824459"/>
              <a:gd name="connsiteY6" fmla="*/ 1076791 h 1103690"/>
              <a:gd name="connsiteX7" fmla="*/ 0 w 824459"/>
              <a:gd name="connsiteY7" fmla="*/ 137413 h 1103690"/>
              <a:gd name="connsiteX8" fmla="*/ 137413 w 824459"/>
              <a:gd name="connsiteY8" fmla="*/ 0 h 1103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4459" h="1103690">
                <a:moveTo>
                  <a:pt x="137413" y="0"/>
                </a:moveTo>
                <a:lnTo>
                  <a:pt x="687046" y="0"/>
                </a:lnTo>
                <a:cubicBezTo>
                  <a:pt x="762937" y="0"/>
                  <a:pt x="824459" y="61522"/>
                  <a:pt x="824459" y="137413"/>
                </a:cubicBezTo>
                <a:lnTo>
                  <a:pt x="824459" y="1076791"/>
                </a:lnTo>
                <a:lnTo>
                  <a:pt x="819028" y="1103690"/>
                </a:lnTo>
                <a:lnTo>
                  <a:pt x="5431" y="1103690"/>
                </a:lnTo>
                <a:lnTo>
                  <a:pt x="0" y="1076791"/>
                </a:lnTo>
                <a:lnTo>
                  <a:pt x="0" y="137413"/>
                </a:lnTo>
                <a:cubicBezTo>
                  <a:pt x="0" y="61522"/>
                  <a:pt x="61522" y="0"/>
                  <a:pt x="137413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1128713" y="5475288"/>
            <a:ext cx="823912" cy="293687"/>
          </a:xfrm>
          <a:custGeom>
            <a:avLst/>
            <a:gdLst>
              <a:gd name="connsiteX0" fmla="*/ 67457 w 824459"/>
              <a:gd name="connsiteY0" fmla="*/ 0 h 294221"/>
              <a:gd name="connsiteX1" fmla="*/ 757002 w 824459"/>
              <a:gd name="connsiteY1" fmla="*/ 0 h 294221"/>
              <a:gd name="connsiteX2" fmla="*/ 824459 w 824459"/>
              <a:gd name="connsiteY2" fmla="*/ 67457 h 294221"/>
              <a:gd name="connsiteX3" fmla="*/ 824459 w 824459"/>
              <a:gd name="connsiteY3" fmla="*/ 294221 h 294221"/>
              <a:gd name="connsiteX4" fmla="*/ 0 w 824459"/>
              <a:gd name="connsiteY4" fmla="*/ 294221 h 294221"/>
              <a:gd name="connsiteX5" fmla="*/ 0 w 824459"/>
              <a:gd name="connsiteY5" fmla="*/ 67457 h 294221"/>
              <a:gd name="connsiteX6" fmla="*/ 67457 w 824459"/>
              <a:gd name="connsiteY6" fmla="*/ 0 h 29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4459" h="294221">
                <a:moveTo>
                  <a:pt x="67457" y="0"/>
                </a:moveTo>
                <a:lnTo>
                  <a:pt x="757002" y="0"/>
                </a:lnTo>
                <a:cubicBezTo>
                  <a:pt x="794257" y="0"/>
                  <a:pt x="824459" y="30202"/>
                  <a:pt x="824459" y="67457"/>
                </a:cubicBezTo>
                <a:lnTo>
                  <a:pt x="824459" y="294221"/>
                </a:lnTo>
                <a:lnTo>
                  <a:pt x="0" y="294221"/>
                </a:lnTo>
                <a:lnTo>
                  <a:pt x="0" y="67457"/>
                </a:lnTo>
                <a:cubicBezTo>
                  <a:pt x="0" y="30202"/>
                  <a:pt x="30202" y="0"/>
                  <a:pt x="67457" y="0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8" name="矩形 21"/>
          <p:cNvSpPr>
            <a:spLocks noChangeArrowheads="1"/>
          </p:cNvSpPr>
          <p:nvPr/>
        </p:nvSpPr>
        <p:spPr bwMode="auto">
          <a:xfrm>
            <a:off x="1062038" y="5837238"/>
            <a:ext cx="890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595959"/>
                </a:solidFill>
                <a:latin typeface="Haettenschweiler" pitchFamily="34" charset="0"/>
                <a:ea typeface="微软雅黑" panose="020B0503020204020204" pitchFamily="34" charset="-122"/>
              </a:rPr>
              <a:t>01</a:t>
            </a:r>
            <a:endParaRPr lang="zh-CN" altLang="en-US" sz="3200">
              <a:solidFill>
                <a:srgbClr val="595959"/>
              </a:solidFill>
              <a:latin typeface="Haettenschweiler" pitchFamily="34" charset="0"/>
              <a:ea typeface="微软雅黑" panose="020B0503020204020204" pitchFamily="34" charset="-122"/>
            </a:endParaRPr>
          </a:p>
        </p:txBody>
      </p:sp>
      <p:sp>
        <p:nvSpPr>
          <p:cNvPr id="7179" name="矩形 22"/>
          <p:cNvSpPr>
            <a:spLocks noChangeArrowheads="1"/>
          </p:cNvSpPr>
          <p:nvPr/>
        </p:nvSpPr>
        <p:spPr bwMode="auto">
          <a:xfrm>
            <a:off x="2190750" y="5837238"/>
            <a:ext cx="890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595959"/>
                </a:solidFill>
                <a:latin typeface="Haettenschweiler" pitchFamily="34" charset="0"/>
                <a:ea typeface="微软雅黑" panose="020B0503020204020204" pitchFamily="34" charset="-122"/>
              </a:rPr>
              <a:t>02</a:t>
            </a:r>
            <a:endParaRPr lang="zh-CN" altLang="en-US" sz="3200">
              <a:solidFill>
                <a:srgbClr val="595959"/>
              </a:solidFill>
              <a:latin typeface="Haettenschweiler" pitchFamily="34" charset="0"/>
              <a:ea typeface="微软雅黑" panose="020B0503020204020204" pitchFamily="34" charset="-122"/>
            </a:endParaRPr>
          </a:p>
        </p:txBody>
      </p:sp>
      <p:sp>
        <p:nvSpPr>
          <p:cNvPr id="7180" name="矩形 23"/>
          <p:cNvSpPr>
            <a:spLocks noChangeArrowheads="1"/>
          </p:cNvSpPr>
          <p:nvPr/>
        </p:nvSpPr>
        <p:spPr bwMode="auto">
          <a:xfrm>
            <a:off x="3351213" y="5837238"/>
            <a:ext cx="890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595959"/>
                </a:solidFill>
                <a:latin typeface="Haettenschweiler" pitchFamily="34" charset="0"/>
                <a:ea typeface="微软雅黑" panose="020B0503020204020204" pitchFamily="34" charset="-122"/>
              </a:rPr>
              <a:t>03</a:t>
            </a:r>
            <a:endParaRPr lang="zh-CN" altLang="en-US" sz="3200">
              <a:solidFill>
                <a:srgbClr val="595959"/>
              </a:solidFill>
              <a:latin typeface="Haettenschweiler" pitchFamily="34" charset="0"/>
              <a:ea typeface="微软雅黑" panose="020B0503020204020204" pitchFamily="34" charset="-122"/>
            </a:endParaRPr>
          </a:p>
        </p:txBody>
      </p:sp>
      <p:sp>
        <p:nvSpPr>
          <p:cNvPr id="7181" name="矩形 24"/>
          <p:cNvSpPr>
            <a:spLocks noChangeArrowheads="1"/>
          </p:cNvSpPr>
          <p:nvPr/>
        </p:nvSpPr>
        <p:spPr bwMode="auto">
          <a:xfrm>
            <a:off x="4478338" y="5837238"/>
            <a:ext cx="890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>
                <a:solidFill>
                  <a:srgbClr val="595959"/>
                </a:solidFill>
                <a:latin typeface="Haettenschweiler" pitchFamily="34" charset="0"/>
                <a:ea typeface="微软雅黑" panose="020B0503020204020204" pitchFamily="34" charset="-122"/>
              </a:rPr>
              <a:t>04</a:t>
            </a:r>
            <a:endParaRPr lang="zh-CN" altLang="en-US" sz="3200">
              <a:solidFill>
                <a:srgbClr val="595959"/>
              </a:solidFill>
              <a:latin typeface="Haettenschweiler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460137" y="1571906"/>
            <a:ext cx="926074" cy="1305368"/>
            <a:chOff x="2600847" y="1940102"/>
            <a:chExt cx="1830416" cy="2580104"/>
          </a:xfrm>
          <a:solidFill>
            <a:srgbClr val="404040"/>
          </a:solidFill>
        </p:grpSpPr>
        <p:sp>
          <p:nvSpPr>
            <p:cNvPr id="27" name="任意多边形 26"/>
            <p:cNvSpPr/>
            <p:nvPr/>
          </p:nvSpPr>
          <p:spPr>
            <a:xfrm>
              <a:off x="2693437" y="2077616"/>
              <a:ext cx="1660849" cy="1231641"/>
            </a:xfrm>
            <a:custGeom>
              <a:avLst/>
              <a:gdLst>
                <a:gd name="connsiteX0" fmla="*/ 1063690 w 1660849"/>
                <a:gd name="connsiteY0" fmla="*/ 1231641 h 1231641"/>
                <a:gd name="connsiteX1" fmla="*/ 578498 w 1660849"/>
                <a:gd name="connsiteY1" fmla="*/ 1231641 h 1231641"/>
                <a:gd name="connsiteX2" fmla="*/ 578498 w 1660849"/>
                <a:gd name="connsiteY2" fmla="*/ 634482 h 1231641"/>
                <a:gd name="connsiteX3" fmla="*/ 0 w 1660849"/>
                <a:gd name="connsiteY3" fmla="*/ 105747 h 1231641"/>
                <a:gd name="connsiteX4" fmla="*/ 105747 w 1660849"/>
                <a:gd name="connsiteY4" fmla="*/ 0 h 1231641"/>
                <a:gd name="connsiteX5" fmla="*/ 578498 w 1660849"/>
                <a:gd name="connsiteY5" fmla="*/ 422988 h 1231641"/>
                <a:gd name="connsiteX6" fmla="*/ 1101012 w 1660849"/>
                <a:gd name="connsiteY6" fmla="*/ 416768 h 1231641"/>
                <a:gd name="connsiteX7" fmla="*/ 1548881 w 1660849"/>
                <a:gd name="connsiteY7" fmla="*/ 6221 h 1231641"/>
                <a:gd name="connsiteX8" fmla="*/ 1660849 w 1660849"/>
                <a:gd name="connsiteY8" fmla="*/ 124408 h 1231641"/>
                <a:gd name="connsiteX9" fmla="*/ 1094792 w 1660849"/>
                <a:gd name="connsiteY9" fmla="*/ 628262 h 1231641"/>
                <a:gd name="connsiteX10" fmla="*/ 1063690 w 1660849"/>
                <a:gd name="connsiteY10" fmla="*/ 1231641 h 1231641"/>
                <a:gd name="connsiteX0-1" fmla="*/ 1063690 w 1660849"/>
                <a:gd name="connsiteY0-2" fmla="*/ 1231641 h 1231641"/>
                <a:gd name="connsiteX1-3" fmla="*/ 578498 w 1660849"/>
                <a:gd name="connsiteY1-4" fmla="*/ 1231641 h 1231641"/>
                <a:gd name="connsiteX2-5" fmla="*/ 578498 w 1660849"/>
                <a:gd name="connsiteY2-6" fmla="*/ 634482 h 1231641"/>
                <a:gd name="connsiteX3-7" fmla="*/ 0 w 1660849"/>
                <a:gd name="connsiteY3-8" fmla="*/ 105747 h 1231641"/>
                <a:gd name="connsiteX4-9" fmla="*/ 105747 w 1660849"/>
                <a:gd name="connsiteY4-10" fmla="*/ 0 h 1231641"/>
                <a:gd name="connsiteX5-11" fmla="*/ 578498 w 1660849"/>
                <a:gd name="connsiteY5-12" fmla="*/ 422988 h 1231641"/>
                <a:gd name="connsiteX6-13" fmla="*/ 1101012 w 1660849"/>
                <a:gd name="connsiteY6-14" fmla="*/ 416768 h 1231641"/>
                <a:gd name="connsiteX7-15" fmla="*/ 1548881 w 1660849"/>
                <a:gd name="connsiteY7-16" fmla="*/ 6221 h 1231641"/>
                <a:gd name="connsiteX8-17" fmla="*/ 1660849 w 1660849"/>
                <a:gd name="connsiteY8-18" fmla="*/ 124408 h 1231641"/>
                <a:gd name="connsiteX9-19" fmla="*/ 1094792 w 1660849"/>
                <a:gd name="connsiteY9-20" fmla="*/ 628262 h 1231641"/>
                <a:gd name="connsiteX10-21" fmla="*/ 1063690 w 1660849"/>
                <a:gd name="connsiteY10-22" fmla="*/ 1231641 h 1231641"/>
                <a:gd name="connsiteX0-23" fmla="*/ 1063690 w 1660849"/>
                <a:gd name="connsiteY0-24" fmla="*/ 1231641 h 1231641"/>
                <a:gd name="connsiteX1-25" fmla="*/ 578498 w 1660849"/>
                <a:gd name="connsiteY1-26" fmla="*/ 1231641 h 1231641"/>
                <a:gd name="connsiteX2-27" fmla="*/ 578498 w 1660849"/>
                <a:gd name="connsiteY2-28" fmla="*/ 634482 h 1231641"/>
                <a:gd name="connsiteX3-29" fmla="*/ 0 w 1660849"/>
                <a:gd name="connsiteY3-30" fmla="*/ 105747 h 1231641"/>
                <a:gd name="connsiteX4-31" fmla="*/ 105747 w 1660849"/>
                <a:gd name="connsiteY4-32" fmla="*/ 0 h 1231641"/>
                <a:gd name="connsiteX5-33" fmla="*/ 578498 w 1660849"/>
                <a:gd name="connsiteY5-34" fmla="*/ 422988 h 1231641"/>
                <a:gd name="connsiteX6-35" fmla="*/ 1101012 w 1660849"/>
                <a:gd name="connsiteY6-36" fmla="*/ 416768 h 1231641"/>
                <a:gd name="connsiteX7-37" fmla="*/ 1548881 w 1660849"/>
                <a:gd name="connsiteY7-38" fmla="*/ 6221 h 1231641"/>
                <a:gd name="connsiteX8-39" fmla="*/ 1660849 w 1660849"/>
                <a:gd name="connsiteY8-40" fmla="*/ 124408 h 1231641"/>
                <a:gd name="connsiteX9-41" fmla="*/ 1094792 w 1660849"/>
                <a:gd name="connsiteY9-42" fmla="*/ 628262 h 1231641"/>
                <a:gd name="connsiteX10-43" fmla="*/ 1063690 w 1660849"/>
                <a:gd name="connsiteY10-44" fmla="*/ 1231641 h 1231641"/>
                <a:gd name="connsiteX0-45" fmla="*/ 1063690 w 1660849"/>
                <a:gd name="connsiteY0-46" fmla="*/ 1231641 h 1231641"/>
                <a:gd name="connsiteX1-47" fmla="*/ 578498 w 1660849"/>
                <a:gd name="connsiteY1-48" fmla="*/ 1231641 h 1231641"/>
                <a:gd name="connsiteX2-49" fmla="*/ 578498 w 1660849"/>
                <a:gd name="connsiteY2-50" fmla="*/ 634482 h 1231641"/>
                <a:gd name="connsiteX3-51" fmla="*/ 0 w 1660849"/>
                <a:gd name="connsiteY3-52" fmla="*/ 105747 h 1231641"/>
                <a:gd name="connsiteX4-53" fmla="*/ 105747 w 1660849"/>
                <a:gd name="connsiteY4-54" fmla="*/ 0 h 1231641"/>
                <a:gd name="connsiteX5-55" fmla="*/ 578498 w 1660849"/>
                <a:gd name="connsiteY5-56" fmla="*/ 422988 h 1231641"/>
                <a:gd name="connsiteX6-57" fmla="*/ 1101012 w 1660849"/>
                <a:gd name="connsiteY6-58" fmla="*/ 416768 h 1231641"/>
                <a:gd name="connsiteX7-59" fmla="*/ 1548881 w 1660849"/>
                <a:gd name="connsiteY7-60" fmla="*/ 6221 h 1231641"/>
                <a:gd name="connsiteX8-61" fmla="*/ 1660849 w 1660849"/>
                <a:gd name="connsiteY8-62" fmla="*/ 124408 h 1231641"/>
                <a:gd name="connsiteX9-63" fmla="*/ 1094792 w 1660849"/>
                <a:gd name="connsiteY9-64" fmla="*/ 628262 h 1231641"/>
                <a:gd name="connsiteX10-65" fmla="*/ 1063690 w 1660849"/>
                <a:gd name="connsiteY10-66" fmla="*/ 1231641 h 1231641"/>
              </a:gdLst>
              <a:ahLst/>
              <a:cxnLst>
                <a:cxn ang="0">
                  <a:pos x="connsiteX0-45" y="connsiteY0-46"/>
                </a:cxn>
                <a:cxn ang="0">
                  <a:pos x="connsiteX1-47" y="connsiteY1-48"/>
                </a:cxn>
                <a:cxn ang="0">
                  <a:pos x="connsiteX2-49" y="connsiteY2-50"/>
                </a:cxn>
                <a:cxn ang="0">
                  <a:pos x="connsiteX3-51" y="connsiteY3-52"/>
                </a:cxn>
                <a:cxn ang="0">
                  <a:pos x="connsiteX4-53" y="connsiteY4-54"/>
                </a:cxn>
                <a:cxn ang="0">
                  <a:pos x="connsiteX5-55" y="connsiteY5-56"/>
                </a:cxn>
                <a:cxn ang="0">
                  <a:pos x="connsiteX6-57" y="connsiteY6-58"/>
                </a:cxn>
                <a:cxn ang="0">
                  <a:pos x="connsiteX7-59" y="connsiteY7-60"/>
                </a:cxn>
                <a:cxn ang="0">
                  <a:pos x="connsiteX8-61" y="connsiteY8-62"/>
                </a:cxn>
                <a:cxn ang="0">
                  <a:pos x="connsiteX9-63" y="connsiteY9-64"/>
                </a:cxn>
                <a:cxn ang="0">
                  <a:pos x="connsiteX10-65" y="connsiteY10-66"/>
                </a:cxn>
              </a:cxnLst>
              <a:rect l="l" t="t" r="r" b="b"/>
              <a:pathLst>
                <a:path w="1660849" h="1231641">
                  <a:moveTo>
                    <a:pt x="1063690" y="1231641"/>
                  </a:moveTo>
                  <a:lnTo>
                    <a:pt x="578498" y="1231641"/>
                  </a:lnTo>
                  <a:lnTo>
                    <a:pt x="578498" y="634482"/>
                  </a:lnTo>
                  <a:lnTo>
                    <a:pt x="0" y="105747"/>
                  </a:lnTo>
                  <a:lnTo>
                    <a:pt x="105747" y="0"/>
                  </a:lnTo>
                  <a:lnTo>
                    <a:pt x="578498" y="422988"/>
                  </a:lnTo>
                  <a:cubicBezTo>
                    <a:pt x="684245" y="340050"/>
                    <a:pt x="895739" y="325535"/>
                    <a:pt x="1101012" y="416768"/>
                  </a:cubicBezTo>
                  <a:lnTo>
                    <a:pt x="1548881" y="6221"/>
                  </a:lnTo>
                  <a:lnTo>
                    <a:pt x="1660849" y="124408"/>
                  </a:lnTo>
                  <a:lnTo>
                    <a:pt x="1094792" y="628262"/>
                  </a:lnTo>
                  <a:lnTo>
                    <a:pt x="1063690" y="123164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304436" y="1940102"/>
              <a:ext cx="440250" cy="440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 rot="7091403">
              <a:off x="2576748" y="2016060"/>
              <a:ext cx="171112" cy="122914"/>
            </a:xfrm>
            <a:custGeom>
              <a:avLst/>
              <a:gdLst>
                <a:gd name="connsiteX0" fmla="*/ 107156 w 107156"/>
                <a:gd name="connsiteY0" fmla="*/ 23812 h 76200"/>
                <a:gd name="connsiteX1" fmla="*/ 0 w 107156"/>
                <a:gd name="connsiteY1" fmla="*/ 0 h 76200"/>
                <a:gd name="connsiteX2" fmla="*/ 42863 w 107156"/>
                <a:gd name="connsiteY2" fmla="*/ 76200 h 76200"/>
                <a:gd name="connsiteX3" fmla="*/ 107156 w 107156"/>
                <a:gd name="connsiteY3" fmla="*/ 23812 h 76200"/>
                <a:gd name="connsiteX0-1" fmla="*/ 107156 w 107156"/>
                <a:gd name="connsiteY0-2" fmla="*/ 23812 h 76200"/>
                <a:gd name="connsiteX1-3" fmla="*/ 0 w 107156"/>
                <a:gd name="connsiteY1-4" fmla="*/ 0 h 76200"/>
                <a:gd name="connsiteX2-5" fmla="*/ 42863 w 107156"/>
                <a:gd name="connsiteY2-6" fmla="*/ 76200 h 76200"/>
                <a:gd name="connsiteX3-7" fmla="*/ 107156 w 107156"/>
                <a:gd name="connsiteY3-8" fmla="*/ 23812 h 76200"/>
                <a:gd name="connsiteX0-9" fmla="*/ 107156 w 107156"/>
                <a:gd name="connsiteY0-10" fmla="*/ 23812 h 76200"/>
                <a:gd name="connsiteX1-11" fmla="*/ 0 w 107156"/>
                <a:gd name="connsiteY1-12" fmla="*/ 0 h 76200"/>
                <a:gd name="connsiteX2-13" fmla="*/ 42863 w 107156"/>
                <a:gd name="connsiteY2-14" fmla="*/ 76200 h 76200"/>
                <a:gd name="connsiteX3-15" fmla="*/ 107156 w 107156"/>
                <a:gd name="connsiteY3-16" fmla="*/ 23812 h 76200"/>
                <a:gd name="connsiteX0-17" fmla="*/ 107156 w 107156"/>
                <a:gd name="connsiteY0-18" fmla="*/ 23812 h 76857"/>
                <a:gd name="connsiteX1-19" fmla="*/ 0 w 107156"/>
                <a:gd name="connsiteY1-20" fmla="*/ 0 h 76857"/>
                <a:gd name="connsiteX2-21" fmla="*/ 42863 w 107156"/>
                <a:gd name="connsiteY2-22" fmla="*/ 76200 h 76857"/>
                <a:gd name="connsiteX3-23" fmla="*/ 107156 w 107156"/>
                <a:gd name="connsiteY3-24" fmla="*/ 23812 h 76857"/>
                <a:gd name="connsiteX0-25" fmla="*/ 107156 w 107156"/>
                <a:gd name="connsiteY0-26" fmla="*/ 23812 h 76972"/>
                <a:gd name="connsiteX1-27" fmla="*/ 0 w 107156"/>
                <a:gd name="connsiteY1-28" fmla="*/ 0 h 76972"/>
                <a:gd name="connsiteX2-29" fmla="*/ 42863 w 107156"/>
                <a:gd name="connsiteY2-30" fmla="*/ 76200 h 76972"/>
                <a:gd name="connsiteX3-31" fmla="*/ 107156 w 107156"/>
                <a:gd name="connsiteY3-32" fmla="*/ 23812 h 76972"/>
              </a:gdLst>
              <a:ahLst/>
              <a:cxnLst>
                <a:cxn ang="0">
                  <a:pos x="connsiteX0-25" y="connsiteY0-26"/>
                </a:cxn>
                <a:cxn ang="0">
                  <a:pos x="connsiteX1-27" y="connsiteY1-28"/>
                </a:cxn>
                <a:cxn ang="0">
                  <a:pos x="connsiteX2-29" y="connsiteY2-30"/>
                </a:cxn>
                <a:cxn ang="0">
                  <a:pos x="connsiteX3-31" y="connsiteY3-32"/>
                </a:cxn>
              </a:cxnLst>
              <a:rect l="l" t="t" r="r" b="b"/>
              <a:pathLst>
                <a:path w="107156" h="76972">
                  <a:moveTo>
                    <a:pt x="107156" y="23812"/>
                  </a:moveTo>
                  <a:lnTo>
                    <a:pt x="0" y="0"/>
                  </a:lnTo>
                  <a:cubicBezTo>
                    <a:pt x="1" y="56356"/>
                    <a:pt x="16668" y="67469"/>
                    <a:pt x="42863" y="76200"/>
                  </a:cubicBezTo>
                  <a:cubicBezTo>
                    <a:pt x="73819" y="82549"/>
                    <a:pt x="95250" y="48419"/>
                    <a:pt x="107156" y="2381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 rot="14508597" flipH="1">
              <a:off x="4284250" y="2019169"/>
              <a:ext cx="171112" cy="122914"/>
            </a:xfrm>
            <a:custGeom>
              <a:avLst/>
              <a:gdLst>
                <a:gd name="connsiteX0" fmla="*/ 107156 w 107156"/>
                <a:gd name="connsiteY0" fmla="*/ 23812 h 76200"/>
                <a:gd name="connsiteX1" fmla="*/ 0 w 107156"/>
                <a:gd name="connsiteY1" fmla="*/ 0 h 76200"/>
                <a:gd name="connsiteX2" fmla="*/ 42863 w 107156"/>
                <a:gd name="connsiteY2" fmla="*/ 76200 h 76200"/>
                <a:gd name="connsiteX3" fmla="*/ 107156 w 107156"/>
                <a:gd name="connsiteY3" fmla="*/ 23812 h 76200"/>
                <a:gd name="connsiteX0-1" fmla="*/ 107156 w 107156"/>
                <a:gd name="connsiteY0-2" fmla="*/ 23812 h 76200"/>
                <a:gd name="connsiteX1-3" fmla="*/ 0 w 107156"/>
                <a:gd name="connsiteY1-4" fmla="*/ 0 h 76200"/>
                <a:gd name="connsiteX2-5" fmla="*/ 42863 w 107156"/>
                <a:gd name="connsiteY2-6" fmla="*/ 76200 h 76200"/>
                <a:gd name="connsiteX3-7" fmla="*/ 107156 w 107156"/>
                <a:gd name="connsiteY3-8" fmla="*/ 23812 h 76200"/>
                <a:gd name="connsiteX0-9" fmla="*/ 107156 w 107156"/>
                <a:gd name="connsiteY0-10" fmla="*/ 23812 h 76200"/>
                <a:gd name="connsiteX1-11" fmla="*/ 0 w 107156"/>
                <a:gd name="connsiteY1-12" fmla="*/ 0 h 76200"/>
                <a:gd name="connsiteX2-13" fmla="*/ 42863 w 107156"/>
                <a:gd name="connsiteY2-14" fmla="*/ 76200 h 76200"/>
                <a:gd name="connsiteX3-15" fmla="*/ 107156 w 107156"/>
                <a:gd name="connsiteY3-16" fmla="*/ 23812 h 76200"/>
                <a:gd name="connsiteX0-17" fmla="*/ 107156 w 107156"/>
                <a:gd name="connsiteY0-18" fmla="*/ 23812 h 76857"/>
                <a:gd name="connsiteX1-19" fmla="*/ 0 w 107156"/>
                <a:gd name="connsiteY1-20" fmla="*/ 0 h 76857"/>
                <a:gd name="connsiteX2-21" fmla="*/ 42863 w 107156"/>
                <a:gd name="connsiteY2-22" fmla="*/ 76200 h 76857"/>
                <a:gd name="connsiteX3-23" fmla="*/ 107156 w 107156"/>
                <a:gd name="connsiteY3-24" fmla="*/ 23812 h 76857"/>
                <a:gd name="connsiteX0-25" fmla="*/ 107156 w 107156"/>
                <a:gd name="connsiteY0-26" fmla="*/ 23812 h 76972"/>
                <a:gd name="connsiteX1-27" fmla="*/ 0 w 107156"/>
                <a:gd name="connsiteY1-28" fmla="*/ 0 h 76972"/>
                <a:gd name="connsiteX2-29" fmla="*/ 42863 w 107156"/>
                <a:gd name="connsiteY2-30" fmla="*/ 76200 h 76972"/>
                <a:gd name="connsiteX3-31" fmla="*/ 107156 w 107156"/>
                <a:gd name="connsiteY3-32" fmla="*/ 23812 h 76972"/>
              </a:gdLst>
              <a:ahLst/>
              <a:cxnLst>
                <a:cxn ang="0">
                  <a:pos x="connsiteX0-25" y="connsiteY0-26"/>
                </a:cxn>
                <a:cxn ang="0">
                  <a:pos x="connsiteX1-27" y="connsiteY1-28"/>
                </a:cxn>
                <a:cxn ang="0">
                  <a:pos x="connsiteX2-29" y="connsiteY2-30"/>
                </a:cxn>
                <a:cxn ang="0">
                  <a:pos x="connsiteX3-31" y="connsiteY3-32"/>
                </a:cxn>
              </a:cxnLst>
              <a:rect l="l" t="t" r="r" b="b"/>
              <a:pathLst>
                <a:path w="107156" h="76972">
                  <a:moveTo>
                    <a:pt x="107156" y="23812"/>
                  </a:moveTo>
                  <a:lnTo>
                    <a:pt x="0" y="0"/>
                  </a:lnTo>
                  <a:cubicBezTo>
                    <a:pt x="1" y="56356"/>
                    <a:pt x="16668" y="67469"/>
                    <a:pt x="42863" y="76200"/>
                  </a:cubicBezTo>
                  <a:cubicBezTo>
                    <a:pt x="73819" y="82549"/>
                    <a:pt x="95250" y="48419"/>
                    <a:pt x="107156" y="2381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281164" y="3378914"/>
              <a:ext cx="488403" cy="1141292"/>
            </a:xfrm>
            <a:custGeom>
              <a:avLst/>
              <a:gdLst>
                <a:gd name="connsiteX0" fmla="*/ 311943 w 311943"/>
                <a:gd name="connsiteY0" fmla="*/ 647700 h 669131"/>
                <a:gd name="connsiteX1" fmla="*/ 311943 w 311943"/>
                <a:gd name="connsiteY1" fmla="*/ 0 h 669131"/>
                <a:gd name="connsiteX2" fmla="*/ 0 w 311943"/>
                <a:gd name="connsiteY2" fmla="*/ 0 h 669131"/>
                <a:gd name="connsiteX3" fmla="*/ 0 w 311943"/>
                <a:gd name="connsiteY3" fmla="*/ 669131 h 669131"/>
                <a:gd name="connsiteX4" fmla="*/ 111918 w 311943"/>
                <a:gd name="connsiteY4" fmla="*/ 669131 h 669131"/>
                <a:gd name="connsiteX5" fmla="*/ 111918 w 311943"/>
                <a:gd name="connsiteY5" fmla="*/ 92868 h 669131"/>
                <a:gd name="connsiteX6" fmla="*/ 192881 w 311943"/>
                <a:gd name="connsiteY6" fmla="*/ 92868 h 669131"/>
                <a:gd name="connsiteX7" fmla="*/ 192881 w 311943"/>
                <a:gd name="connsiteY7" fmla="*/ 652462 h 669131"/>
                <a:gd name="connsiteX8" fmla="*/ 311943 w 311943"/>
                <a:gd name="connsiteY8" fmla="*/ 647700 h 669131"/>
                <a:gd name="connsiteX0-1" fmla="*/ 312037 w 312037"/>
                <a:gd name="connsiteY0-2" fmla="*/ 647700 h 695589"/>
                <a:gd name="connsiteX1-3" fmla="*/ 312037 w 312037"/>
                <a:gd name="connsiteY1-4" fmla="*/ 0 h 695589"/>
                <a:gd name="connsiteX2-5" fmla="*/ 94 w 312037"/>
                <a:gd name="connsiteY2-6" fmla="*/ 0 h 695589"/>
                <a:gd name="connsiteX3-7" fmla="*/ 94 w 312037"/>
                <a:gd name="connsiteY3-8" fmla="*/ 669131 h 695589"/>
                <a:gd name="connsiteX4-9" fmla="*/ 112012 w 312037"/>
                <a:gd name="connsiteY4-10" fmla="*/ 669131 h 695589"/>
                <a:gd name="connsiteX5-11" fmla="*/ 112012 w 312037"/>
                <a:gd name="connsiteY5-12" fmla="*/ 92868 h 695589"/>
                <a:gd name="connsiteX6-13" fmla="*/ 192975 w 312037"/>
                <a:gd name="connsiteY6-14" fmla="*/ 92868 h 695589"/>
                <a:gd name="connsiteX7-15" fmla="*/ 192975 w 312037"/>
                <a:gd name="connsiteY7-16" fmla="*/ 652462 h 695589"/>
                <a:gd name="connsiteX8-17" fmla="*/ 312037 w 312037"/>
                <a:gd name="connsiteY8-18" fmla="*/ 647700 h 695589"/>
                <a:gd name="connsiteX0-19" fmla="*/ 312010 w 312010"/>
                <a:gd name="connsiteY0-20" fmla="*/ 647700 h 712012"/>
                <a:gd name="connsiteX1-21" fmla="*/ 312010 w 312010"/>
                <a:gd name="connsiteY1-22" fmla="*/ 0 h 712012"/>
                <a:gd name="connsiteX2-23" fmla="*/ 67 w 312010"/>
                <a:gd name="connsiteY2-24" fmla="*/ 0 h 712012"/>
                <a:gd name="connsiteX3-25" fmla="*/ 67 w 312010"/>
                <a:gd name="connsiteY3-26" fmla="*/ 669131 h 712012"/>
                <a:gd name="connsiteX4-27" fmla="*/ 111985 w 312010"/>
                <a:gd name="connsiteY4-28" fmla="*/ 669131 h 712012"/>
                <a:gd name="connsiteX5-29" fmla="*/ 111985 w 312010"/>
                <a:gd name="connsiteY5-30" fmla="*/ 92868 h 712012"/>
                <a:gd name="connsiteX6-31" fmla="*/ 192948 w 312010"/>
                <a:gd name="connsiteY6-32" fmla="*/ 92868 h 712012"/>
                <a:gd name="connsiteX7-33" fmla="*/ 192948 w 312010"/>
                <a:gd name="connsiteY7-34" fmla="*/ 652462 h 712012"/>
                <a:gd name="connsiteX8-35" fmla="*/ 312010 w 312010"/>
                <a:gd name="connsiteY8-36" fmla="*/ 647700 h 712012"/>
                <a:gd name="connsiteX0-37" fmla="*/ 312010 w 312010"/>
                <a:gd name="connsiteY0-38" fmla="*/ 647700 h 712012"/>
                <a:gd name="connsiteX1-39" fmla="*/ 312010 w 312010"/>
                <a:gd name="connsiteY1-40" fmla="*/ 0 h 712012"/>
                <a:gd name="connsiteX2-41" fmla="*/ 67 w 312010"/>
                <a:gd name="connsiteY2-42" fmla="*/ 0 h 712012"/>
                <a:gd name="connsiteX3-43" fmla="*/ 67 w 312010"/>
                <a:gd name="connsiteY3-44" fmla="*/ 669131 h 712012"/>
                <a:gd name="connsiteX4-45" fmla="*/ 111985 w 312010"/>
                <a:gd name="connsiteY4-46" fmla="*/ 669131 h 712012"/>
                <a:gd name="connsiteX5-47" fmla="*/ 111985 w 312010"/>
                <a:gd name="connsiteY5-48" fmla="*/ 92868 h 712012"/>
                <a:gd name="connsiteX6-49" fmla="*/ 192948 w 312010"/>
                <a:gd name="connsiteY6-50" fmla="*/ 92868 h 712012"/>
                <a:gd name="connsiteX7-51" fmla="*/ 192948 w 312010"/>
                <a:gd name="connsiteY7-52" fmla="*/ 652462 h 712012"/>
                <a:gd name="connsiteX8-53" fmla="*/ 312010 w 312010"/>
                <a:gd name="connsiteY8-54" fmla="*/ 647700 h 712012"/>
                <a:gd name="connsiteX0-55" fmla="*/ 312010 w 312013"/>
                <a:gd name="connsiteY0-56" fmla="*/ 647700 h 719108"/>
                <a:gd name="connsiteX1-57" fmla="*/ 312010 w 312013"/>
                <a:gd name="connsiteY1-58" fmla="*/ 0 h 719108"/>
                <a:gd name="connsiteX2-59" fmla="*/ 67 w 312013"/>
                <a:gd name="connsiteY2-60" fmla="*/ 0 h 719108"/>
                <a:gd name="connsiteX3-61" fmla="*/ 67 w 312013"/>
                <a:gd name="connsiteY3-62" fmla="*/ 669131 h 719108"/>
                <a:gd name="connsiteX4-63" fmla="*/ 111985 w 312013"/>
                <a:gd name="connsiteY4-64" fmla="*/ 669131 h 719108"/>
                <a:gd name="connsiteX5-65" fmla="*/ 111985 w 312013"/>
                <a:gd name="connsiteY5-66" fmla="*/ 92868 h 719108"/>
                <a:gd name="connsiteX6-67" fmla="*/ 192948 w 312013"/>
                <a:gd name="connsiteY6-68" fmla="*/ 92868 h 719108"/>
                <a:gd name="connsiteX7-69" fmla="*/ 192948 w 312013"/>
                <a:gd name="connsiteY7-70" fmla="*/ 652462 h 719108"/>
                <a:gd name="connsiteX8-71" fmla="*/ 312010 w 312013"/>
                <a:gd name="connsiteY8-72" fmla="*/ 647700 h 719108"/>
                <a:gd name="connsiteX0-73" fmla="*/ 311948 w 311951"/>
                <a:gd name="connsiteY0-74" fmla="*/ 647700 h 720495"/>
                <a:gd name="connsiteX1-75" fmla="*/ 311948 w 311951"/>
                <a:gd name="connsiteY1-76" fmla="*/ 0 h 720495"/>
                <a:gd name="connsiteX2-77" fmla="*/ 5 w 311951"/>
                <a:gd name="connsiteY2-78" fmla="*/ 0 h 720495"/>
                <a:gd name="connsiteX3-79" fmla="*/ 5 w 311951"/>
                <a:gd name="connsiteY3-80" fmla="*/ 669131 h 720495"/>
                <a:gd name="connsiteX4-81" fmla="*/ 111923 w 311951"/>
                <a:gd name="connsiteY4-82" fmla="*/ 669131 h 720495"/>
                <a:gd name="connsiteX5-83" fmla="*/ 111923 w 311951"/>
                <a:gd name="connsiteY5-84" fmla="*/ 92868 h 720495"/>
                <a:gd name="connsiteX6-85" fmla="*/ 192886 w 311951"/>
                <a:gd name="connsiteY6-86" fmla="*/ 92868 h 720495"/>
                <a:gd name="connsiteX7-87" fmla="*/ 192886 w 311951"/>
                <a:gd name="connsiteY7-88" fmla="*/ 652462 h 720495"/>
                <a:gd name="connsiteX8-89" fmla="*/ 311948 w 311951"/>
                <a:gd name="connsiteY8-90" fmla="*/ 647700 h 720495"/>
                <a:gd name="connsiteX0-91" fmla="*/ 311948 w 311951"/>
                <a:gd name="connsiteY0-92" fmla="*/ 647700 h 728962"/>
                <a:gd name="connsiteX1-93" fmla="*/ 311948 w 311951"/>
                <a:gd name="connsiteY1-94" fmla="*/ 0 h 728962"/>
                <a:gd name="connsiteX2-95" fmla="*/ 5 w 311951"/>
                <a:gd name="connsiteY2-96" fmla="*/ 0 h 728962"/>
                <a:gd name="connsiteX3-97" fmla="*/ 5 w 311951"/>
                <a:gd name="connsiteY3-98" fmla="*/ 669131 h 728962"/>
                <a:gd name="connsiteX4-99" fmla="*/ 111923 w 311951"/>
                <a:gd name="connsiteY4-100" fmla="*/ 669131 h 728962"/>
                <a:gd name="connsiteX5-101" fmla="*/ 111923 w 311951"/>
                <a:gd name="connsiteY5-102" fmla="*/ 92868 h 728962"/>
                <a:gd name="connsiteX6-103" fmla="*/ 192886 w 311951"/>
                <a:gd name="connsiteY6-104" fmla="*/ 92868 h 728962"/>
                <a:gd name="connsiteX7-105" fmla="*/ 192886 w 311951"/>
                <a:gd name="connsiteY7-106" fmla="*/ 652462 h 728962"/>
                <a:gd name="connsiteX8-107" fmla="*/ 311948 w 311951"/>
                <a:gd name="connsiteY8-108" fmla="*/ 647700 h 728962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  <a:cxn ang="0">
                  <a:pos x="connsiteX5-101" y="connsiteY5-102"/>
                </a:cxn>
                <a:cxn ang="0">
                  <a:pos x="connsiteX6-103" y="connsiteY6-104"/>
                </a:cxn>
                <a:cxn ang="0">
                  <a:pos x="connsiteX7-105" y="connsiteY7-106"/>
                </a:cxn>
                <a:cxn ang="0">
                  <a:pos x="connsiteX8-107" y="connsiteY8-108"/>
                </a:cxn>
              </a:cxnLst>
              <a:rect l="l" t="t" r="r" b="b"/>
              <a:pathLst>
                <a:path w="311951" h="728962">
                  <a:moveTo>
                    <a:pt x="311948" y="647700"/>
                  </a:moveTo>
                  <a:lnTo>
                    <a:pt x="311948" y="0"/>
                  </a:lnTo>
                  <a:lnTo>
                    <a:pt x="5" y="0"/>
                  </a:lnTo>
                  <a:lnTo>
                    <a:pt x="5" y="669131"/>
                  </a:lnTo>
                  <a:cubicBezTo>
                    <a:pt x="-789" y="750093"/>
                    <a:pt x="107955" y="747712"/>
                    <a:pt x="111923" y="669131"/>
                  </a:cubicBezTo>
                  <a:lnTo>
                    <a:pt x="111923" y="92868"/>
                  </a:lnTo>
                  <a:lnTo>
                    <a:pt x="192886" y="92868"/>
                  </a:lnTo>
                  <a:lnTo>
                    <a:pt x="192886" y="652462"/>
                  </a:lnTo>
                  <a:cubicBezTo>
                    <a:pt x="192091" y="750888"/>
                    <a:pt x="312742" y="732630"/>
                    <a:pt x="311948" y="64770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04553" y="4062728"/>
            <a:ext cx="638959" cy="1299937"/>
            <a:chOff x="1647825" y="4345931"/>
            <a:chExt cx="804179" cy="1636071"/>
          </a:xfrm>
          <a:solidFill>
            <a:srgbClr val="404040"/>
          </a:solidFill>
        </p:grpSpPr>
        <p:sp>
          <p:nvSpPr>
            <p:cNvPr id="33" name="椭圆 32"/>
            <p:cNvSpPr/>
            <p:nvPr/>
          </p:nvSpPr>
          <p:spPr>
            <a:xfrm>
              <a:off x="1888535" y="4345931"/>
              <a:ext cx="275698" cy="27569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1663381" y="4650115"/>
              <a:ext cx="771956" cy="611131"/>
            </a:xfrm>
            <a:custGeom>
              <a:avLst/>
              <a:gdLst>
                <a:gd name="connsiteX0" fmla="*/ 101089 w 771956"/>
                <a:gd name="connsiteY0" fmla="*/ 592751 h 611131"/>
                <a:gd name="connsiteX1" fmla="*/ 0 w 771956"/>
                <a:gd name="connsiteY1" fmla="*/ 583561 h 611131"/>
                <a:gd name="connsiteX2" fmla="*/ 133254 w 771956"/>
                <a:gd name="connsiteY2" fmla="*/ 87304 h 611131"/>
                <a:gd name="connsiteX3" fmla="*/ 349218 w 771956"/>
                <a:gd name="connsiteY3" fmla="*/ 0 h 611131"/>
                <a:gd name="connsiteX4" fmla="*/ 422738 w 771956"/>
                <a:gd name="connsiteY4" fmla="*/ 4595 h 611131"/>
                <a:gd name="connsiteX5" fmla="*/ 634106 w 771956"/>
                <a:gd name="connsiteY5" fmla="*/ 68924 h 611131"/>
                <a:gd name="connsiteX6" fmla="*/ 771956 w 771956"/>
                <a:gd name="connsiteY6" fmla="*/ 588156 h 611131"/>
                <a:gd name="connsiteX7" fmla="*/ 684651 w 771956"/>
                <a:gd name="connsiteY7" fmla="*/ 611131 h 611131"/>
                <a:gd name="connsiteX8" fmla="*/ 583562 w 771956"/>
                <a:gd name="connsiteY8" fmla="*/ 220558 h 611131"/>
                <a:gd name="connsiteX9" fmla="*/ 537612 w 771956"/>
                <a:gd name="connsiteY9" fmla="*/ 238938 h 611131"/>
                <a:gd name="connsiteX10" fmla="*/ 537612 w 771956"/>
                <a:gd name="connsiteY10" fmla="*/ 555992 h 611131"/>
                <a:gd name="connsiteX11" fmla="*/ 225154 w 771956"/>
                <a:gd name="connsiteY11" fmla="*/ 555992 h 611131"/>
                <a:gd name="connsiteX12" fmla="*/ 225154 w 771956"/>
                <a:gd name="connsiteY12" fmla="*/ 229748 h 611131"/>
                <a:gd name="connsiteX13" fmla="*/ 188394 w 771956"/>
                <a:gd name="connsiteY13" fmla="*/ 234343 h 611131"/>
                <a:gd name="connsiteX14" fmla="*/ 101089 w 771956"/>
                <a:gd name="connsiteY14" fmla="*/ 592751 h 611131"/>
                <a:gd name="connsiteX0-1" fmla="*/ 101089 w 771956"/>
                <a:gd name="connsiteY0-2" fmla="*/ 592751 h 611131"/>
                <a:gd name="connsiteX1-3" fmla="*/ 0 w 771956"/>
                <a:gd name="connsiteY1-4" fmla="*/ 583561 h 611131"/>
                <a:gd name="connsiteX2-5" fmla="*/ 133254 w 771956"/>
                <a:gd name="connsiteY2-6" fmla="*/ 87304 h 611131"/>
                <a:gd name="connsiteX3-7" fmla="*/ 349218 w 771956"/>
                <a:gd name="connsiteY3-8" fmla="*/ 0 h 611131"/>
                <a:gd name="connsiteX4-9" fmla="*/ 422738 w 771956"/>
                <a:gd name="connsiteY4-10" fmla="*/ 4595 h 611131"/>
                <a:gd name="connsiteX5-11" fmla="*/ 634106 w 771956"/>
                <a:gd name="connsiteY5-12" fmla="*/ 68924 h 611131"/>
                <a:gd name="connsiteX6-13" fmla="*/ 771956 w 771956"/>
                <a:gd name="connsiteY6-14" fmla="*/ 588156 h 611131"/>
                <a:gd name="connsiteX7-15" fmla="*/ 684651 w 771956"/>
                <a:gd name="connsiteY7-16" fmla="*/ 611131 h 611131"/>
                <a:gd name="connsiteX8-17" fmla="*/ 583562 w 771956"/>
                <a:gd name="connsiteY8-18" fmla="*/ 220558 h 611131"/>
                <a:gd name="connsiteX9-19" fmla="*/ 537612 w 771956"/>
                <a:gd name="connsiteY9-20" fmla="*/ 238938 h 611131"/>
                <a:gd name="connsiteX10-21" fmla="*/ 537612 w 771956"/>
                <a:gd name="connsiteY10-22" fmla="*/ 555992 h 611131"/>
                <a:gd name="connsiteX11-23" fmla="*/ 225154 w 771956"/>
                <a:gd name="connsiteY11-24" fmla="*/ 555992 h 611131"/>
                <a:gd name="connsiteX12-25" fmla="*/ 225154 w 771956"/>
                <a:gd name="connsiteY12-26" fmla="*/ 229748 h 611131"/>
                <a:gd name="connsiteX13-27" fmla="*/ 188394 w 771956"/>
                <a:gd name="connsiteY13-28" fmla="*/ 234343 h 611131"/>
                <a:gd name="connsiteX14-29" fmla="*/ 101089 w 771956"/>
                <a:gd name="connsiteY14-30" fmla="*/ 592751 h 611131"/>
                <a:gd name="connsiteX0-31" fmla="*/ 101089 w 771956"/>
                <a:gd name="connsiteY0-32" fmla="*/ 592751 h 611131"/>
                <a:gd name="connsiteX1-33" fmla="*/ 0 w 771956"/>
                <a:gd name="connsiteY1-34" fmla="*/ 583561 h 611131"/>
                <a:gd name="connsiteX2-35" fmla="*/ 133254 w 771956"/>
                <a:gd name="connsiteY2-36" fmla="*/ 87304 h 611131"/>
                <a:gd name="connsiteX3-37" fmla="*/ 349218 w 771956"/>
                <a:gd name="connsiteY3-38" fmla="*/ 0 h 611131"/>
                <a:gd name="connsiteX4-39" fmla="*/ 422738 w 771956"/>
                <a:gd name="connsiteY4-40" fmla="*/ 4595 h 611131"/>
                <a:gd name="connsiteX5-41" fmla="*/ 634106 w 771956"/>
                <a:gd name="connsiteY5-42" fmla="*/ 68924 h 611131"/>
                <a:gd name="connsiteX6-43" fmla="*/ 771956 w 771956"/>
                <a:gd name="connsiteY6-44" fmla="*/ 588156 h 611131"/>
                <a:gd name="connsiteX7-45" fmla="*/ 684651 w 771956"/>
                <a:gd name="connsiteY7-46" fmla="*/ 611131 h 611131"/>
                <a:gd name="connsiteX8-47" fmla="*/ 583562 w 771956"/>
                <a:gd name="connsiteY8-48" fmla="*/ 220558 h 611131"/>
                <a:gd name="connsiteX9-49" fmla="*/ 537612 w 771956"/>
                <a:gd name="connsiteY9-50" fmla="*/ 238938 h 611131"/>
                <a:gd name="connsiteX10-51" fmla="*/ 537612 w 771956"/>
                <a:gd name="connsiteY10-52" fmla="*/ 555992 h 611131"/>
                <a:gd name="connsiteX11-53" fmla="*/ 225154 w 771956"/>
                <a:gd name="connsiteY11-54" fmla="*/ 555992 h 611131"/>
                <a:gd name="connsiteX12-55" fmla="*/ 225154 w 771956"/>
                <a:gd name="connsiteY12-56" fmla="*/ 229748 h 611131"/>
                <a:gd name="connsiteX13-57" fmla="*/ 188394 w 771956"/>
                <a:gd name="connsiteY13-58" fmla="*/ 234343 h 611131"/>
                <a:gd name="connsiteX14-59" fmla="*/ 101089 w 771956"/>
                <a:gd name="connsiteY14-60" fmla="*/ 592751 h 611131"/>
                <a:gd name="connsiteX0-61" fmla="*/ 101089 w 771956"/>
                <a:gd name="connsiteY0-62" fmla="*/ 592751 h 611131"/>
                <a:gd name="connsiteX1-63" fmla="*/ 0 w 771956"/>
                <a:gd name="connsiteY1-64" fmla="*/ 583561 h 611131"/>
                <a:gd name="connsiteX2-65" fmla="*/ 133254 w 771956"/>
                <a:gd name="connsiteY2-66" fmla="*/ 87304 h 611131"/>
                <a:gd name="connsiteX3-67" fmla="*/ 349218 w 771956"/>
                <a:gd name="connsiteY3-68" fmla="*/ 0 h 611131"/>
                <a:gd name="connsiteX4-69" fmla="*/ 422738 w 771956"/>
                <a:gd name="connsiteY4-70" fmla="*/ 4595 h 611131"/>
                <a:gd name="connsiteX5-71" fmla="*/ 634106 w 771956"/>
                <a:gd name="connsiteY5-72" fmla="*/ 68924 h 611131"/>
                <a:gd name="connsiteX6-73" fmla="*/ 771956 w 771956"/>
                <a:gd name="connsiteY6-74" fmla="*/ 588156 h 611131"/>
                <a:gd name="connsiteX7-75" fmla="*/ 684651 w 771956"/>
                <a:gd name="connsiteY7-76" fmla="*/ 611131 h 611131"/>
                <a:gd name="connsiteX8-77" fmla="*/ 583562 w 771956"/>
                <a:gd name="connsiteY8-78" fmla="*/ 220558 h 611131"/>
                <a:gd name="connsiteX9-79" fmla="*/ 537612 w 771956"/>
                <a:gd name="connsiteY9-80" fmla="*/ 238938 h 611131"/>
                <a:gd name="connsiteX10-81" fmla="*/ 537612 w 771956"/>
                <a:gd name="connsiteY10-82" fmla="*/ 555992 h 611131"/>
                <a:gd name="connsiteX11-83" fmla="*/ 225154 w 771956"/>
                <a:gd name="connsiteY11-84" fmla="*/ 555992 h 611131"/>
                <a:gd name="connsiteX12-85" fmla="*/ 225154 w 771956"/>
                <a:gd name="connsiteY12-86" fmla="*/ 229748 h 611131"/>
                <a:gd name="connsiteX13-87" fmla="*/ 188394 w 771956"/>
                <a:gd name="connsiteY13-88" fmla="*/ 234343 h 611131"/>
                <a:gd name="connsiteX14-89" fmla="*/ 101089 w 771956"/>
                <a:gd name="connsiteY14-90" fmla="*/ 592751 h 611131"/>
                <a:gd name="connsiteX0-91" fmla="*/ 101089 w 771956"/>
                <a:gd name="connsiteY0-92" fmla="*/ 592751 h 611131"/>
                <a:gd name="connsiteX1-93" fmla="*/ 0 w 771956"/>
                <a:gd name="connsiteY1-94" fmla="*/ 583561 h 611131"/>
                <a:gd name="connsiteX2-95" fmla="*/ 133254 w 771956"/>
                <a:gd name="connsiteY2-96" fmla="*/ 87304 h 611131"/>
                <a:gd name="connsiteX3-97" fmla="*/ 349218 w 771956"/>
                <a:gd name="connsiteY3-98" fmla="*/ 0 h 611131"/>
                <a:gd name="connsiteX4-99" fmla="*/ 422738 w 771956"/>
                <a:gd name="connsiteY4-100" fmla="*/ 4595 h 611131"/>
                <a:gd name="connsiteX5-101" fmla="*/ 634106 w 771956"/>
                <a:gd name="connsiteY5-102" fmla="*/ 68924 h 611131"/>
                <a:gd name="connsiteX6-103" fmla="*/ 771956 w 771956"/>
                <a:gd name="connsiteY6-104" fmla="*/ 588156 h 611131"/>
                <a:gd name="connsiteX7-105" fmla="*/ 684651 w 771956"/>
                <a:gd name="connsiteY7-106" fmla="*/ 611131 h 611131"/>
                <a:gd name="connsiteX8-107" fmla="*/ 583562 w 771956"/>
                <a:gd name="connsiteY8-108" fmla="*/ 220558 h 611131"/>
                <a:gd name="connsiteX9-109" fmla="*/ 537612 w 771956"/>
                <a:gd name="connsiteY9-110" fmla="*/ 238938 h 611131"/>
                <a:gd name="connsiteX10-111" fmla="*/ 537612 w 771956"/>
                <a:gd name="connsiteY10-112" fmla="*/ 555992 h 611131"/>
                <a:gd name="connsiteX11-113" fmla="*/ 225154 w 771956"/>
                <a:gd name="connsiteY11-114" fmla="*/ 555992 h 611131"/>
                <a:gd name="connsiteX12-115" fmla="*/ 225154 w 771956"/>
                <a:gd name="connsiteY12-116" fmla="*/ 229748 h 611131"/>
                <a:gd name="connsiteX13-117" fmla="*/ 188394 w 771956"/>
                <a:gd name="connsiteY13-118" fmla="*/ 234343 h 611131"/>
                <a:gd name="connsiteX14-119" fmla="*/ 101089 w 771956"/>
                <a:gd name="connsiteY14-120" fmla="*/ 592751 h 611131"/>
                <a:gd name="connsiteX0-121" fmla="*/ 101089 w 771956"/>
                <a:gd name="connsiteY0-122" fmla="*/ 592751 h 611131"/>
                <a:gd name="connsiteX1-123" fmla="*/ 0 w 771956"/>
                <a:gd name="connsiteY1-124" fmla="*/ 583561 h 611131"/>
                <a:gd name="connsiteX2-125" fmla="*/ 133254 w 771956"/>
                <a:gd name="connsiteY2-126" fmla="*/ 87304 h 611131"/>
                <a:gd name="connsiteX3-127" fmla="*/ 349218 w 771956"/>
                <a:gd name="connsiteY3-128" fmla="*/ 0 h 611131"/>
                <a:gd name="connsiteX4-129" fmla="*/ 422738 w 771956"/>
                <a:gd name="connsiteY4-130" fmla="*/ 2214 h 611131"/>
                <a:gd name="connsiteX5-131" fmla="*/ 634106 w 771956"/>
                <a:gd name="connsiteY5-132" fmla="*/ 68924 h 611131"/>
                <a:gd name="connsiteX6-133" fmla="*/ 771956 w 771956"/>
                <a:gd name="connsiteY6-134" fmla="*/ 588156 h 611131"/>
                <a:gd name="connsiteX7-135" fmla="*/ 684651 w 771956"/>
                <a:gd name="connsiteY7-136" fmla="*/ 611131 h 611131"/>
                <a:gd name="connsiteX8-137" fmla="*/ 583562 w 771956"/>
                <a:gd name="connsiteY8-138" fmla="*/ 220558 h 611131"/>
                <a:gd name="connsiteX9-139" fmla="*/ 537612 w 771956"/>
                <a:gd name="connsiteY9-140" fmla="*/ 238938 h 611131"/>
                <a:gd name="connsiteX10-141" fmla="*/ 537612 w 771956"/>
                <a:gd name="connsiteY10-142" fmla="*/ 555992 h 611131"/>
                <a:gd name="connsiteX11-143" fmla="*/ 225154 w 771956"/>
                <a:gd name="connsiteY11-144" fmla="*/ 555992 h 611131"/>
                <a:gd name="connsiteX12-145" fmla="*/ 225154 w 771956"/>
                <a:gd name="connsiteY12-146" fmla="*/ 229748 h 611131"/>
                <a:gd name="connsiteX13-147" fmla="*/ 188394 w 771956"/>
                <a:gd name="connsiteY13-148" fmla="*/ 234343 h 611131"/>
                <a:gd name="connsiteX14-149" fmla="*/ 101089 w 771956"/>
                <a:gd name="connsiteY14-150" fmla="*/ 592751 h 611131"/>
              </a:gdLst>
              <a:ahLst/>
              <a:cxnLst>
                <a:cxn ang="0">
                  <a:pos x="connsiteX0-121" y="connsiteY0-122"/>
                </a:cxn>
                <a:cxn ang="0">
                  <a:pos x="connsiteX1-123" y="connsiteY1-124"/>
                </a:cxn>
                <a:cxn ang="0">
                  <a:pos x="connsiteX2-125" y="connsiteY2-126"/>
                </a:cxn>
                <a:cxn ang="0">
                  <a:pos x="connsiteX3-127" y="connsiteY3-128"/>
                </a:cxn>
                <a:cxn ang="0">
                  <a:pos x="connsiteX4-129" y="connsiteY4-130"/>
                </a:cxn>
                <a:cxn ang="0">
                  <a:pos x="connsiteX5-131" y="connsiteY5-132"/>
                </a:cxn>
                <a:cxn ang="0">
                  <a:pos x="connsiteX6-133" y="connsiteY6-134"/>
                </a:cxn>
                <a:cxn ang="0">
                  <a:pos x="connsiteX7-135" y="connsiteY7-136"/>
                </a:cxn>
                <a:cxn ang="0">
                  <a:pos x="connsiteX8-137" y="connsiteY8-138"/>
                </a:cxn>
                <a:cxn ang="0">
                  <a:pos x="connsiteX9-139" y="connsiteY9-140"/>
                </a:cxn>
                <a:cxn ang="0">
                  <a:pos x="connsiteX10-141" y="connsiteY10-142"/>
                </a:cxn>
                <a:cxn ang="0">
                  <a:pos x="connsiteX11-143" y="connsiteY11-144"/>
                </a:cxn>
                <a:cxn ang="0">
                  <a:pos x="connsiteX12-145" y="connsiteY12-146"/>
                </a:cxn>
                <a:cxn ang="0">
                  <a:pos x="connsiteX13-147" y="connsiteY13-148"/>
                </a:cxn>
                <a:cxn ang="0">
                  <a:pos x="connsiteX14-149" y="connsiteY14-150"/>
                </a:cxn>
              </a:cxnLst>
              <a:rect l="l" t="t" r="r" b="b"/>
              <a:pathLst>
                <a:path w="771956" h="611131">
                  <a:moveTo>
                    <a:pt x="101089" y="592751"/>
                  </a:moveTo>
                  <a:lnTo>
                    <a:pt x="0" y="583561"/>
                  </a:lnTo>
                  <a:lnTo>
                    <a:pt x="133254" y="87304"/>
                  </a:lnTo>
                  <a:cubicBezTo>
                    <a:pt x="145711" y="62965"/>
                    <a:pt x="277230" y="29101"/>
                    <a:pt x="349218" y="0"/>
                  </a:cubicBezTo>
                  <a:lnTo>
                    <a:pt x="422738" y="2214"/>
                  </a:lnTo>
                  <a:cubicBezTo>
                    <a:pt x="493194" y="23657"/>
                    <a:pt x="625562" y="47481"/>
                    <a:pt x="634106" y="68924"/>
                  </a:cubicBezTo>
                  <a:lnTo>
                    <a:pt x="771956" y="588156"/>
                  </a:lnTo>
                  <a:lnTo>
                    <a:pt x="684651" y="611131"/>
                  </a:lnTo>
                  <a:lnTo>
                    <a:pt x="583562" y="220558"/>
                  </a:lnTo>
                  <a:cubicBezTo>
                    <a:pt x="573008" y="193347"/>
                    <a:pt x="552929" y="232811"/>
                    <a:pt x="537612" y="238938"/>
                  </a:cubicBezTo>
                  <a:lnTo>
                    <a:pt x="537612" y="555992"/>
                  </a:lnTo>
                  <a:lnTo>
                    <a:pt x="225154" y="555992"/>
                  </a:lnTo>
                  <a:lnTo>
                    <a:pt x="225154" y="229748"/>
                  </a:lnTo>
                  <a:cubicBezTo>
                    <a:pt x="212901" y="231280"/>
                    <a:pt x="198266" y="213761"/>
                    <a:pt x="188394" y="234343"/>
                  </a:cubicBezTo>
                  <a:lnTo>
                    <a:pt x="101089" y="59275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647825" y="5272089"/>
              <a:ext cx="107156" cy="76972"/>
            </a:xfrm>
            <a:custGeom>
              <a:avLst/>
              <a:gdLst>
                <a:gd name="connsiteX0" fmla="*/ 107156 w 107156"/>
                <a:gd name="connsiteY0" fmla="*/ 23812 h 76200"/>
                <a:gd name="connsiteX1" fmla="*/ 0 w 107156"/>
                <a:gd name="connsiteY1" fmla="*/ 0 h 76200"/>
                <a:gd name="connsiteX2" fmla="*/ 42863 w 107156"/>
                <a:gd name="connsiteY2" fmla="*/ 76200 h 76200"/>
                <a:gd name="connsiteX3" fmla="*/ 107156 w 107156"/>
                <a:gd name="connsiteY3" fmla="*/ 23812 h 76200"/>
                <a:gd name="connsiteX0-1" fmla="*/ 107156 w 107156"/>
                <a:gd name="connsiteY0-2" fmla="*/ 23812 h 76200"/>
                <a:gd name="connsiteX1-3" fmla="*/ 0 w 107156"/>
                <a:gd name="connsiteY1-4" fmla="*/ 0 h 76200"/>
                <a:gd name="connsiteX2-5" fmla="*/ 42863 w 107156"/>
                <a:gd name="connsiteY2-6" fmla="*/ 76200 h 76200"/>
                <a:gd name="connsiteX3-7" fmla="*/ 107156 w 107156"/>
                <a:gd name="connsiteY3-8" fmla="*/ 23812 h 76200"/>
                <a:gd name="connsiteX0-9" fmla="*/ 107156 w 107156"/>
                <a:gd name="connsiteY0-10" fmla="*/ 23812 h 76200"/>
                <a:gd name="connsiteX1-11" fmla="*/ 0 w 107156"/>
                <a:gd name="connsiteY1-12" fmla="*/ 0 h 76200"/>
                <a:gd name="connsiteX2-13" fmla="*/ 42863 w 107156"/>
                <a:gd name="connsiteY2-14" fmla="*/ 76200 h 76200"/>
                <a:gd name="connsiteX3-15" fmla="*/ 107156 w 107156"/>
                <a:gd name="connsiteY3-16" fmla="*/ 23812 h 76200"/>
                <a:gd name="connsiteX0-17" fmla="*/ 107156 w 107156"/>
                <a:gd name="connsiteY0-18" fmla="*/ 23812 h 76857"/>
                <a:gd name="connsiteX1-19" fmla="*/ 0 w 107156"/>
                <a:gd name="connsiteY1-20" fmla="*/ 0 h 76857"/>
                <a:gd name="connsiteX2-21" fmla="*/ 42863 w 107156"/>
                <a:gd name="connsiteY2-22" fmla="*/ 76200 h 76857"/>
                <a:gd name="connsiteX3-23" fmla="*/ 107156 w 107156"/>
                <a:gd name="connsiteY3-24" fmla="*/ 23812 h 76857"/>
                <a:gd name="connsiteX0-25" fmla="*/ 107156 w 107156"/>
                <a:gd name="connsiteY0-26" fmla="*/ 23812 h 76972"/>
                <a:gd name="connsiteX1-27" fmla="*/ 0 w 107156"/>
                <a:gd name="connsiteY1-28" fmla="*/ 0 h 76972"/>
                <a:gd name="connsiteX2-29" fmla="*/ 42863 w 107156"/>
                <a:gd name="connsiteY2-30" fmla="*/ 76200 h 76972"/>
                <a:gd name="connsiteX3-31" fmla="*/ 107156 w 107156"/>
                <a:gd name="connsiteY3-32" fmla="*/ 23812 h 76972"/>
              </a:gdLst>
              <a:ahLst/>
              <a:cxnLst>
                <a:cxn ang="0">
                  <a:pos x="connsiteX0-25" y="connsiteY0-26"/>
                </a:cxn>
                <a:cxn ang="0">
                  <a:pos x="connsiteX1-27" y="connsiteY1-28"/>
                </a:cxn>
                <a:cxn ang="0">
                  <a:pos x="connsiteX2-29" y="connsiteY2-30"/>
                </a:cxn>
                <a:cxn ang="0">
                  <a:pos x="connsiteX3-31" y="connsiteY3-32"/>
                </a:cxn>
              </a:cxnLst>
              <a:rect l="l" t="t" r="r" b="b"/>
              <a:pathLst>
                <a:path w="107156" h="76972">
                  <a:moveTo>
                    <a:pt x="107156" y="23812"/>
                  </a:moveTo>
                  <a:lnTo>
                    <a:pt x="0" y="0"/>
                  </a:lnTo>
                  <a:cubicBezTo>
                    <a:pt x="1" y="56356"/>
                    <a:pt x="16668" y="67469"/>
                    <a:pt x="42863" y="76200"/>
                  </a:cubicBezTo>
                  <a:cubicBezTo>
                    <a:pt x="73819" y="82549"/>
                    <a:pt x="95250" y="48419"/>
                    <a:pt x="107156" y="2381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 flipH="1">
              <a:off x="2344848" y="5272089"/>
              <a:ext cx="107156" cy="76972"/>
            </a:xfrm>
            <a:custGeom>
              <a:avLst/>
              <a:gdLst>
                <a:gd name="connsiteX0" fmla="*/ 107156 w 107156"/>
                <a:gd name="connsiteY0" fmla="*/ 23812 h 76200"/>
                <a:gd name="connsiteX1" fmla="*/ 0 w 107156"/>
                <a:gd name="connsiteY1" fmla="*/ 0 h 76200"/>
                <a:gd name="connsiteX2" fmla="*/ 42863 w 107156"/>
                <a:gd name="connsiteY2" fmla="*/ 76200 h 76200"/>
                <a:gd name="connsiteX3" fmla="*/ 107156 w 107156"/>
                <a:gd name="connsiteY3" fmla="*/ 23812 h 76200"/>
                <a:gd name="connsiteX0-1" fmla="*/ 107156 w 107156"/>
                <a:gd name="connsiteY0-2" fmla="*/ 23812 h 76200"/>
                <a:gd name="connsiteX1-3" fmla="*/ 0 w 107156"/>
                <a:gd name="connsiteY1-4" fmla="*/ 0 h 76200"/>
                <a:gd name="connsiteX2-5" fmla="*/ 42863 w 107156"/>
                <a:gd name="connsiteY2-6" fmla="*/ 76200 h 76200"/>
                <a:gd name="connsiteX3-7" fmla="*/ 107156 w 107156"/>
                <a:gd name="connsiteY3-8" fmla="*/ 23812 h 76200"/>
                <a:gd name="connsiteX0-9" fmla="*/ 107156 w 107156"/>
                <a:gd name="connsiteY0-10" fmla="*/ 23812 h 76200"/>
                <a:gd name="connsiteX1-11" fmla="*/ 0 w 107156"/>
                <a:gd name="connsiteY1-12" fmla="*/ 0 h 76200"/>
                <a:gd name="connsiteX2-13" fmla="*/ 42863 w 107156"/>
                <a:gd name="connsiteY2-14" fmla="*/ 76200 h 76200"/>
                <a:gd name="connsiteX3-15" fmla="*/ 107156 w 107156"/>
                <a:gd name="connsiteY3-16" fmla="*/ 23812 h 76200"/>
                <a:gd name="connsiteX0-17" fmla="*/ 107156 w 107156"/>
                <a:gd name="connsiteY0-18" fmla="*/ 23812 h 76857"/>
                <a:gd name="connsiteX1-19" fmla="*/ 0 w 107156"/>
                <a:gd name="connsiteY1-20" fmla="*/ 0 h 76857"/>
                <a:gd name="connsiteX2-21" fmla="*/ 42863 w 107156"/>
                <a:gd name="connsiteY2-22" fmla="*/ 76200 h 76857"/>
                <a:gd name="connsiteX3-23" fmla="*/ 107156 w 107156"/>
                <a:gd name="connsiteY3-24" fmla="*/ 23812 h 76857"/>
                <a:gd name="connsiteX0-25" fmla="*/ 107156 w 107156"/>
                <a:gd name="connsiteY0-26" fmla="*/ 23812 h 76972"/>
                <a:gd name="connsiteX1-27" fmla="*/ 0 w 107156"/>
                <a:gd name="connsiteY1-28" fmla="*/ 0 h 76972"/>
                <a:gd name="connsiteX2-29" fmla="*/ 42863 w 107156"/>
                <a:gd name="connsiteY2-30" fmla="*/ 76200 h 76972"/>
                <a:gd name="connsiteX3-31" fmla="*/ 107156 w 107156"/>
                <a:gd name="connsiteY3-32" fmla="*/ 23812 h 76972"/>
              </a:gdLst>
              <a:ahLst/>
              <a:cxnLst>
                <a:cxn ang="0">
                  <a:pos x="connsiteX0-25" y="connsiteY0-26"/>
                </a:cxn>
                <a:cxn ang="0">
                  <a:pos x="connsiteX1-27" y="connsiteY1-28"/>
                </a:cxn>
                <a:cxn ang="0">
                  <a:pos x="connsiteX2-29" y="connsiteY2-30"/>
                </a:cxn>
                <a:cxn ang="0">
                  <a:pos x="connsiteX3-31" y="connsiteY3-32"/>
                </a:cxn>
              </a:cxnLst>
              <a:rect l="l" t="t" r="r" b="b"/>
              <a:pathLst>
                <a:path w="107156" h="76972">
                  <a:moveTo>
                    <a:pt x="107156" y="23812"/>
                  </a:moveTo>
                  <a:lnTo>
                    <a:pt x="0" y="0"/>
                  </a:lnTo>
                  <a:cubicBezTo>
                    <a:pt x="1" y="56356"/>
                    <a:pt x="16668" y="67469"/>
                    <a:pt x="42863" y="76200"/>
                  </a:cubicBezTo>
                  <a:cubicBezTo>
                    <a:pt x="73819" y="82549"/>
                    <a:pt x="95250" y="48419"/>
                    <a:pt x="107156" y="2381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1900234" y="5253040"/>
              <a:ext cx="311951" cy="728962"/>
            </a:xfrm>
            <a:custGeom>
              <a:avLst/>
              <a:gdLst>
                <a:gd name="connsiteX0" fmla="*/ 311943 w 311943"/>
                <a:gd name="connsiteY0" fmla="*/ 647700 h 669131"/>
                <a:gd name="connsiteX1" fmla="*/ 311943 w 311943"/>
                <a:gd name="connsiteY1" fmla="*/ 0 h 669131"/>
                <a:gd name="connsiteX2" fmla="*/ 0 w 311943"/>
                <a:gd name="connsiteY2" fmla="*/ 0 h 669131"/>
                <a:gd name="connsiteX3" fmla="*/ 0 w 311943"/>
                <a:gd name="connsiteY3" fmla="*/ 669131 h 669131"/>
                <a:gd name="connsiteX4" fmla="*/ 111918 w 311943"/>
                <a:gd name="connsiteY4" fmla="*/ 669131 h 669131"/>
                <a:gd name="connsiteX5" fmla="*/ 111918 w 311943"/>
                <a:gd name="connsiteY5" fmla="*/ 92868 h 669131"/>
                <a:gd name="connsiteX6" fmla="*/ 192881 w 311943"/>
                <a:gd name="connsiteY6" fmla="*/ 92868 h 669131"/>
                <a:gd name="connsiteX7" fmla="*/ 192881 w 311943"/>
                <a:gd name="connsiteY7" fmla="*/ 652462 h 669131"/>
                <a:gd name="connsiteX8" fmla="*/ 311943 w 311943"/>
                <a:gd name="connsiteY8" fmla="*/ 647700 h 669131"/>
                <a:gd name="connsiteX0-1" fmla="*/ 312037 w 312037"/>
                <a:gd name="connsiteY0-2" fmla="*/ 647700 h 695589"/>
                <a:gd name="connsiteX1-3" fmla="*/ 312037 w 312037"/>
                <a:gd name="connsiteY1-4" fmla="*/ 0 h 695589"/>
                <a:gd name="connsiteX2-5" fmla="*/ 94 w 312037"/>
                <a:gd name="connsiteY2-6" fmla="*/ 0 h 695589"/>
                <a:gd name="connsiteX3-7" fmla="*/ 94 w 312037"/>
                <a:gd name="connsiteY3-8" fmla="*/ 669131 h 695589"/>
                <a:gd name="connsiteX4-9" fmla="*/ 112012 w 312037"/>
                <a:gd name="connsiteY4-10" fmla="*/ 669131 h 695589"/>
                <a:gd name="connsiteX5-11" fmla="*/ 112012 w 312037"/>
                <a:gd name="connsiteY5-12" fmla="*/ 92868 h 695589"/>
                <a:gd name="connsiteX6-13" fmla="*/ 192975 w 312037"/>
                <a:gd name="connsiteY6-14" fmla="*/ 92868 h 695589"/>
                <a:gd name="connsiteX7-15" fmla="*/ 192975 w 312037"/>
                <a:gd name="connsiteY7-16" fmla="*/ 652462 h 695589"/>
                <a:gd name="connsiteX8-17" fmla="*/ 312037 w 312037"/>
                <a:gd name="connsiteY8-18" fmla="*/ 647700 h 695589"/>
                <a:gd name="connsiteX0-19" fmla="*/ 312010 w 312010"/>
                <a:gd name="connsiteY0-20" fmla="*/ 647700 h 712012"/>
                <a:gd name="connsiteX1-21" fmla="*/ 312010 w 312010"/>
                <a:gd name="connsiteY1-22" fmla="*/ 0 h 712012"/>
                <a:gd name="connsiteX2-23" fmla="*/ 67 w 312010"/>
                <a:gd name="connsiteY2-24" fmla="*/ 0 h 712012"/>
                <a:gd name="connsiteX3-25" fmla="*/ 67 w 312010"/>
                <a:gd name="connsiteY3-26" fmla="*/ 669131 h 712012"/>
                <a:gd name="connsiteX4-27" fmla="*/ 111985 w 312010"/>
                <a:gd name="connsiteY4-28" fmla="*/ 669131 h 712012"/>
                <a:gd name="connsiteX5-29" fmla="*/ 111985 w 312010"/>
                <a:gd name="connsiteY5-30" fmla="*/ 92868 h 712012"/>
                <a:gd name="connsiteX6-31" fmla="*/ 192948 w 312010"/>
                <a:gd name="connsiteY6-32" fmla="*/ 92868 h 712012"/>
                <a:gd name="connsiteX7-33" fmla="*/ 192948 w 312010"/>
                <a:gd name="connsiteY7-34" fmla="*/ 652462 h 712012"/>
                <a:gd name="connsiteX8-35" fmla="*/ 312010 w 312010"/>
                <a:gd name="connsiteY8-36" fmla="*/ 647700 h 712012"/>
                <a:gd name="connsiteX0-37" fmla="*/ 312010 w 312010"/>
                <a:gd name="connsiteY0-38" fmla="*/ 647700 h 712012"/>
                <a:gd name="connsiteX1-39" fmla="*/ 312010 w 312010"/>
                <a:gd name="connsiteY1-40" fmla="*/ 0 h 712012"/>
                <a:gd name="connsiteX2-41" fmla="*/ 67 w 312010"/>
                <a:gd name="connsiteY2-42" fmla="*/ 0 h 712012"/>
                <a:gd name="connsiteX3-43" fmla="*/ 67 w 312010"/>
                <a:gd name="connsiteY3-44" fmla="*/ 669131 h 712012"/>
                <a:gd name="connsiteX4-45" fmla="*/ 111985 w 312010"/>
                <a:gd name="connsiteY4-46" fmla="*/ 669131 h 712012"/>
                <a:gd name="connsiteX5-47" fmla="*/ 111985 w 312010"/>
                <a:gd name="connsiteY5-48" fmla="*/ 92868 h 712012"/>
                <a:gd name="connsiteX6-49" fmla="*/ 192948 w 312010"/>
                <a:gd name="connsiteY6-50" fmla="*/ 92868 h 712012"/>
                <a:gd name="connsiteX7-51" fmla="*/ 192948 w 312010"/>
                <a:gd name="connsiteY7-52" fmla="*/ 652462 h 712012"/>
                <a:gd name="connsiteX8-53" fmla="*/ 312010 w 312010"/>
                <a:gd name="connsiteY8-54" fmla="*/ 647700 h 712012"/>
                <a:gd name="connsiteX0-55" fmla="*/ 312010 w 312013"/>
                <a:gd name="connsiteY0-56" fmla="*/ 647700 h 719108"/>
                <a:gd name="connsiteX1-57" fmla="*/ 312010 w 312013"/>
                <a:gd name="connsiteY1-58" fmla="*/ 0 h 719108"/>
                <a:gd name="connsiteX2-59" fmla="*/ 67 w 312013"/>
                <a:gd name="connsiteY2-60" fmla="*/ 0 h 719108"/>
                <a:gd name="connsiteX3-61" fmla="*/ 67 w 312013"/>
                <a:gd name="connsiteY3-62" fmla="*/ 669131 h 719108"/>
                <a:gd name="connsiteX4-63" fmla="*/ 111985 w 312013"/>
                <a:gd name="connsiteY4-64" fmla="*/ 669131 h 719108"/>
                <a:gd name="connsiteX5-65" fmla="*/ 111985 w 312013"/>
                <a:gd name="connsiteY5-66" fmla="*/ 92868 h 719108"/>
                <a:gd name="connsiteX6-67" fmla="*/ 192948 w 312013"/>
                <a:gd name="connsiteY6-68" fmla="*/ 92868 h 719108"/>
                <a:gd name="connsiteX7-69" fmla="*/ 192948 w 312013"/>
                <a:gd name="connsiteY7-70" fmla="*/ 652462 h 719108"/>
                <a:gd name="connsiteX8-71" fmla="*/ 312010 w 312013"/>
                <a:gd name="connsiteY8-72" fmla="*/ 647700 h 719108"/>
                <a:gd name="connsiteX0-73" fmla="*/ 311948 w 311951"/>
                <a:gd name="connsiteY0-74" fmla="*/ 647700 h 720495"/>
                <a:gd name="connsiteX1-75" fmla="*/ 311948 w 311951"/>
                <a:gd name="connsiteY1-76" fmla="*/ 0 h 720495"/>
                <a:gd name="connsiteX2-77" fmla="*/ 5 w 311951"/>
                <a:gd name="connsiteY2-78" fmla="*/ 0 h 720495"/>
                <a:gd name="connsiteX3-79" fmla="*/ 5 w 311951"/>
                <a:gd name="connsiteY3-80" fmla="*/ 669131 h 720495"/>
                <a:gd name="connsiteX4-81" fmla="*/ 111923 w 311951"/>
                <a:gd name="connsiteY4-82" fmla="*/ 669131 h 720495"/>
                <a:gd name="connsiteX5-83" fmla="*/ 111923 w 311951"/>
                <a:gd name="connsiteY5-84" fmla="*/ 92868 h 720495"/>
                <a:gd name="connsiteX6-85" fmla="*/ 192886 w 311951"/>
                <a:gd name="connsiteY6-86" fmla="*/ 92868 h 720495"/>
                <a:gd name="connsiteX7-87" fmla="*/ 192886 w 311951"/>
                <a:gd name="connsiteY7-88" fmla="*/ 652462 h 720495"/>
                <a:gd name="connsiteX8-89" fmla="*/ 311948 w 311951"/>
                <a:gd name="connsiteY8-90" fmla="*/ 647700 h 720495"/>
                <a:gd name="connsiteX0-91" fmla="*/ 311948 w 311951"/>
                <a:gd name="connsiteY0-92" fmla="*/ 647700 h 728962"/>
                <a:gd name="connsiteX1-93" fmla="*/ 311948 w 311951"/>
                <a:gd name="connsiteY1-94" fmla="*/ 0 h 728962"/>
                <a:gd name="connsiteX2-95" fmla="*/ 5 w 311951"/>
                <a:gd name="connsiteY2-96" fmla="*/ 0 h 728962"/>
                <a:gd name="connsiteX3-97" fmla="*/ 5 w 311951"/>
                <a:gd name="connsiteY3-98" fmla="*/ 669131 h 728962"/>
                <a:gd name="connsiteX4-99" fmla="*/ 111923 w 311951"/>
                <a:gd name="connsiteY4-100" fmla="*/ 669131 h 728962"/>
                <a:gd name="connsiteX5-101" fmla="*/ 111923 w 311951"/>
                <a:gd name="connsiteY5-102" fmla="*/ 92868 h 728962"/>
                <a:gd name="connsiteX6-103" fmla="*/ 192886 w 311951"/>
                <a:gd name="connsiteY6-104" fmla="*/ 92868 h 728962"/>
                <a:gd name="connsiteX7-105" fmla="*/ 192886 w 311951"/>
                <a:gd name="connsiteY7-106" fmla="*/ 652462 h 728962"/>
                <a:gd name="connsiteX8-107" fmla="*/ 311948 w 311951"/>
                <a:gd name="connsiteY8-108" fmla="*/ 647700 h 728962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  <a:cxn ang="0">
                  <a:pos x="connsiteX5-101" y="connsiteY5-102"/>
                </a:cxn>
                <a:cxn ang="0">
                  <a:pos x="connsiteX6-103" y="connsiteY6-104"/>
                </a:cxn>
                <a:cxn ang="0">
                  <a:pos x="connsiteX7-105" y="connsiteY7-106"/>
                </a:cxn>
                <a:cxn ang="0">
                  <a:pos x="connsiteX8-107" y="connsiteY8-108"/>
                </a:cxn>
              </a:cxnLst>
              <a:rect l="l" t="t" r="r" b="b"/>
              <a:pathLst>
                <a:path w="311951" h="728962">
                  <a:moveTo>
                    <a:pt x="311948" y="647700"/>
                  </a:moveTo>
                  <a:lnTo>
                    <a:pt x="311948" y="0"/>
                  </a:lnTo>
                  <a:lnTo>
                    <a:pt x="5" y="0"/>
                  </a:lnTo>
                  <a:lnTo>
                    <a:pt x="5" y="669131"/>
                  </a:lnTo>
                  <a:cubicBezTo>
                    <a:pt x="-789" y="750093"/>
                    <a:pt x="107955" y="747712"/>
                    <a:pt x="111923" y="669131"/>
                  </a:cubicBezTo>
                  <a:lnTo>
                    <a:pt x="111923" y="92868"/>
                  </a:lnTo>
                  <a:lnTo>
                    <a:pt x="192886" y="92868"/>
                  </a:lnTo>
                  <a:lnTo>
                    <a:pt x="192886" y="652462"/>
                  </a:lnTo>
                  <a:cubicBezTo>
                    <a:pt x="192091" y="750888"/>
                    <a:pt x="312742" y="732630"/>
                    <a:pt x="311948" y="64770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351557" y="3280900"/>
            <a:ext cx="638959" cy="1299937"/>
            <a:chOff x="1647825" y="4345931"/>
            <a:chExt cx="804179" cy="1636071"/>
          </a:xfrm>
          <a:solidFill>
            <a:srgbClr val="404040"/>
          </a:solidFill>
        </p:grpSpPr>
        <p:sp>
          <p:nvSpPr>
            <p:cNvPr id="39" name="椭圆 38"/>
            <p:cNvSpPr/>
            <p:nvPr/>
          </p:nvSpPr>
          <p:spPr>
            <a:xfrm>
              <a:off x="1888535" y="4345931"/>
              <a:ext cx="275698" cy="27569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663381" y="4650115"/>
              <a:ext cx="771956" cy="611131"/>
            </a:xfrm>
            <a:custGeom>
              <a:avLst/>
              <a:gdLst>
                <a:gd name="connsiteX0" fmla="*/ 101089 w 771956"/>
                <a:gd name="connsiteY0" fmla="*/ 592751 h 611131"/>
                <a:gd name="connsiteX1" fmla="*/ 0 w 771956"/>
                <a:gd name="connsiteY1" fmla="*/ 583561 h 611131"/>
                <a:gd name="connsiteX2" fmla="*/ 133254 w 771956"/>
                <a:gd name="connsiteY2" fmla="*/ 87304 h 611131"/>
                <a:gd name="connsiteX3" fmla="*/ 349218 w 771956"/>
                <a:gd name="connsiteY3" fmla="*/ 0 h 611131"/>
                <a:gd name="connsiteX4" fmla="*/ 422738 w 771956"/>
                <a:gd name="connsiteY4" fmla="*/ 4595 h 611131"/>
                <a:gd name="connsiteX5" fmla="*/ 634106 w 771956"/>
                <a:gd name="connsiteY5" fmla="*/ 68924 h 611131"/>
                <a:gd name="connsiteX6" fmla="*/ 771956 w 771956"/>
                <a:gd name="connsiteY6" fmla="*/ 588156 h 611131"/>
                <a:gd name="connsiteX7" fmla="*/ 684651 w 771956"/>
                <a:gd name="connsiteY7" fmla="*/ 611131 h 611131"/>
                <a:gd name="connsiteX8" fmla="*/ 583562 w 771956"/>
                <a:gd name="connsiteY8" fmla="*/ 220558 h 611131"/>
                <a:gd name="connsiteX9" fmla="*/ 537612 w 771956"/>
                <a:gd name="connsiteY9" fmla="*/ 238938 h 611131"/>
                <a:gd name="connsiteX10" fmla="*/ 537612 w 771956"/>
                <a:gd name="connsiteY10" fmla="*/ 555992 h 611131"/>
                <a:gd name="connsiteX11" fmla="*/ 225154 w 771956"/>
                <a:gd name="connsiteY11" fmla="*/ 555992 h 611131"/>
                <a:gd name="connsiteX12" fmla="*/ 225154 w 771956"/>
                <a:gd name="connsiteY12" fmla="*/ 229748 h 611131"/>
                <a:gd name="connsiteX13" fmla="*/ 188394 w 771956"/>
                <a:gd name="connsiteY13" fmla="*/ 234343 h 611131"/>
                <a:gd name="connsiteX14" fmla="*/ 101089 w 771956"/>
                <a:gd name="connsiteY14" fmla="*/ 592751 h 611131"/>
                <a:gd name="connsiteX0-1" fmla="*/ 101089 w 771956"/>
                <a:gd name="connsiteY0-2" fmla="*/ 592751 h 611131"/>
                <a:gd name="connsiteX1-3" fmla="*/ 0 w 771956"/>
                <a:gd name="connsiteY1-4" fmla="*/ 583561 h 611131"/>
                <a:gd name="connsiteX2-5" fmla="*/ 133254 w 771956"/>
                <a:gd name="connsiteY2-6" fmla="*/ 87304 h 611131"/>
                <a:gd name="connsiteX3-7" fmla="*/ 349218 w 771956"/>
                <a:gd name="connsiteY3-8" fmla="*/ 0 h 611131"/>
                <a:gd name="connsiteX4-9" fmla="*/ 422738 w 771956"/>
                <a:gd name="connsiteY4-10" fmla="*/ 4595 h 611131"/>
                <a:gd name="connsiteX5-11" fmla="*/ 634106 w 771956"/>
                <a:gd name="connsiteY5-12" fmla="*/ 68924 h 611131"/>
                <a:gd name="connsiteX6-13" fmla="*/ 771956 w 771956"/>
                <a:gd name="connsiteY6-14" fmla="*/ 588156 h 611131"/>
                <a:gd name="connsiteX7-15" fmla="*/ 684651 w 771956"/>
                <a:gd name="connsiteY7-16" fmla="*/ 611131 h 611131"/>
                <a:gd name="connsiteX8-17" fmla="*/ 583562 w 771956"/>
                <a:gd name="connsiteY8-18" fmla="*/ 220558 h 611131"/>
                <a:gd name="connsiteX9-19" fmla="*/ 537612 w 771956"/>
                <a:gd name="connsiteY9-20" fmla="*/ 238938 h 611131"/>
                <a:gd name="connsiteX10-21" fmla="*/ 537612 w 771956"/>
                <a:gd name="connsiteY10-22" fmla="*/ 555992 h 611131"/>
                <a:gd name="connsiteX11-23" fmla="*/ 225154 w 771956"/>
                <a:gd name="connsiteY11-24" fmla="*/ 555992 h 611131"/>
                <a:gd name="connsiteX12-25" fmla="*/ 225154 w 771956"/>
                <a:gd name="connsiteY12-26" fmla="*/ 229748 h 611131"/>
                <a:gd name="connsiteX13-27" fmla="*/ 188394 w 771956"/>
                <a:gd name="connsiteY13-28" fmla="*/ 234343 h 611131"/>
                <a:gd name="connsiteX14-29" fmla="*/ 101089 w 771956"/>
                <a:gd name="connsiteY14-30" fmla="*/ 592751 h 611131"/>
                <a:gd name="connsiteX0-31" fmla="*/ 101089 w 771956"/>
                <a:gd name="connsiteY0-32" fmla="*/ 592751 h 611131"/>
                <a:gd name="connsiteX1-33" fmla="*/ 0 w 771956"/>
                <a:gd name="connsiteY1-34" fmla="*/ 583561 h 611131"/>
                <a:gd name="connsiteX2-35" fmla="*/ 133254 w 771956"/>
                <a:gd name="connsiteY2-36" fmla="*/ 87304 h 611131"/>
                <a:gd name="connsiteX3-37" fmla="*/ 349218 w 771956"/>
                <a:gd name="connsiteY3-38" fmla="*/ 0 h 611131"/>
                <a:gd name="connsiteX4-39" fmla="*/ 422738 w 771956"/>
                <a:gd name="connsiteY4-40" fmla="*/ 4595 h 611131"/>
                <a:gd name="connsiteX5-41" fmla="*/ 634106 w 771956"/>
                <a:gd name="connsiteY5-42" fmla="*/ 68924 h 611131"/>
                <a:gd name="connsiteX6-43" fmla="*/ 771956 w 771956"/>
                <a:gd name="connsiteY6-44" fmla="*/ 588156 h 611131"/>
                <a:gd name="connsiteX7-45" fmla="*/ 684651 w 771956"/>
                <a:gd name="connsiteY7-46" fmla="*/ 611131 h 611131"/>
                <a:gd name="connsiteX8-47" fmla="*/ 583562 w 771956"/>
                <a:gd name="connsiteY8-48" fmla="*/ 220558 h 611131"/>
                <a:gd name="connsiteX9-49" fmla="*/ 537612 w 771956"/>
                <a:gd name="connsiteY9-50" fmla="*/ 238938 h 611131"/>
                <a:gd name="connsiteX10-51" fmla="*/ 537612 w 771956"/>
                <a:gd name="connsiteY10-52" fmla="*/ 555992 h 611131"/>
                <a:gd name="connsiteX11-53" fmla="*/ 225154 w 771956"/>
                <a:gd name="connsiteY11-54" fmla="*/ 555992 h 611131"/>
                <a:gd name="connsiteX12-55" fmla="*/ 225154 w 771956"/>
                <a:gd name="connsiteY12-56" fmla="*/ 229748 h 611131"/>
                <a:gd name="connsiteX13-57" fmla="*/ 188394 w 771956"/>
                <a:gd name="connsiteY13-58" fmla="*/ 234343 h 611131"/>
                <a:gd name="connsiteX14-59" fmla="*/ 101089 w 771956"/>
                <a:gd name="connsiteY14-60" fmla="*/ 592751 h 611131"/>
                <a:gd name="connsiteX0-61" fmla="*/ 101089 w 771956"/>
                <a:gd name="connsiteY0-62" fmla="*/ 592751 h 611131"/>
                <a:gd name="connsiteX1-63" fmla="*/ 0 w 771956"/>
                <a:gd name="connsiteY1-64" fmla="*/ 583561 h 611131"/>
                <a:gd name="connsiteX2-65" fmla="*/ 133254 w 771956"/>
                <a:gd name="connsiteY2-66" fmla="*/ 87304 h 611131"/>
                <a:gd name="connsiteX3-67" fmla="*/ 349218 w 771956"/>
                <a:gd name="connsiteY3-68" fmla="*/ 0 h 611131"/>
                <a:gd name="connsiteX4-69" fmla="*/ 422738 w 771956"/>
                <a:gd name="connsiteY4-70" fmla="*/ 4595 h 611131"/>
                <a:gd name="connsiteX5-71" fmla="*/ 634106 w 771956"/>
                <a:gd name="connsiteY5-72" fmla="*/ 68924 h 611131"/>
                <a:gd name="connsiteX6-73" fmla="*/ 771956 w 771956"/>
                <a:gd name="connsiteY6-74" fmla="*/ 588156 h 611131"/>
                <a:gd name="connsiteX7-75" fmla="*/ 684651 w 771956"/>
                <a:gd name="connsiteY7-76" fmla="*/ 611131 h 611131"/>
                <a:gd name="connsiteX8-77" fmla="*/ 583562 w 771956"/>
                <a:gd name="connsiteY8-78" fmla="*/ 220558 h 611131"/>
                <a:gd name="connsiteX9-79" fmla="*/ 537612 w 771956"/>
                <a:gd name="connsiteY9-80" fmla="*/ 238938 h 611131"/>
                <a:gd name="connsiteX10-81" fmla="*/ 537612 w 771956"/>
                <a:gd name="connsiteY10-82" fmla="*/ 555992 h 611131"/>
                <a:gd name="connsiteX11-83" fmla="*/ 225154 w 771956"/>
                <a:gd name="connsiteY11-84" fmla="*/ 555992 h 611131"/>
                <a:gd name="connsiteX12-85" fmla="*/ 225154 w 771956"/>
                <a:gd name="connsiteY12-86" fmla="*/ 229748 h 611131"/>
                <a:gd name="connsiteX13-87" fmla="*/ 188394 w 771956"/>
                <a:gd name="connsiteY13-88" fmla="*/ 234343 h 611131"/>
                <a:gd name="connsiteX14-89" fmla="*/ 101089 w 771956"/>
                <a:gd name="connsiteY14-90" fmla="*/ 592751 h 611131"/>
                <a:gd name="connsiteX0-91" fmla="*/ 101089 w 771956"/>
                <a:gd name="connsiteY0-92" fmla="*/ 592751 h 611131"/>
                <a:gd name="connsiteX1-93" fmla="*/ 0 w 771956"/>
                <a:gd name="connsiteY1-94" fmla="*/ 583561 h 611131"/>
                <a:gd name="connsiteX2-95" fmla="*/ 133254 w 771956"/>
                <a:gd name="connsiteY2-96" fmla="*/ 87304 h 611131"/>
                <a:gd name="connsiteX3-97" fmla="*/ 349218 w 771956"/>
                <a:gd name="connsiteY3-98" fmla="*/ 0 h 611131"/>
                <a:gd name="connsiteX4-99" fmla="*/ 422738 w 771956"/>
                <a:gd name="connsiteY4-100" fmla="*/ 4595 h 611131"/>
                <a:gd name="connsiteX5-101" fmla="*/ 634106 w 771956"/>
                <a:gd name="connsiteY5-102" fmla="*/ 68924 h 611131"/>
                <a:gd name="connsiteX6-103" fmla="*/ 771956 w 771956"/>
                <a:gd name="connsiteY6-104" fmla="*/ 588156 h 611131"/>
                <a:gd name="connsiteX7-105" fmla="*/ 684651 w 771956"/>
                <a:gd name="connsiteY7-106" fmla="*/ 611131 h 611131"/>
                <a:gd name="connsiteX8-107" fmla="*/ 583562 w 771956"/>
                <a:gd name="connsiteY8-108" fmla="*/ 220558 h 611131"/>
                <a:gd name="connsiteX9-109" fmla="*/ 537612 w 771956"/>
                <a:gd name="connsiteY9-110" fmla="*/ 238938 h 611131"/>
                <a:gd name="connsiteX10-111" fmla="*/ 537612 w 771956"/>
                <a:gd name="connsiteY10-112" fmla="*/ 555992 h 611131"/>
                <a:gd name="connsiteX11-113" fmla="*/ 225154 w 771956"/>
                <a:gd name="connsiteY11-114" fmla="*/ 555992 h 611131"/>
                <a:gd name="connsiteX12-115" fmla="*/ 225154 w 771956"/>
                <a:gd name="connsiteY12-116" fmla="*/ 229748 h 611131"/>
                <a:gd name="connsiteX13-117" fmla="*/ 188394 w 771956"/>
                <a:gd name="connsiteY13-118" fmla="*/ 234343 h 611131"/>
                <a:gd name="connsiteX14-119" fmla="*/ 101089 w 771956"/>
                <a:gd name="connsiteY14-120" fmla="*/ 592751 h 611131"/>
                <a:gd name="connsiteX0-121" fmla="*/ 101089 w 771956"/>
                <a:gd name="connsiteY0-122" fmla="*/ 592751 h 611131"/>
                <a:gd name="connsiteX1-123" fmla="*/ 0 w 771956"/>
                <a:gd name="connsiteY1-124" fmla="*/ 583561 h 611131"/>
                <a:gd name="connsiteX2-125" fmla="*/ 133254 w 771956"/>
                <a:gd name="connsiteY2-126" fmla="*/ 87304 h 611131"/>
                <a:gd name="connsiteX3-127" fmla="*/ 349218 w 771956"/>
                <a:gd name="connsiteY3-128" fmla="*/ 0 h 611131"/>
                <a:gd name="connsiteX4-129" fmla="*/ 422738 w 771956"/>
                <a:gd name="connsiteY4-130" fmla="*/ 2214 h 611131"/>
                <a:gd name="connsiteX5-131" fmla="*/ 634106 w 771956"/>
                <a:gd name="connsiteY5-132" fmla="*/ 68924 h 611131"/>
                <a:gd name="connsiteX6-133" fmla="*/ 771956 w 771956"/>
                <a:gd name="connsiteY6-134" fmla="*/ 588156 h 611131"/>
                <a:gd name="connsiteX7-135" fmla="*/ 684651 w 771956"/>
                <a:gd name="connsiteY7-136" fmla="*/ 611131 h 611131"/>
                <a:gd name="connsiteX8-137" fmla="*/ 583562 w 771956"/>
                <a:gd name="connsiteY8-138" fmla="*/ 220558 h 611131"/>
                <a:gd name="connsiteX9-139" fmla="*/ 537612 w 771956"/>
                <a:gd name="connsiteY9-140" fmla="*/ 238938 h 611131"/>
                <a:gd name="connsiteX10-141" fmla="*/ 537612 w 771956"/>
                <a:gd name="connsiteY10-142" fmla="*/ 555992 h 611131"/>
                <a:gd name="connsiteX11-143" fmla="*/ 225154 w 771956"/>
                <a:gd name="connsiteY11-144" fmla="*/ 555992 h 611131"/>
                <a:gd name="connsiteX12-145" fmla="*/ 225154 w 771956"/>
                <a:gd name="connsiteY12-146" fmla="*/ 229748 h 611131"/>
                <a:gd name="connsiteX13-147" fmla="*/ 188394 w 771956"/>
                <a:gd name="connsiteY13-148" fmla="*/ 234343 h 611131"/>
                <a:gd name="connsiteX14-149" fmla="*/ 101089 w 771956"/>
                <a:gd name="connsiteY14-150" fmla="*/ 592751 h 611131"/>
              </a:gdLst>
              <a:ahLst/>
              <a:cxnLst>
                <a:cxn ang="0">
                  <a:pos x="connsiteX0-121" y="connsiteY0-122"/>
                </a:cxn>
                <a:cxn ang="0">
                  <a:pos x="connsiteX1-123" y="connsiteY1-124"/>
                </a:cxn>
                <a:cxn ang="0">
                  <a:pos x="connsiteX2-125" y="connsiteY2-126"/>
                </a:cxn>
                <a:cxn ang="0">
                  <a:pos x="connsiteX3-127" y="connsiteY3-128"/>
                </a:cxn>
                <a:cxn ang="0">
                  <a:pos x="connsiteX4-129" y="connsiteY4-130"/>
                </a:cxn>
                <a:cxn ang="0">
                  <a:pos x="connsiteX5-131" y="connsiteY5-132"/>
                </a:cxn>
                <a:cxn ang="0">
                  <a:pos x="connsiteX6-133" y="connsiteY6-134"/>
                </a:cxn>
                <a:cxn ang="0">
                  <a:pos x="connsiteX7-135" y="connsiteY7-136"/>
                </a:cxn>
                <a:cxn ang="0">
                  <a:pos x="connsiteX8-137" y="connsiteY8-138"/>
                </a:cxn>
                <a:cxn ang="0">
                  <a:pos x="connsiteX9-139" y="connsiteY9-140"/>
                </a:cxn>
                <a:cxn ang="0">
                  <a:pos x="connsiteX10-141" y="connsiteY10-142"/>
                </a:cxn>
                <a:cxn ang="0">
                  <a:pos x="connsiteX11-143" y="connsiteY11-144"/>
                </a:cxn>
                <a:cxn ang="0">
                  <a:pos x="connsiteX12-145" y="connsiteY12-146"/>
                </a:cxn>
                <a:cxn ang="0">
                  <a:pos x="connsiteX13-147" y="connsiteY13-148"/>
                </a:cxn>
                <a:cxn ang="0">
                  <a:pos x="connsiteX14-149" y="connsiteY14-150"/>
                </a:cxn>
              </a:cxnLst>
              <a:rect l="l" t="t" r="r" b="b"/>
              <a:pathLst>
                <a:path w="771956" h="611131">
                  <a:moveTo>
                    <a:pt x="101089" y="592751"/>
                  </a:moveTo>
                  <a:lnTo>
                    <a:pt x="0" y="583561"/>
                  </a:lnTo>
                  <a:lnTo>
                    <a:pt x="133254" y="87304"/>
                  </a:lnTo>
                  <a:cubicBezTo>
                    <a:pt x="145711" y="62965"/>
                    <a:pt x="277230" y="29101"/>
                    <a:pt x="349218" y="0"/>
                  </a:cubicBezTo>
                  <a:lnTo>
                    <a:pt x="422738" y="2214"/>
                  </a:lnTo>
                  <a:cubicBezTo>
                    <a:pt x="493194" y="23657"/>
                    <a:pt x="625562" y="47481"/>
                    <a:pt x="634106" y="68924"/>
                  </a:cubicBezTo>
                  <a:lnTo>
                    <a:pt x="771956" y="588156"/>
                  </a:lnTo>
                  <a:lnTo>
                    <a:pt x="684651" y="611131"/>
                  </a:lnTo>
                  <a:lnTo>
                    <a:pt x="583562" y="220558"/>
                  </a:lnTo>
                  <a:cubicBezTo>
                    <a:pt x="573008" y="193347"/>
                    <a:pt x="552929" y="232811"/>
                    <a:pt x="537612" y="238938"/>
                  </a:cubicBezTo>
                  <a:lnTo>
                    <a:pt x="537612" y="555992"/>
                  </a:lnTo>
                  <a:lnTo>
                    <a:pt x="225154" y="555992"/>
                  </a:lnTo>
                  <a:lnTo>
                    <a:pt x="225154" y="229748"/>
                  </a:lnTo>
                  <a:cubicBezTo>
                    <a:pt x="212901" y="231280"/>
                    <a:pt x="198266" y="213761"/>
                    <a:pt x="188394" y="234343"/>
                  </a:cubicBezTo>
                  <a:lnTo>
                    <a:pt x="101089" y="59275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1647825" y="5272089"/>
              <a:ext cx="107156" cy="76972"/>
            </a:xfrm>
            <a:custGeom>
              <a:avLst/>
              <a:gdLst>
                <a:gd name="connsiteX0" fmla="*/ 107156 w 107156"/>
                <a:gd name="connsiteY0" fmla="*/ 23812 h 76200"/>
                <a:gd name="connsiteX1" fmla="*/ 0 w 107156"/>
                <a:gd name="connsiteY1" fmla="*/ 0 h 76200"/>
                <a:gd name="connsiteX2" fmla="*/ 42863 w 107156"/>
                <a:gd name="connsiteY2" fmla="*/ 76200 h 76200"/>
                <a:gd name="connsiteX3" fmla="*/ 107156 w 107156"/>
                <a:gd name="connsiteY3" fmla="*/ 23812 h 76200"/>
                <a:gd name="connsiteX0-1" fmla="*/ 107156 w 107156"/>
                <a:gd name="connsiteY0-2" fmla="*/ 23812 h 76200"/>
                <a:gd name="connsiteX1-3" fmla="*/ 0 w 107156"/>
                <a:gd name="connsiteY1-4" fmla="*/ 0 h 76200"/>
                <a:gd name="connsiteX2-5" fmla="*/ 42863 w 107156"/>
                <a:gd name="connsiteY2-6" fmla="*/ 76200 h 76200"/>
                <a:gd name="connsiteX3-7" fmla="*/ 107156 w 107156"/>
                <a:gd name="connsiteY3-8" fmla="*/ 23812 h 76200"/>
                <a:gd name="connsiteX0-9" fmla="*/ 107156 w 107156"/>
                <a:gd name="connsiteY0-10" fmla="*/ 23812 h 76200"/>
                <a:gd name="connsiteX1-11" fmla="*/ 0 w 107156"/>
                <a:gd name="connsiteY1-12" fmla="*/ 0 h 76200"/>
                <a:gd name="connsiteX2-13" fmla="*/ 42863 w 107156"/>
                <a:gd name="connsiteY2-14" fmla="*/ 76200 h 76200"/>
                <a:gd name="connsiteX3-15" fmla="*/ 107156 w 107156"/>
                <a:gd name="connsiteY3-16" fmla="*/ 23812 h 76200"/>
                <a:gd name="connsiteX0-17" fmla="*/ 107156 w 107156"/>
                <a:gd name="connsiteY0-18" fmla="*/ 23812 h 76857"/>
                <a:gd name="connsiteX1-19" fmla="*/ 0 w 107156"/>
                <a:gd name="connsiteY1-20" fmla="*/ 0 h 76857"/>
                <a:gd name="connsiteX2-21" fmla="*/ 42863 w 107156"/>
                <a:gd name="connsiteY2-22" fmla="*/ 76200 h 76857"/>
                <a:gd name="connsiteX3-23" fmla="*/ 107156 w 107156"/>
                <a:gd name="connsiteY3-24" fmla="*/ 23812 h 76857"/>
                <a:gd name="connsiteX0-25" fmla="*/ 107156 w 107156"/>
                <a:gd name="connsiteY0-26" fmla="*/ 23812 h 76972"/>
                <a:gd name="connsiteX1-27" fmla="*/ 0 w 107156"/>
                <a:gd name="connsiteY1-28" fmla="*/ 0 h 76972"/>
                <a:gd name="connsiteX2-29" fmla="*/ 42863 w 107156"/>
                <a:gd name="connsiteY2-30" fmla="*/ 76200 h 76972"/>
                <a:gd name="connsiteX3-31" fmla="*/ 107156 w 107156"/>
                <a:gd name="connsiteY3-32" fmla="*/ 23812 h 76972"/>
              </a:gdLst>
              <a:ahLst/>
              <a:cxnLst>
                <a:cxn ang="0">
                  <a:pos x="connsiteX0-25" y="connsiteY0-26"/>
                </a:cxn>
                <a:cxn ang="0">
                  <a:pos x="connsiteX1-27" y="connsiteY1-28"/>
                </a:cxn>
                <a:cxn ang="0">
                  <a:pos x="connsiteX2-29" y="connsiteY2-30"/>
                </a:cxn>
                <a:cxn ang="0">
                  <a:pos x="connsiteX3-31" y="connsiteY3-32"/>
                </a:cxn>
              </a:cxnLst>
              <a:rect l="l" t="t" r="r" b="b"/>
              <a:pathLst>
                <a:path w="107156" h="76972">
                  <a:moveTo>
                    <a:pt x="107156" y="23812"/>
                  </a:moveTo>
                  <a:lnTo>
                    <a:pt x="0" y="0"/>
                  </a:lnTo>
                  <a:cubicBezTo>
                    <a:pt x="1" y="56356"/>
                    <a:pt x="16668" y="67469"/>
                    <a:pt x="42863" y="76200"/>
                  </a:cubicBezTo>
                  <a:cubicBezTo>
                    <a:pt x="73819" y="82549"/>
                    <a:pt x="95250" y="48419"/>
                    <a:pt x="107156" y="2381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 flipH="1">
              <a:off x="2344848" y="5272089"/>
              <a:ext cx="107156" cy="76972"/>
            </a:xfrm>
            <a:custGeom>
              <a:avLst/>
              <a:gdLst>
                <a:gd name="connsiteX0" fmla="*/ 107156 w 107156"/>
                <a:gd name="connsiteY0" fmla="*/ 23812 h 76200"/>
                <a:gd name="connsiteX1" fmla="*/ 0 w 107156"/>
                <a:gd name="connsiteY1" fmla="*/ 0 h 76200"/>
                <a:gd name="connsiteX2" fmla="*/ 42863 w 107156"/>
                <a:gd name="connsiteY2" fmla="*/ 76200 h 76200"/>
                <a:gd name="connsiteX3" fmla="*/ 107156 w 107156"/>
                <a:gd name="connsiteY3" fmla="*/ 23812 h 76200"/>
                <a:gd name="connsiteX0-1" fmla="*/ 107156 w 107156"/>
                <a:gd name="connsiteY0-2" fmla="*/ 23812 h 76200"/>
                <a:gd name="connsiteX1-3" fmla="*/ 0 w 107156"/>
                <a:gd name="connsiteY1-4" fmla="*/ 0 h 76200"/>
                <a:gd name="connsiteX2-5" fmla="*/ 42863 w 107156"/>
                <a:gd name="connsiteY2-6" fmla="*/ 76200 h 76200"/>
                <a:gd name="connsiteX3-7" fmla="*/ 107156 w 107156"/>
                <a:gd name="connsiteY3-8" fmla="*/ 23812 h 76200"/>
                <a:gd name="connsiteX0-9" fmla="*/ 107156 w 107156"/>
                <a:gd name="connsiteY0-10" fmla="*/ 23812 h 76200"/>
                <a:gd name="connsiteX1-11" fmla="*/ 0 w 107156"/>
                <a:gd name="connsiteY1-12" fmla="*/ 0 h 76200"/>
                <a:gd name="connsiteX2-13" fmla="*/ 42863 w 107156"/>
                <a:gd name="connsiteY2-14" fmla="*/ 76200 h 76200"/>
                <a:gd name="connsiteX3-15" fmla="*/ 107156 w 107156"/>
                <a:gd name="connsiteY3-16" fmla="*/ 23812 h 76200"/>
                <a:gd name="connsiteX0-17" fmla="*/ 107156 w 107156"/>
                <a:gd name="connsiteY0-18" fmla="*/ 23812 h 76857"/>
                <a:gd name="connsiteX1-19" fmla="*/ 0 w 107156"/>
                <a:gd name="connsiteY1-20" fmla="*/ 0 h 76857"/>
                <a:gd name="connsiteX2-21" fmla="*/ 42863 w 107156"/>
                <a:gd name="connsiteY2-22" fmla="*/ 76200 h 76857"/>
                <a:gd name="connsiteX3-23" fmla="*/ 107156 w 107156"/>
                <a:gd name="connsiteY3-24" fmla="*/ 23812 h 76857"/>
                <a:gd name="connsiteX0-25" fmla="*/ 107156 w 107156"/>
                <a:gd name="connsiteY0-26" fmla="*/ 23812 h 76972"/>
                <a:gd name="connsiteX1-27" fmla="*/ 0 w 107156"/>
                <a:gd name="connsiteY1-28" fmla="*/ 0 h 76972"/>
                <a:gd name="connsiteX2-29" fmla="*/ 42863 w 107156"/>
                <a:gd name="connsiteY2-30" fmla="*/ 76200 h 76972"/>
                <a:gd name="connsiteX3-31" fmla="*/ 107156 w 107156"/>
                <a:gd name="connsiteY3-32" fmla="*/ 23812 h 76972"/>
              </a:gdLst>
              <a:ahLst/>
              <a:cxnLst>
                <a:cxn ang="0">
                  <a:pos x="connsiteX0-25" y="connsiteY0-26"/>
                </a:cxn>
                <a:cxn ang="0">
                  <a:pos x="connsiteX1-27" y="connsiteY1-28"/>
                </a:cxn>
                <a:cxn ang="0">
                  <a:pos x="connsiteX2-29" y="connsiteY2-30"/>
                </a:cxn>
                <a:cxn ang="0">
                  <a:pos x="connsiteX3-31" y="connsiteY3-32"/>
                </a:cxn>
              </a:cxnLst>
              <a:rect l="l" t="t" r="r" b="b"/>
              <a:pathLst>
                <a:path w="107156" h="76972">
                  <a:moveTo>
                    <a:pt x="107156" y="23812"/>
                  </a:moveTo>
                  <a:lnTo>
                    <a:pt x="0" y="0"/>
                  </a:lnTo>
                  <a:cubicBezTo>
                    <a:pt x="1" y="56356"/>
                    <a:pt x="16668" y="67469"/>
                    <a:pt x="42863" y="76200"/>
                  </a:cubicBezTo>
                  <a:cubicBezTo>
                    <a:pt x="73819" y="82549"/>
                    <a:pt x="95250" y="48419"/>
                    <a:pt x="107156" y="2381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1900234" y="5253040"/>
              <a:ext cx="311951" cy="728962"/>
            </a:xfrm>
            <a:custGeom>
              <a:avLst/>
              <a:gdLst>
                <a:gd name="connsiteX0" fmla="*/ 311943 w 311943"/>
                <a:gd name="connsiteY0" fmla="*/ 647700 h 669131"/>
                <a:gd name="connsiteX1" fmla="*/ 311943 w 311943"/>
                <a:gd name="connsiteY1" fmla="*/ 0 h 669131"/>
                <a:gd name="connsiteX2" fmla="*/ 0 w 311943"/>
                <a:gd name="connsiteY2" fmla="*/ 0 h 669131"/>
                <a:gd name="connsiteX3" fmla="*/ 0 w 311943"/>
                <a:gd name="connsiteY3" fmla="*/ 669131 h 669131"/>
                <a:gd name="connsiteX4" fmla="*/ 111918 w 311943"/>
                <a:gd name="connsiteY4" fmla="*/ 669131 h 669131"/>
                <a:gd name="connsiteX5" fmla="*/ 111918 w 311943"/>
                <a:gd name="connsiteY5" fmla="*/ 92868 h 669131"/>
                <a:gd name="connsiteX6" fmla="*/ 192881 w 311943"/>
                <a:gd name="connsiteY6" fmla="*/ 92868 h 669131"/>
                <a:gd name="connsiteX7" fmla="*/ 192881 w 311943"/>
                <a:gd name="connsiteY7" fmla="*/ 652462 h 669131"/>
                <a:gd name="connsiteX8" fmla="*/ 311943 w 311943"/>
                <a:gd name="connsiteY8" fmla="*/ 647700 h 669131"/>
                <a:gd name="connsiteX0-1" fmla="*/ 312037 w 312037"/>
                <a:gd name="connsiteY0-2" fmla="*/ 647700 h 695589"/>
                <a:gd name="connsiteX1-3" fmla="*/ 312037 w 312037"/>
                <a:gd name="connsiteY1-4" fmla="*/ 0 h 695589"/>
                <a:gd name="connsiteX2-5" fmla="*/ 94 w 312037"/>
                <a:gd name="connsiteY2-6" fmla="*/ 0 h 695589"/>
                <a:gd name="connsiteX3-7" fmla="*/ 94 w 312037"/>
                <a:gd name="connsiteY3-8" fmla="*/ 669131 h 695589"/>
                <a:gd name="connsiteX4-9" fmla="*/ 112012 w 312037"/>
                <a:gd name="connsiteY4-10" fmla="*/ 669131 h 695589"/>
                <a:gd name="connsiteX5-11" fmla="*/ 112012 w 312037"/>
                <a:gd name="connsiteY5-12" fmla="*/ 92868 h 695589"/>
                <a:gd name="connsiteX6-13" fmla="*/ 192975 w 312037"/>
                <a:gd name="connsiteY6-14" fmla="*/ 92868 h 695589"/>
                <a:gd name="connsiteX7-15" fmla="*/ 192975 w 312037"/>
                <a:gd name="connsiteY7-16" fmla="*/ 652462 h 695589"/>
                <a:gd name="connsiteX8-17" fmla="*/ 312037 w 312037"/>
                <a:gd name="connsiteY8-18" fmla="*/ 647700 h 695589"/>
                <a:gd name="connsiteX0-19" fmla="*/ 312010 w 312010"/>
                <a:gd name="connsiteY0-20" fmla="*/ 647700 h 712012"/>
                <a:gd name="connsiteX1-21" fmla="*/ 312010 w 312010"/>
                <a:gd name="connsiteY1-22" fmla="*/ 0 h 712012"/>
                <a:gd name="connsiteX2-23" fmla="*/ 67 w 312010"/>
                <a:gd name="connsiteY2-24" fmla="*/ 0 h 712012"/>
                <a:gd name="connsiteX3-25" fmla="*/ 67 w 312010"/>
                <a:gd name="connsiteY3-26" fmla="*/ 669131 h 712012"/>
                <a:gd name="connsiteX4-27" fmla="*/ 111985 w 312010"/>
                <a:gd name="connsiteY4-28" fmla="*/ 669131 h 712012"/>
                <a:gd name="connsiteX5-29" fmla="*/ 111985 w 312010"/>
                <a:gd name="connsiteY5-30" fmla="*/ 92868 h 712012"/>
                <a:gd name="connsiteX6-31" fmla="*/ 192948 w 312010"/>
                <a:gd name="connsiteY6-32" fmla="*/ 92868 h 712012"/>
                <a:gd name="connsiteX7-33" fmla="*/ 192948 w 312010"/>
                <a:gd name="connsiteY7-34" fmla="*/ 652462 h 712012"/>
                <a:gd name="connsiteX8-35" fmla="*/ 312010 w 312010"/>
                <a:gd name="connsiteY8-36" fmla="*/ 647700 h 712012"/>
                <a:gd name="connsiteX0-37" fmla="*/ 312010 w 312010"/>
                <a:gd name="connsiteY0-38" fmla="*/ 647700 h 712012"/>
                <a:gd name="connsiteX1-39" fmla="*/ 312010 w 312010"/>
                <a:gd name="connsiteY1-40" fmla="*/ 0 h 712012"/>
                <a:gd name="connsiteX2-41" fmla="*/ 67 w 312010"/>
                <a:gd name="connsiteY2-42" fmla="*/ 0 h 712012"/>
                <a:gd name="connsiteX3-43" fmla="*/ 67 w 312010"/>
                <a:gd name="connsiteY3-44" fmla="*/ 669131 h 712012"/>
                <a:gd name="connsiteX4-45" fmla="*/ 111985 w 312010"/>
                <a:gd name="connsiteY4-46" fmla="*/ 669131 h 712012"/>
                <a:gd name="connsiteX5-47" fmla="*/ 111985 w 312010"/>
                <a:gd name="connsiteY5-48" fmla="*/ 92868 h 712012"/>
                <a:gd name="connsiteX6-49" fmla="*/ 192948 w 312010"/>
                <a:gd name="connsiteY6-50" fmla="*/ 92868 h 712012"/>
                <a:gd name="connsiteX7-51" fmla="*/ 192948 w 312010"/>
                <a:gd name="connsiteY7-52" fmla="*/ 652462 h 712012"/>
                <a:gd name="connsiteX8-53" fmla="*/ 312010 w 312010"/>
                <a:gd name="connsiteY8-54" fmla="*/ 647700 h 712012"/>
                <a:gd name="connsiteX0-55" fmla="*/ 312010 w 312013"/>
                <a:gd name="connsiteY0-56" fmla="*/ 647700 h 719108"/>
                <a:gd name="connsiteX1-57" fmla="*/ 312010 w 312013"/>
                <a:gd name="connsiteY1-58" fmla="*/ 0 h 719108"/>
                <a:gd name="connsiteX2-59" fmla="*/ 67 w 312013"/>
                <a:gd name="connsiteY2-60" fmla="*/ 0 h 719108"/>
                <a:gd name="connsiteX3-61" fmla="*/ 67 w 312013"/>
                <a:gd name="connsiteY3-62" fmla="*/ 669131 h 719108"/>
                <a:gd name="connsiteX4-63" fmla="*/ 111985 w 312013"/>
                <a:gd name="connsiteY4-64" fmla="*/ 669131 h 719108"/>
                <a:gd name="connsiteX5-65" fmla="*/ 111985 w 312013"/>
                <a:gd name="connsiteY5-66" fmla="*/ 92868 h 719108"/>
                <a:gd name="connsiteX6-67" fmla="*/ 192948 w 312013"/>
                <a:gd name="connsiteY6-68" fmla="*/ 92868 h 719108"/>
                <a:gd name="connsiteX7-69" fmla="*/ 192948 w 312013"/>
                <a:gd name="connsiteY7-70" fmla="*/ 652462 h 719108"/>
                <a:gd name="connsiteX8-71" fmla="*/ 312010 w 312013"/>
                <a:gd name="connsiteY8-72" fmla="*/ 647700 h 719108"/>
                <a:gd name="connsiteX0-73" fmla="*/ 311948 w 311951"/>
                <a:gd name="connsiteY0-74" fmla="*/ 647700 h 720495"/>
                <a:gd name="connsiteX1-75" fmla="*/ 311948 w 311951"/>
                <a:gd name="connsiteY1-76" fmla="*/ 0 h 720495"/>
                <a:gd name="connsiteX2-77" fmla="*/ 5 w 311951"/>
                <a:gd name="connsiteY2-78" fmla="*/ 0 h 720495"/>
                <a:gd name="connsiteX3-79" fmla="*/ 5 w 311951"/>
                <a:gd name="connsiteY3-80" fmla="*/ 669131 h 720495"/>
                <a:gd name="connsiteX4-81" fmla="*/ 111923 w 311951"/>
                <a:gd name="connsiteY4-82" fmla="*/ 669131 h 720495"/>
                <a:gd name="connsiteX5-83" fmla="*/ 111923 w 311951"/>
                <a:gd name="connsiteY5-84" fmla="*/ 92868 h 720495"/>
                <a:gd name="connsiteX6-85" fmla="*/ 192886 w 311951"/>
                <a:gd name="connsiteY6-86" fmla="*/ 92868 h 720495"/>
                <a:gd name="connsiteX7-87" fmla="*/ 192886 w 311951"/>
                <a:gd name="connsiteY7-88" fmla="*/ 652462 h 720495"/>
                <a:gd name="connsiteX8-89" fmla="*/ 311948 w 311951"/>
                <a:gd name="connsiteY8-90" fmla="*/ 647700 h 720495"/>
                <a:gd name="connsiteX0-91" fmla="*/ 311948 w 311951"/>
                <a:gd name="connsiteY0-92" fmla="*/ 647700 h 728962"/>
                <a:gd name="connsiteX1-93" fmla="*/ 311948 w 311951"/>
                <a:gd name="connsiteY1-94" fmla="*/ 0 h 728962"/>
                <a:gd name="connsiteX2-95" fmla="*/ 5 w 311951"/>
                <a:gd name="connsiteY2-96" fmla="*/ 0 h 728962"/>
                <a:gd name="connsiteX3-97" fmla="*/ 5 w 311951"/>
                <a:gd name="connsiteY3-98" fmla="*/ 669131 h 728962"/>
                <a:gd name="connsiteX4-99" fmla="*/ 111923 w 311951"/>
                <a:gd name="connsiteY4-100" fmla="*/ 669131 h 728962"/>
                <a:gd name="connsiteX5-101" fmla="*/ 111923 w 311951"/>
                <a:gd name="connsiteY5-102" fmla="*/ 92868 h 728962"/>
                <a:gd name="connsiteX6-103" fmla="*/ 192886 w 311951"/>
                <a:gd name="connsiteY6-104" fmla="*/ 92868 h 728962"/>
                <a:gd name="connsiteX7-105" fmla="*/ 192886 w 311951"/>
                <a:gd name="connsiteY7-106" fmla="*/ 652462 h 728962"/>
                <a:gd name="connsiteX8-107" fmla="*/ 311948 w 311951"/>
                <a:gd name="connsiteY8-108" fmla="*/ 647700 h 728962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  <a:cxn ang="0">
                  <a:pos x="connsiteX5-101" y="connsiteY5-102"/>
                </a:cxn>
                <a:cxn ang="0">
                  <a:pos x="connsiteX6-103" y="connsiteY6-104"/>
                </a:cxn>
                <a:cxn ang="0">
                  <a:pos x="connsiteX7-105" y="connsiteY7-106"/>
                </a:cxn>
                <a:cxn ang="0">
                  <a:pos x="connsiteX8-107" y="connsiteY8-108"/>
                </a:cxn>
              </a:cxnLst>
              <a:rect l="l" t="t" r="r" b="b"/>
              <a:pathLst>
                <a:path w="311951" h="728962">
                  <a:moveTo>
                    <a:pt x="311948" y="647700"/>
                  </a:moveTo>
                  <a:lnTo>
                    <a:pt x="311948" y="0"/>
                  </a:lnTo>
                  <a:lnTo>
                    <a:pt x="5" y="0"/>
                  </a:lnTo>
                  <a:lnTo>
                    <a:pt x="5" y="669131"/>
                  </a:lnTo>
                  <a:cubicBezTo>
                    <a:pt x="-789" y="750093"/>
                    <a:pt x="107955" y="747712"/>
                    <a:pt x="111923" y="669131"/>
                  </a:cubicBezTo>
                  <a:lnTo>
                    <a:pt x="111923" y="92868"/>
                  </a:lnTo>
                  <a:lnTo>
                    <a:pt x="192886" y="92868"/>
                  </a:lnTo>
                  <a:lnTo>
                    <a:pt x="192886" y="652462"/>
                  </a:lnTo>
                  <a:cubicBezTo>
                    <a:pt x="192091" y="750888"/>
                    <a:pt x="312742" y="732630"/>
                    <a:pt x="311948" y="64770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441364" y="2488902"/>
            <a:ext cx="638959" cy="1299937"/>
            <a:chOff x="1647825" y="4345931"/>
            <a:chExt cx="804179" cy="1636071"/>
          </a:xfrm>
          <a:solidFill>
            <a:srgbClr val="404040"/>
          </a:solidFill>
        </p:grpSpPr>
        <p:sp>
          <p:nvSpPr>
            <p:cNvPr id="45" name="椭圆 44"/>
            <p:cNvSpPr/>
            <p:nvPr/>
          </p:nvSpPr>
          <p:spPr>
            <a:xfrm>
              <a:off x="1888535" y="4345931"/>
              <a:ext cx="275698" cy="27569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1663381" y="4650115"/>
              <a:ext cx="771956" cy="611131"/>
            </a:xfrm>
            <a:custGeom>
              <a:avLst/>
              <a:gdLst>
                <a:gd name="connsiteX0" fmla="*/ 101089 w 771956"/>
                <a:gd name="connsiteY0" fmla="*/ 592751 h 611131"/>
                <a:gd name="connsiteX1" fmla="*/ 0 w 771956"/>
                <a:gd name="connsiteY1" fmla="*/ 583561 h 611131"/>
                <a:gd name="connsiteX2" fmla="*/ 133254 w 771956"/>
                <a:gd name="connsiteY2" fmla="*/ 87304 h 611131"/>
                <a:gd name="connsiteX3" fmla="*/ 349218 w 771956"/>
                <a:gd name="connsiteY3" fmla="*/ 0 h 611131"/>
                <a:gd name="connsiteX4" fmla="*/ 422738 w 771956"/>
                <a:gd name="connsiteY4" fmla="*/ 4595 h 611131"/>
                <a:gd name="connsiteX5" fmla="*/ 634106 w 771956"/>
                <a:gd name="connsiteY5" fmla="*/ 68924 h 611131"/>
                <a:gd name="connsiteX6" fmla="*/ 771956 w 771956"/>
                <a:gd name="connsiteY6" fmla="*/ 588156 h 611131"/>
                <a:gd name="connsiteX7" fmla="*/ 684651 w 771956"/>
                <a:gd name="connsiteY7" fmla="*/ 611131 h 611131"/>
                <a:gd name="connsiteX8" fmla="*/ 583562 w 771956"/>
                <a:gd name="connsiteY8" fmla="*/ 220558 h 611131"/>
                <a:gd name="connsiteX9" fmla="*/ 537612 w 771956"/>
                <a:gd name="connsiteY9" fmla="*/ 238938 h 611131"/>
                <a:gd name="connsiteX10" fmla="*/ 537612 w 771956"/>
                <a:gd name="connsiteY10" fmla="*/ 555992 h 611131"/>
                <a:gd name="connsiteX11" fmla="*/ 225154 w 771956"/>
                <a:gd name="connsiteY11" fmla="*/ 555992 h 611131"/>
                <a:gd name="connsiteX12" fmla="*/ 225154 w 771956"/>
                <a:gd name="connsiteY12" fmla="*/ 229748 h 611131"/>
                <a:gd name="connsiteX13" fmla="*/ 188394 w 771956"/>
                <a:gd name="connsiteY13" fmla="*/ 234343 h 611131"/>
                <a:gd name="connsiteX14" fmla="*/ 101089 w 771956"/>
                <a:gd name="connsiteY14" fmla="*/ 592751 h 611131"/>
                <a:gd name="connsiteX0-1" fmla="*/ 101089 w 771956"/>
                <a:gd name="connsiteY0-2" fmla="*/ 592751 h 611131"/>
                <a:gd name="connsiteX1-3" fmla="*/ 0 w 771956"/>
                <a:gd name="connsiteY1-4" fmla="*/ 583561 h 611131"/>
                <a:gd name="connsiteX2-5" fmla="*/ 133254 w 771956"/>
                <a:gd name="connsiteY2-6" fmla="*/ 87304 h 611131"/>
                <a:gd name="connsiteX3-7" fmla="*/ 349218 w 771956"/>
                <a:gd name="connsiteY3-8" fmla="*/ 0 h 611131"/>
                <a:gd name="connsiteX4-9" fmla="*/ 422738 w 771956"/>
                <a:gd name="connsiteY4-10" fmla="*/ 4595 h 611131"/>
                <a:gd name="connsiteX5-11" fmla="*/ 634106 w 771956"/>
                <a:gd name="connsiteY5-12" fmla="*/ 68924 h 611131"/>
                <a:gd name="connsiteX6-13" fmla="*/ 771956 w 771956"/>
                <a:gd name="connsiteY6-14" fmla="*/ 588156 h 611131"/>
                <a:gd name="connsiteX7-15" fmla="*/ 684651 w 771956"/>
                <a:gd name="connsiteY7-16" fmla="*/ 611131 h 611131"/>
                <a:gd name="connsiteX8-17" fmla="*/ 583562 w 771956"/>
                <a:gd name="connsiteY8-18" fmla="*/ 220558 h 611131"/>
                <a:gd name="connsiteX9-19" fmla="*/ 537612 w 771956"/>
                <a:gd name="connsiteY9-20" fmla="*/ 238938 h 611131"/>
                <a:gd name="connsiteX10-21" fmla="*/ 537612 w 771956"/>
                <a:gd name="connsiteY10-22" fmla="*/ 555992 h 611131"/>
                <a:gd name="connsiteX11-23" fmla="*/ 225154 w 771956"/>
                <a:gd name="connsiteY11-24" fmla="*/ 555992 h 611131"/>
                <a:gd name="connsiteX12-25" fmla="*/ 225154 w 771956"/>
                <a:gd name="connsiteY12-26" fmla="*/ 229748 h 611131"/>
                <a:gd name="connsiteX13-27" fmla="*/ 188394 w 771956"/>
                <a:gd name="connsiteY13-28" fmla="*/ 234343 h 611131"/>
                <a:gd name="connsiteX14-29" fmla="*/ 101089 w 771956"/>
                <a:gd name="connsiteY14-30" fmla="*/ 592751 h 611131"/>
                <a:gd name="connsiteX0-31" fmla="*/ 101089 w 771956"/>
                <a:gd name="connsiteY0-32" fmla="*/ 592751 h 611131"/>
                <a:gd name="connsiteX1-33" fmla="*/ 0 w 771956"/>
                <a:gd name="connsiteY1-34" fmla="*/ 583561 h 611131"/>
                <a:gd name="connsiteX2-35" fmla="*/ 133254 w 771956"/>
                <a:gd name="connsiteY2-36" fmla="*/ 87304 h 611131"/>
                <a:gd name="connsiteX3-37" fmla="*/ 349218 w 771956"/>
                <a:gd name="connsiteY3-38" fmla="*/ 0 h 611131"/>
                <a:gd name="connsiteX4-39" fmla="*/ 422738 w 771956"/>
                <a:gd name="connsiteY4-40" fmla="*/ 4595 h 611131"/>
                <a:gd name="connsiteX5-41" fmla="*/ 634106 w 771956"/>
                <a:gd name="connsiteY5-42" fmla="*/ 68924 h 611131"/>
                <a:gd name="connsiteX6-43" fmla="*/ 771956 w 771956"/>
                <a:gd name="connsiteY6-44" fmla="*/ 588156 h 611131"/>
                <a:gd name="connsiteX7-45" fmla="*/ 684651 w 771956"/>
                <a:gd name="connsiteY7-46" fmla="*/ 611131 h 611131"/>
                <a:gd name="connsiteX8-47" fmla="*/ 583562 w 771956"/>
                <a:gd name="connsiteY8-48" fmla="*/ 220558 h 611131"/>
                <a:gd name="connsiteX9-49" fmla="*/ 537612 w 771956"/>
                <a:gd name="connsiteY9-50" fmla="*/ 238938 h 611131"/>
                <a:gd name="connsiteX10-51" fmla="*/ 537612 w 771956"/>
                <a:gd name="connsiteY10-52" fmla="*/ 555992 h 611131"/>
                <a:gd name="connsiteX11-53" fmla="*/ 225154 w 771956"/>
                <a:gd name="connsiteY11-54" fmla="*/ 555992 h 611131"/>
                <a:gd name="connsiteX12-55" fmla="*/ 225154 w 771956"/>
                <a:gd name="connsiteY12-56" fmla="*/ 229748 h 611131"/>
                <a:gd name="connsiteX13-57" fmla="*/ 188394 w 771956"/>
                <a:gd name="connsiteY13-58" fmla="*/ 234343 h 611131"/>
                <a:gd name="connsiteX14-59" fmla="*/ 101089 w 771956"/>
                <a:gd name="connsiteY14-60" fmla="*/ 592751 h 611131"/>
                <a:gd name="connsiteX0-61" fmla="*/ 101089 w 771956"/>
                <a:gd name="connsiteY0-62" fmla="*/ 592751 h 611131"/>
                <a:gd name="connsiteX1-63" fmla="*/ 0 w 771956"/>
                <a:gd name="connsiteY1-64" fmla="*/ 583561 h 611131"/>
                <a:gd name="connsiteX2-65" fmla="*/ 133254 w 771956"/>
                <a:gd name="connsiteY2-66" fmla="*/ 87304 h 611131"/>
                <a:gd name="connsiteX3-67" fmla="*/ 349218 w 771956"/>
                <a:gd name="connsiteY3-68" fmla="*/ 0 h 611131"/>
                <a:gd name="connsiteX4-69" fmla="*/ 422738 w 771956"/>
                <a:gd name="connsiteY4-70" fmla="*/ 4595 h 611131"/>
                <a:gd name="connsiteX5-71" fmla="*/ 634106 w 771956"/>
                <a:gd name="connsiteY5-72" fmla="*/ 68924 h 611131"/>
                <a:gd name="connsiteX6-73" fmla="*/ 771956 w 771956"/>
                <a:gd name="connsiteY6-74" fmla="*/ 588156 h 611131"/>
                <a:gd name="connsiteX7-75" fmla="*/ 684651 w 771956"/>
                <a:gd name="connsiteY7-76" fmla="*/ 611131 h 611131"/>
                <a:gd name="connsiteX8-77" fmla="*/ 583562 w 771956"/>
                <a:gd name="connsiteY8-78" fmla="*/ 220558 h 611131"/>
                <a:gd name="connsiteX9-79" fmla="*/ 537612 w 771956"/>
                <a:gd name="connsiteY9-80" fmla="*/ 238938 h 611131"/>
                <a:gd name="connsiteX10-81" fmla="*/ 537612 w 771956"/>
                <a:gd name="connsiteY10-82" fmla="*/ 555992 h 611131"/>
                <a:gd name="connsiteX11-83" fmla="*/ 225154 w 771956"/>
                <a:gd name="connsiteY11-84" fmla="*/ 555992 h 611131"/>
                <a:gd name="connsiteX12-85" fmla="*/ 225154 w 771956"/>
                <a:gd name="connsiteY12-86" fmla="*/ 229748 h 611131"/>
                <a:gd name="connsiteX13-87" fmla="*/ 188394 w 771956"/>
                <a:gd name="connsiteY13-88" fmla="*/ 234343 h 611131"/>
                <a:gd name="connsiteX14-89" fmla="*/ 101089 w 771956"/>
                <a:gd name="connsiteY14-90" fmla="*/ 592751 h 611131"/>
                <a:gd name="connsiteX0-91" fmla="*/ 101089 w 771956"/>
                <a:gd name="connsiteY0-92" fmla="*/ 592751 h 611131"/>
                <a:gd name="connsiteX1-93" fmla="*/ 0 w 771956"/>
                <a:gd name="connsiteY1-94" fmla="*/ 583561 h 611131"/>
                <a:gd name="connsiteX2-95" fmla="*/ 133254 w 771956"/>
                <a:gd name="connsiteY2-96" fmla="*/ 87304 h 611131"/>
                <a:gd name="connsiteX3-97" fmla="*/ 349218 w 771956"/>
                <a:gd name="connsiteY3-98" fmla="*/ 0 h 611131"/>
                <a:gd name="connsiteX4-99" fmla="*/ 422738 w 771956"/>
                <a:gd name="connsiteY4-100" fmla="*/ 4595 h 611131"/>
                <a:gd name="connsiteX5-101" fmla="*/ 634106 w 771956"/>
                <a:gd name="connsiteY5-102" fmla="*/ 68924 h 611131"/>
                <a:gd name="connsiteX6-103" fmla="*/ 771956 w 771956"/>
                <a:gd name="connsiteY6-104" fmla="*/ 588156 h 611131"/>
                <a:gd name="connsiteX7-105" fmla="*/ 684651 w 771956"/>
                <a:gd name="connsiteY7-106" fmla="*/ 611131 h 611131"/>
                <a:gd name="connsiteX8-107" fmla="*/ 583562 w 771956"/>
                <a:gd name="connsiteY8-108" fmla="*/ 220558 h 611131"/>
                <a:gd name="connsiteX9-109" fmla="*/ 537612 w 771956"/>
                <a:gd name="connsiteY9-110" fmla="*/ 238938 h 611131"/>
                <a:gd name="connsiteX10-111" fmla="*/ 537612 w 771956"/>
                <a:gd name="connsiteY10-112" fmla="*/ 555992 h 611131"/>
                <a:gd name="connsiteX11-113" fmla="*/ 225154 w 771956"/>
                <a:gd name="connsiteY11-114" fmla="*/ 555992 h 611131"/>
                <a:gd name="connsiteX12-115" fmla="*/ 225154 w 771956"/>
                <a:gd name="connsiteY12-116" fmla="*/ 229748 h 611131"/>
                <a:gd name="connsiteX13-117" fmla="*/ 188394 w 771956"/>
                <a:gd name="connsiteY13-118" fmla="*/ 234343 h 611131"/>
                <a:gd name="connsiteX14-119" fmla="*/ 101089 w 771956"/>
                <a:gd name="connsiteY14-120" fmla="*/ 592751 h 611131"/>
                <a:gd name="connsiteX0-121" fmla="*/ 101089 w 771956"/>
                <a:gd name="connsiteY0-122" fmla="*/ 592751 h 611131"/>
                <a:gd name="connsiteX1-123" fmla="*/ 0 w 771956"/>
                <a:gd name="connsiteY1-124" fmla="*/ 583561 h 611131"/>
                <a:gd name="connsiteX2-125" fmla="*/ 133254 w 771956"/>
                <a:gd name="connsiteY2-126" fmla="*/ 87304 h 611131"/>
                <a:gd name="connsiteX3-127" fmla="*/ 349218 w 771956"/>
                <a:gd name="connsiteY3-128" fmla="*/ 0 h 611131"/>
                <a:gd name="connsiteX4-129" fmla="*/ 422738 w 771956"/>
                <a:gd name="connsiteY4-130" fmla="*/ 2214 h 611131"/>
                <a:gd name="connsiteX5-131" fmla="*/ 634106 w 771956"/>
                <a:gd name="connsiteY5-132" fmla="*/ 68924 h 611131"/>
                <a:gd name="connsiteX6-133" fmla="*/ 771956 w 771956"/>
                <a:gd name="connsiteY6-134" fmla="*/ 588156 h 611131"/>
                <a:gd name="connsiteX7-135" fmla="*/ 684651 w 771956"/>
                <a:gd name="connsiteY7-136" fmla="*/ 611131 h 611131"/>
                <a:gd name="connsiteX8-137" fmla="*/ 583562 w 771956"/>
                <a:gd name="connsiteY8-138" fmla="*/ 220558 h 611131"/>
                <a:gd name="connsiteX9-139" fmla="*/ 537612 w 771956"/>
                <a:gd name="connsiteY9-140" fmla="*/ 238938 h 611131"/>
                <a:gd name="connsiteX10-141" fmla="*/ 537612 w 771956"/>
                <a:gd name="connsiteY10-142" fmla="*/ 555992 h 611131"/>
                <a:gd name="connsiteX11-143" fmla="*/ 225154 w 771956"/>
                <a:gd name="connsiteY11-144" fmla="*/ 555992 h 611131"/>
                <a:gd name="connsiteX12-145" fmla="*/ 225154 w 771956"/>
                <a:gd name="connsiteY12-146" fmla="*/ 229748 h 611131"/>
                <a:gd name="connsiteX13-147" fmla="*/ 188394 w 771956"/>
                <a:gd name="connsiteY13-148" fmla="*/ 234343 h 611131"/>
                <a:gd name="connsiteX14-149" fmla="*/ 101089 w 771956"/>
                <a:gd name="connsiteY14-150" fmla="*/ 592751 h 611131"/>
              </a:gdLst>
              <a:ahLst/>
              <a:cxnLst>
                <a:cxn ang="0">
                  <a:pos x="connsiteX0-121" y="connsiteY0-122"/>
                </a:cxn>
                <a:cxn ang="0">
                  <a:pos x="connsiteX1-123" y="connsiteY1-124"/>
                </a:cxn>
                <a:cxn ang="0">
                  <a:pos x="connsiteX2-125" y="connsiteY2-126"/>
                </a:cxn>
                <a:cxn ang="0">
                  <a:pos x="connsiteX3-127" y="connsiteY3-128"/>
                </a:cxn>
                <a:cxn ang="0">
                  <a:pos x="connsiteX4-129" y="connsiteY4-130"/>
                </a:cxn>
                <a:cxn ang="0">
                  <a:pos x="connsiteX5-131" y="connsiteY5-132"/>
                </a:cxn>
                <a:cxn ang="0">
                  <a:pos x="connsiteX6-133" y="connsiteY6-134"/>
                </a:cxn>
                <a:cxn ang="0">
                  <a:pos x="connsiteX7-135" y="connsiteY7-136"/>
                </a:cxn>
                <a:cxn ang="0">
                  <a:pos x="connsiteX8-137" y="connsiteY8-138"/>
                </a:cxn>
                <a:cxn ang="0">
                  <a:pos x="connsiteX9-139" y="connsiteY9-140"/>
                </a:cxn>
                <a:cxn ang="0">
                  <a:pos x="connsiteX10-141" y="connsiteY10-142"/>
                </a:cxn>
                <a:cxn ang="0">
                  <a:pos x="connsiteX11-143" y="connsiteY11-144"/>
                </a:cxn>
                <a:cxn ang="0">
                  <a:pos x="connsiteX12-145" y="connsiteY12-146"/>
                </a:cxn>
                <a:cxn ang="0">
                  <a:pos x="connsiteX13-147" y="connsiteY13-148"/>
                </a:cxn>
                <a:cxn ang="0">
                  <a:pos x="connsiteX14-149" y="connsiteY14-150"/>
                </a:cxn>
              </a:cxnLst>
              <a:rect l="l" t="t" r="r" b="b"/>
              <a:pathLst>
                <a:path w="771956" h="611131">
                  <a:moveTo>
                    <a:pt x="101089" y="592751"/>
                  </a:moveTo>
                  <a:lnTo>
                    <a:pt x="0" y="583561"/>
                  </a:lnTo>
                  <a:lnTo>
                    <a:pt x="133254" y="87304"/>
                  </a:lnTo>
                  <a:cubicBezTo>
                    <a:pt x="145711" y="62965"/>
                    <a:pt x="277230" y="29101"/>
                    <a:pt x="349218" y="0"/>
                  </a:cubicBezTo>
                  <a:lnTo>
                    <a:pt x="422738" y="2214"/>
                  </a:lnTo>
                  <a:cubicBezTo>
                    <a:pt x="493194" y="23657"/>
                    <a:pt x="625562" y="47481"/>
                    <a:pt x="634106" y="68924"/>
                  </a:cubicBezTo>
                  <a:lnTo>
                    <a:pt x="771956" y="588156"/>
                  </a:lnTo>
                  <a:lnTo>
                    <a:pt x="684651" y="611131"/>
                  </a:lnTo>
                  <a:lnTo>
                    <a:pt x="583562" y="220558"/>
                  </a:lnTo>
                  <a:cubicBezTo>
                    <a:pt x="573008" y="193347"/>
                    <a:pt x="552929" y="232811"/>
                    <a:pt x="537612" y="238938"/>
                  </a:cubicBezTo>
                  <a:lnTo>
                    <a:pt x="537612" y="555992"/>
                  </a:lnTo>
                  <a:lnTo>
                    <a:pt x="225154" y="555992"/>
                  </a:lnTo>
                  <a:lnTo>
                    <a:pt x="225154" y="229748"/>
                  </a:lnTo>
                  <a:cubicBezTo>
                    <a:pt x="212901" y="231280"/>
                    <a:pt x="198266" y="213761"/>
                    <a:pt x="188394" y="234343"/>
                  </a:cubicBezTo>
                  <a:lnTo>
                    <a:pt x="101089" y="59275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1647825" y="5272089"/>
              <a:ext cx="107156" cy="76972"/>
            </a:xfrm>
            <a:custGeom>
              <a:avLst/>
              <a:gdLst>
                <a:gd name="connsiteX0" fmla="*/ 107156 w 107156"/>
                <a:gd name="connsiteY0" fmla="*/ 23812 h 76200"/>
                <a:gd name="connsiteX1" fmla="*/ 0 w 107156"/>
                <a:gd name="connsiteY1" fmla="*/ 0 h 76200"/>
                <a:gd name="connsiteX2" fmla="*/ 42863 w 107156"/>
                <a:gd name="connsiteY2" fmla="*/ 76200 h 76200"/>
                <a:gd name="connsiteX3" fmla="*/ 107156 w 107156"/>
                <a:gd name="connsiteY3" fmla="*/ 23812 h 76200"/>
                <a:gd name="connsiteX0-1" fmla="*/ 107156 w 107156"/>
                <a:gd name="connsiteY0-2" fmla="*/ 23812 h 76200"/>
                <a:gd name="connsiteX1-3" fmla="*/ 0 w 107156"/>
                <a:gd name="connsiteY1-4" fmla="*/ 0 h 76200"/>
                <a:gd name="connsiteX2-5" fmla="*/ 42863 w 107156"/>
                <a:gd name="connsiteY2-6" fmla="*/ 76200 h 76200"/>
                <a:gd name="connsiteX3-7" fmla="*/ 107156 w 107156"/>
                <a:gd name="connsiteY3-8" fmla="*/ 23812 h 76200"/>
                <a:gd name="connsiteX0-9" fmla="*/ 107156 w 107156"/>
                <a:gd name="connsiteY0-10" fmla="*/ 23812 h 76200"/>
                <a:gd name="connsiteX1-11" fmla="*/ 0 w 107156"/>
                <a:gd name="connsiteY1-12" fmla="*/ 0 h 76200"/>
                <a:gd name="connsiteX2-13" fmla="*/ 42863 w 107156"/>
                <a:gd name="connsiteY2-14" fmla="*/ 76200 h 76200"/>
                <a:gd name="connsiteX3-15" fmla="*/ 107156 w 107156"/>
                <a:gd name="connsiteY3-16" fmla="*/ 23812 h 76200"/>
                <a:gd name="connsiteX0-17" fmla="*/ 107156 w 107156"/>
                <a:gd name="connsiteY0-18" fmla="*/ 23812 h 76857"/>
                <a:gd name="connsiteX1-19" fmla="*/ 0 w 107156"/>
                <a:gd name="connsiteY1-20" fmla="*/ 0 h 76857"/>
                <a:gd name="connsiteX2-21" fmla="*/ 42863 w 107156"/>
                <a:gd name="connsiteY2-22" fmla="*/ 76200 h 76857"/>
                <a:gd name="connsiteX3-23" fmla="*/ 107156 w 107156"/>
                <a:gd name="connsiteY3-24" fmla="*/ 23812 h 76857"/>
                <a:gd name="connsiteX0-25" fmla="*/ 107156 w 107156"/>
                <a:gd name="connsiteY0-26" fmla="*/ 23812 h 76972"/>
                <a:gd name="connsiteX1-27" fmla="*/ 0 w 107156"/>
                <a:gd name="connsiteY1-28" fmla="*/ 0 h 76972"/>
                <a:gd name="connsiteX2-29" fmla="*/ 42863 w 107156"/>
                <a:gd name="connsiteY2-30" fmla="*/ 76200 h 76972"/>
                <a:gd name="connsiteX3-31" fmla="*/ 107156 w 107156"/>
                <a:gd name="connsiteY3-32" fmla="*/ 23812 h 76972"/>
              </a:gdLst>
              <a:ahLst/>
              <a:cxnLst>
                <a:cxn ang="0">
                  <a:pos x="connsiteX0-25" y="connsiteY0-26"/>
                </a:cxn>
                <a:cxn ang="0">
                  <a:pos x="connsiteX1-27" y="connsiteY1-28"/>
                </a:cxn>
                <a:cxn ang="0">
                  <a:pos x="connsiteX2-29" y="connsiteY2-30"/>
                </a:cxn>
                <a:cxn ang="0">
                  <a:pos x="connsiteX3-31" y="connsiteY3-32"/>
                </a:cxn>
              </a:cxnLst>
              <a:rect l="l" t="t" r="r" b="b"/>
              <a:pathLst>
                <a:path w="107156" h="76972">
                  <a:moveTo>
                    <a:pt x="107156" y="23812"/>
                  </a:moveTo>
                  <a:lnTo>
                    <a:pt x="0" y="0"/>
                  </a:lnTo>
                  <a:cubicBezTo>
                    <a:pt x="1" y="56356"/>
                    <a:pt x="16668" y="67469"/>
                    <a:pt x="42863" y="76200"/>
                  </a:cubicBezTo>
                  <a:cubicBezTo>
                    <a:pt x="73819" y="82549"/>
                    <a:pt x="95250" y="48419"/>
                    <a:pt x="107156" y="2381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 flipH="1">
              <a:off x="2344848" y="5272089"/>
              <a:ext cx="107156" cy="76972"/>
            </a:xfrm>
            <a:custGeom>
              <a:avLst/>
              <a:gdLst>
                <a:gd name="connsiteX0" fmla="*/ 107156 w 107156"/>
                <a:gd name="connsiteY0" fmla="*/ 23812 h 76200"/>
                <a:gd name="connsiteX1" fmla="*/ 0 w 107156"/>
                <a:gd name="connsiteY1" fmla="*/ 0 h 76200"/>
                <a:gd name="connsiteX2" fmla="*/ 42863 w 107156"/>
                <a:gd name="connsiteY2" fmla="*/ 76200 h 76200"/>
                <a:gd name="connsiteX3" fmla="*/ 107156 w 107156"/>
                <a:gd name="connsiteY3" fmla="*/ 23812 h 76200"/>
                <a:gd name="connsiteX0-1" fmla="*/ 107156 w 107156"/>
                <a:gd name="connsiteY0-2" fmla="*/ 23812 h 76200"/>
                <a:gd name="connsiteX1-3" fmla="*/ 0 w 107156"/>
                <a:gd name="connsiteY1-4" fmla="*/ 0 h 76200"/>
                <a:gd name="connsiteX2-5" fmla="*/ 42863 w 107156"/>
                <a:gd name="connsiteY2-6" fmla="*/ 76200 h 76200"/>
                <a:gd name="connsiteX3-7" fmla="*/ 107156 w 107156"/>
                <a:gd name="connsiteY3-8" fmla="*/ 23812 h 76200"/>
                <a:gd name="connsiteX0-9" fmla="*/ 107156 w 107156"/>
                <a:gd name="connsiteY0-10" fmla="*/ 23812 h 76200"/>
                <a:gd name="connsiteX1-11" fmla="*/ 0 w 107156"/>
                <a:gd name="connsiteY1-12" fmla="*/ 0 h 76200"/>
                <a:gd name="connsiteX2-13" fmla="*/ 42863 w 107156"/>
                <a:gd name="connsiteY2-14" fmla="*/ 76200 h 76200"/>
                <a:gd name="connsiteX3-15" fmla="*/ 107156 w 107156"/>
                <a:gd name="connsiteY3-16" fmla="*/ 23812 h 76200"/>
                <a:gd name="connsiteX0-17" fmla="*/ 107156 w 107156"/>
                <a:gd name="connsiteY0-18" fmla="*/ 23812 h 76857"/>
                <a:gd name="connsiteX1-19" fmla="*/ 0 w 107156"/>
                <a:gd name="connsiteY1-20" fmla="*/ 0 h 76857"/>
                <a:gd name="connsiteX2-21" fmla="*/ 42863 w 107156"/>
                <a:gd name="connsiteY2-22" fmla="*/ 76200 h 76857"/>
                <a:gd name="connsiteX3-23" fmla="*/ 107156 w 107156"/>
                <a:gd name="connsiteY3-24" fmla="*/ 23812 h 76857"/>
                <a:gd name="connsiteX0-25" fmla="*/ 107156 w 107156"/>
                <a:gd name="connsiteY0-26" fmla="*/ 23812 h 76972"/>
                <a:gd name="connsiteX1-27" fmla="*/ 0 w 107156"/>
                <a:gd name="connsiteY1-28" fmla="*/ 0 h 76972"/>
                <a:gd name="connsiteX2-29" fmla="*/ 42863 w 107156"/>
                <a:gd name="connsiteY2-30" fmla="*/ 76200 h 76972"/>
                <a:gd name="connsiteX3-31" fmla="*/ 107156 w 107156"/>
                <a:gd name="connsiteY3-32" fmla="*/ 23812 h 76972"/>
              </a:gdLst>
              <a:ahLst/>
              <a:cxnLst>
                <a:cxn ang="0">
                  <a:pos x="connsiteX0-25" y="connsiteY0-26"/>
                </a:cxn>
                <a:cxn ang="0">
                  <a:pos x="connsiteX1-27" y="connsiteY1-28"/>
                </a:cxn>
                <a:cxn ang="0">
                  <a:pos x="connsiteX2-29" y="connsiteY2-30"/>
                </a:cxn>
                <a:cxn ang="0">
                  <a:pos x="connsiteX3-31" y="connsiteY3-32"/>
                </a:cxn>
              </a:cxnLst>
              <a:rect l="l" t="t" r="r" b="b"/>
              <a:pathLst>
                <a:path w="107156" h="76972">
                  <a:moveTo>
                    <a:pt x="107156" y="23812"/>
                  </a:moveTo>
                  <a:lnTo>
                    <a:pt x="0" y="0"/>
                  </a:lnTo>
                  <a:cubicBezTo>
                    <a:pt x="1" y="56356"/>
                    <a:pt x="16668" y="67469"/>
                    <a:pt x="42863" y="76200"/>
                  </a:cubicBezTo>
                  <a:cubicBezTo>
                    <a:pt x="73819" y="82549"/>
                    <a:pt x="95250" y="48419"/>
                    <a:pt x="107156" y="2381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1900234" y="5253040"/>
              <a:ext cx="311951" cy="728962"/>
            </a:xfrm>
            <a:custGeom>
              <a:avLst/>
              <a:gdLst>
                <a:gd name="connsiteX0" fmla="*/ 311943 w 311943"/>
                <a:gd name="connsiteY0" fmla="*/ 647700 h 669131"/>
                <a:gd name="connsiteX1" fmla="*/ 311943 w 311943"/>
                <a:gd name="connsiteY1" fmla="*/ 0 h 669131"/>
                <a:gd name="connsiteX2" fmla="*/ 0 w 311943"/>
                <a:gd name="connsiteY2" fmla="*/ 0 h 669131"/>
                <a:gd name="connsiteX3" fmla="*/ 0 w 311943"/>
                <a:gd name="connsiteY3" fmla="*/ 669131 h 669131"/>
                <a:gd name="connsiteX4" fmla="*/ 111918 w 311943"/>
                <a:gd name="connsiteY4" fmla="*/ 669131 h 669131"/>
                <a:gd name="connsiteX5" fmla="*/ 111918 w 311943"/>
                <a:gd name="connsiteY5" fmla="*/ 92868 h 669131"/>
                <a:gd name="connsiteX6" fmla="*/ 192881 w 311943"/>
                <a:gd name="connsiteY6" fmla="*/ 92868 h 669131"/>
                <a:gd name="connsiteX7" fmla="*/ 192881 w 311943"/>
                <a:gd name="connsiteY7" fmla="*/ 652462 h 669131"/>
                <a:gd name="connsiteX8" fmla="*/ 311943 w 311943"/>
                <a:gd name="connsiteY8" fmla="*/ 647700 h 669131"/>
                <a:gd name="connsiteX0-1" fmla="*/ 312037 w 312037"/>
                <a:gd name="connsiteY0-2" fmla="*/ 647700 h 695589"/>
                <a:gd name="connsiteX1-3" fmla="*/ 312037 w 312037"/>
                <a:gd name="connsiteY1-4" fmla="*/ 0 h 695589"/>
                <a:gd name="connsiteX2-5" fmla="*/ 94 w 312037"/>
                <a:gd name="connsiteY2-6" fmla="*/ 0 h 695589"/>
                <a:gd name="connsiteX3-7" fmla="*/ 94 w 312037"/>
                <a:gd name="connsiteY3-8" fmla="*/ 669131 h 695589"/>
                <a:gd name="connsiteX4-9" fmla="*/ 112012 w 312037"/>
                <a:gd name="connsiteY4-10" fmla="*/ 669131 h 695589"/>
                <a:gd name="connsiteX5-11" fmla="*/ 112012 w 312037"/>
                <a:gd name="connsiteY5-12" fmla="*/ 92868 h 695589"/>
                <a:gd name="connsiteX6-13" fmla="*/ 192975 w 312037"/>
                <a:gd name="connsiteY6-14" fmla="*/ 92868 h 695589"/>
                <a:gd name="connsiteX7-15" fmla="*/ 192975 w 312037"/>
                <a:gd name="connsiteY7-16" fmla="*/ 652462 h 695589"/>
                <a:gd name="connsiteX8-17" fmla="*/ 312037 w 312037"/>
                <a:gd name="connsiteY8-18" fmla="*/ 647700 h 695589"/>
                <a:gd name="connsiteX0-19" fmla="*/ 312010 w 312010"/>
                <a:gd name="connsiteY0-20" fmla="*/ 647700 h 712012"/>
                <a:gd name="connsiteX1-21" fmla="*/ 312010 w 312010"/>
                <a:gd name="connsiteY1-22" fmla="*/ 0 h 712012"/>
                <a:gd name="connsiteX2-23" fmla="*/ 67 w 312010"/>
                <a:gd name="connsiteY2-24" fmla="*/ 0 h 712012"/>
                <a:gd name="connsiteX3-25" fmla="*/ 67 w 312010"/>
                <a:gd name="connsiteY3-26" fmla="*/ 669131 h 712012"/>
                <a:gd name="connsiteX4-27" fmla="*/ 111985 w 312010"/>
                <a:gd name="connsiteY4-28" fmla="*/ 669131 h 712012"/>
                <a:gd name="connsiteX5-29" fmla="*/ 111985 w 312010"/>
                <a:gd name="connsiteY5-30" fmla="*/ 92868 h 712012"/>
                <a:gd name="connsiteX6-31" fmla="*/ 192948 w 312010"/>
                <a:gd name="connsiteY6-32" fmla="*/ 92868 h 712012"/>
                <a:gd name="connsiteX7-33" fmla="*/ 192948 w 312010"/>
                <a:gd name="connsiteY7-34" fmla="*/ 652462 h 712012"/>
                <a:gd name="connsiteX8-35" fmla="*/ 312010 w 312010"/>
                <a:gd name="connsiteY8-36" fmla="*/ 647700 h 712012"/>
                <a:gd name="connsiteX0-37" fmla="*/ 312010 w 312010"/>
                <a:gd name="connsiteY0-38" fmla="*/ 647700 h 712012"/>
                <a:gd name="connsiteX1-39" fmla="*/ 312010 w 312010"/>
                <a:gd name="connsiteY1-40" fmla="*/ 0 h 712012"/>
                <a:gd name="connsiteX2-41" fmla="*/ 67 w 312010"/>
                <a:gd name="connsiteY2-42" fmla="*/ 0 h 712012"/>
                <a:gd name="connsiteX3-43" fmla="*/ 67 w 312010"/>
                <a:gd name="connsiteY3-44" fmla="*/ 669131 h 712012"/>
                <a:gd name="connsiteX4-45" fmla="*/ 111985 w 312010"/>
                <a:gd name="connsiteY4-46" fmla="*/ 669131 h 712012"/>
                <a:gd name="connsiteX5-47" fmla="*/ 111985 w 312010"/>
                <a:gd name="connsiteY5-48" fmla="*/ 92868 h 712012"/>
                <a:gd name="connsiteX6-49" fmla="*/ 192948 w 312010"/>
                <a:gd name="connsiteY6-50" fmla="*/ 92868 h 712012"/>
                <a:gd name="connsiteX7-51" fmla="*/ 192948 w 312010"/>
                <a:gd name="connsiteY7-52" fmla="*/ 652462 h 712012"/>
                <a:gd name="connsiteX8-53" fmla="*/ 312010 w 312010"/>
                <a:gd name="connsiteY8-54" fmla="*/ 647700 h 712012"/>
                <a:gd name="connsiteX0-55" fmla="*/ 312010 w 312013"/>
                <a:gd name="connsiteY0-56" fmla="*/ 647700 h 719108"/>
                <a:gd name="connsiteX1-57" fmla="*/ 312010 w 312013"/>
                <a:gd name="connsiteY1-58" fmla="*/ 0 h 719108"/>
                <a:gd name="connsiteX2-59" fmla="*/ 67 w 312013"/>
                <a:gd name="connsiteY2-60" fmla="*/ 0 h 719108"/>
                <a:gd name="connsiteX3-61" fmla="*/ 67 w 312013"/>
                <a:gd name="connsiteY3-62" fmla="*/ 669131 h 719108"/>
                <a:gd name="connsiteX4-63" fmla="*/ 111985 w 312013"/>
                <a:gd name="connsiteY4-64" fmla="*/ 669131 h 719108"/>
                <a:gd name="connsiteX5-65" fmla="*/ 111985 w 312013"/>
                <a:gd name="connsiteY5-66" fmla="*/ 92868 h 719108"/>
                <a:gd name="connsiteX6-67" fmla="*/ 192948 w 312013"/>
                <a:gd name="connsiteY6-68" fmla="*/ 92868 h 719108"/>
                <a:gd name="connsiteX7-69" fmla="*/ 192948 w 312013"/>
                <a:gd name="connsiteY7-70" fmla="*/ 652462 h 719108"/>
                <a:gd name="connsiteX8-71" fmla="*/ 312010 w 312013"/>
                <a:gd name="connsiteY8-72" fmla="*/ 647700 h 719108"/>
                <a:gd name="connsiteX0-73" fmla="*/ 311948 w 311951"/>
                <a:gd name="connsiteY0-74" fmla="*/ 647700 h 720495"/>
                <a:gd name="connsiteX1-75" fmla="*/ 311948 w 311951"/>
                <a:gd name="connsiteY1-76" fmla="*/ 0 h 720495"/>
                <a:gd name="connsiteX2-77" fmla="*/ 5 w 311951"/>
                <a:gd name="connsiteY2-78" fmla="*/ 0 h 720495"/>
                <a:gd name="connsiteX3-79" fmla="*/ 5 w 311951"/>
                <a:gd name="connsiteY3-80" fmla="*/ 669131 h 720495"/>
                <a:gd name="connsiteX4-81" fmla="*/ 111923 w 311951"/>
                <a:gd name="connsiteY4-82" fmla="*/ 669131 h 720495"/>
                <a:gd name="connsiteX5-83" fmla="*/ 111923 w 311951"/>
                <a:gd name="connsiteY5-84" fmla="*/ 92868 h 720495"/>
                <a:gd name="connsiteX6-85" fmla="*/ 192886 w 311951"/>
                <a:gd name="connsiteY6-86" fmla="*/ 92868 h 720495"/>
                <a:gd name="connsiteX7-87" fmla="*/ 192886 w 311951"/>
                <a:gd name="connsiteY7-88" fmla="*/ 652462 h 720495"/>
                <a:gd name="connsiteX8-89" fmla="*/ 311948 w 311951"/>
                <a:gd name="connsiteY8-90" fmla="*/ 647700 h 720495"/>
                <a:gd name="connsiteX0-91" fmla="*/ 311948 w 311951"/>
                <a:gd name="connsiteY0-92" fmla="*/ 647700 h 728962"/>
                <a:gd name="connsiteX1-93" fmla="*/ 311948 w 311951"/>
                <a:gd name="connsiteY1-94" fmla="*/ 0 h 728962"/>
                <a:gd name="connsiteX2-95" fmla="*/ 5 w 311951"/>
                <a:gd name="connsiteY2-96" fmla="*/ 0 h 728962"/>
                <a:gd name="connsiteX3-97" fmla="*/ 5 w 311951"/>
                <a:gd name="connsiteY3-98" fmla="*/ 669131 h 728962"/>
                <a:gd name="connsiteX4-99" fmla="*/ 111923 w 311951"/>
                <a:gd name="connsiteY4-100" fmla="*/ 669131 h 728962"/>
                <a:gd name="connsiteX5-101" fmla="*/ 111923 w 311951"/>
                <a:gd name="connsiteY5-102" fmla="*/ 92868 h 728962"/>
                <a:gd name="connsiteX6-103" fmla="*/ 192886 w 311951"/>
                <a:gd name="connsiteY6-104" fmla="*/ 92868 h 728962"/>
                <a:gd name="connsiteX7-105" fmla="*/ 192886 w 311951"/>
                <a:gd name="connsiteY7-106" fmla="*/ 652462 h 728962"/>
                <a:gd name="connsiteX8-107" fmla="*/ 311948 w 311951"/>
                <a:gd name="connsiteY8-108" fmla="*/ 647700 h 728962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  <a:cxn ang="0">
                  <a:pos x="connsiteX5-101" y="connsiteY5-102"/>
                </a:cxn>
                <a:cxn ang="0">
                  <a:pos x="connsiteX6-103" y="connsiteY6-104"/>
                </a:cxn>
                <a:cxn ang="0">
                  <a:pos x="connsiteX7-105" y="connsiteY7-106"/>
                </a:cxn>
                <a:cxn ang="0">
                  <a:pos x="connsiteX8-107" y="connsiteY8-108"/>
                </a:cxn>
              </a:cxnLst>
              <a:rect l="l" t="t" r="r" b="b"/>
              <a:pathLst>
                <a:path w="311951" h="728962">
                  <a:moveTo>
                    <a:pt x="311948" y="647700"/>
                  </a:moveTo>
                  <a:lnTo>
                    <a:pt x="311948" y="0"/>
                  </a:lnTo>
                  <a:lnTo>
                    <a:pt x="5" y="0"/>
                  </a:lnTo>
                  <a:lnTo>
                    <a:pt x="5" y="669131"/>
                  </a:lnTo>
                  <a:cubicBezTo>
                    <a:pt x="-789" y="750093"/>
                    <a:pt x="107955" y="747712"/>
                    <a:pt x="111923" y="669131"/>
                  </a:cubicBezTo>
                  <a:lnTo>
                    <a:pt x="111923" y="92868"/>
                  </a:lnTo>
                  <a:lnTo>
                    <a:pt x="192886" y="92868"/>
                  </a:lnTo>
                  <a:lnTo>
                    <a:pt x="192886" y="652462"/>
                  </a:lnTo>
                  <a:cubicBezTo>
                    <a:pt x="192091" y="750888"/>
                    <a:pt x="312742" y="732630"/>
                    <a:pt x="311948" y="64770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prstClr val="white"/>
                </a:solidFill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6902450" y="2166938"/>
            <a:ext cx="341313" cy="342900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902450" y="3355975"/>
            <a:ext cx="341313" cy="341313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902450" y="4545013"/>
            <a:ext cx="341313" cy="341312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902450" y="5732463"/>
            <a:ext cx="341313" cy="341312"/>
          </a:xfrm>
          <a:prstGeom prst="rect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90" name="文本框 53"/>
          <p:cNvSpPr txBox="1">
            <a:spLocks noChangeArrowheads="1"/>
          </p:cNvSpPr>
          <p:nvPr/>
        </p:nvSpPr>
        <p:spPr bwMode="auto">
          <a:xfrm>
            <a:off x="7581900" y="191928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7191" name="文本框 54"/>
          <p:cNvSpPr txBox="1">
            <a:spLocks noChangeArrowheads="1"/>
          </p:cNvSpPr>
          <p:nvPr/>
        </p:nvSpPr>
        <p:spPr bwMode="auto">
          <a:xfrm>
            <a:off x="7581900" y="3057525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7192" name="文本框 55"/>
          <p:cNvSpPr txBox="1">
            <a:spLocks noChangeArrowheads="1"/>
          </p:cNvSpPr>
          <p:nvPr/>
        </p:nvSpPr>
        <p:spPr bwMode="auto">
          <a:xfrm>
            <a:off x="7581900" y="4256088"/>
            <a:ext cx="27654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7193" name="文本框 56"/>
          <p:cNvSpPr txBox="1">
            <a:spLocks noChangeArrowheads="1"/>
          </p:cNvSpPr>
          <p:nvPr/>
        </p:nvSpPr>
        <p:spPr bwMode="auto">
          <a:xfrm>
            <a:off x="7581900" y="5475288"/>
            <a:ext cx="27654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  MORE  THAN  TEMPLATE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2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2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600">
              <a:solidFill>
                <a:srgbClr val="262626"/>
              </a:solidFill>
              <a:latin typeface="方正姚体" pitchFamily="2" charset="-122"/>
              <a:ea typeface="方正姚体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6" name="文本框 18"/>
          <p:cNvSpPr>
            <a:spLocks noChangeArrowheads="1"/>
          </p:cNvSpPr>
          <p:nvPr/>
        </p:nvSpPr>
        <p:spPr bwMode="auto">
          <a:xfrm>
            <a:off x="2622550" y="195263"/>
            <a:ext cx="27495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我们的愿景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197" name="文本框 17"/>
          <p:cNvSpPr>
            <a:spLocks noChangeArrowheads="1"/>
          </p:cNvSpPr>
          <p:nvPr/>
        </p:nvSpPr>
        <p:spPr bwMode="auto">
          <a:xfrm>
            <a:off x="941388" y="-4763"/>
            <a:ext cx="731837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1.2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3643313"/>
            <a:ext cx="1219200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>
            <a:spLocks noChangeAspect="1"/>
          </p:cNvSpPr>
          <p:nvPr/>
        </p:nvSpPr>
        <p:spPr>
          <a:xfrm>
            <a:off x="1611313" y="2732088"/>
            <a:ext cx="1822450" cy="1822450"/>
          </a:xfrm>
          <a:prstGeom prst="ellipse">
            <a:avLst/>
          </a:prstGeom>
          <a:noFill/>
          <a:ln w="22225">
            <a:solidFill>
              <a:srgbClr val="1E4A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1712913" y="2833688"/>
            <a:ext cx="1619250" cy="1619250"/>
          </a:xfrm>
          <a:prstGeom prst="ellipse">
            <a:avLst/>
          </a:prstGeom>
          <a:solidFill>
            <a:srgbClr val="1E4A7A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3938588" y="3313113"/>
            <a:ext cx="688975" cy="688975"/>
          </a:xfrm>
          <a:prstGeom prst="chevron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5194300" y="2732088"/>
            <a:ext cx="1822450" cy="1822450"/>
          </a:xfrm>
          <a:prstGeom prst="ellipse">
            <a:avLst/>
          </a:prstGeom>
          <a:noFill/>
          <a:ln w="22225">
            <a:solidFill>
              <a:srgbClr val="1E4A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5295900" y="2833688"/>
            <a:ext cx="1619250" cy="1619250"/>
          </a:xfrm>
          <a:prstGeom prst="ellipse">
            <a:avLst/>
          </a:prstGeom>
          <a:solidFill>
            <a:srgbClr val="1E4A7A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7521575" y="3313113"/>
            <a:ext cx="688975" cy="688975"/>
          </a:xfrm>
          <a:prstGeom prst="chevron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8791575" y="2732088"/>
            <a:ext cx="1824038" cy="1822450"/>
          </a:xfrm>
          <a:prstGeom prst="ellipse">
            <a:avLst/>
          </a:prstGeom>
          <a:noFill/>
          <a:ln w="22225">
            <a:solidFill>
              <a:srgbClr val="1E4A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8893175" y="2833688"/>
            <a:ext cx="1620838" cy="1619250"/>
          </a:xfrm>
          <a:prstGeom prst="ellipse">
            <a:avLst/>
          </a:prstGeom>
          <a:solidFill>
            <a:srgbClr val="1E4A7A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680166" y="3309250"/>
            <a:ext cx="831665" cy="631901"/>
            <a:chOff x="4268086" y="4221191"/>
            <a:chExt cx="509646" cy="387231"/>
          </a:xfrm>
          <a:solidFill>
            <a:schemeClr val="bg1"/>
          </a:solidFill>
          <a:effectLst/>
        </p:grpSpPr>
        <p:sp>
          <p:nvSpPr>
            <p:cNvPr id="16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17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374950" y="3356187"/>
            <a:ext cx="651014" cy="622619"/>
            <a:chOff x="1004888" y="993775"/>
            <a:chExt cx="2438400" cy="2332038"/>
          </a:xfrm>
          <a:effectLst/>
        </p:grpSpPr>
        <p:sp>
          <p:nvSpPr>
            <p:cNvPr id="19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0" name="任意多边形 19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191866" y="3226148"/>
            <a:ext cx="831665" cy="700935"/>
            <a:chOff x="3526102" y="915987"/>
            <a:chExt cx="560236" cy="472172"/>
          </a:xfrm>
          <a:solidFill>
            <a:srgbClr val="FCFCFC"/>
          </a:solidFill>
          <a:effectLst/>
        </p:grpSpPr>
        <p:sp>
          <p:nvSpPr>
            <p:cNvPr id="22" name="Freeform 5"/>
            <p:cNvSpPr/>
            <p:nvPr/>
          </p:nvSpPr>
          <p:spPr bwMode="auto">
            <a:xfrm>
              <a:off x="3526102" y="992809"/>
              <a:ext cx="370992" cy="249202"/>
            </a:xfrm>
            <a:custGeom>
              <a:avLst/>
              <a:gdLst>
                <a:gd name="T0" fmla="*/ 594 w 594"/>
                <a:gd name="T1" fmla="*/ 0 h 399"/>
                <a:gd name="T2" fmla="*/ 0 w 594"/>
                <a:gd name="T3" fmla="*/ 82 h 399"/>
                <a:gd name="T4" fmla="*/ 59 w 594"/>
                <a:gd name="T5" fmla="*/ 399 h 399"/>
                <a:gd name="T6" fmla="*/ 454 w 594"/>
                <a:gd name="T7" fmla="*/ 399 h 399"/>
                <a:gd name="T8" fmla="*/ 594 w 594"/>
                <a:gd name="T9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399">
                  <a:moveTo>
                    <a:pt x="594" y="0"/>
                  </a:moveTo>
                  <a:lnTo>
                    <a:pt x="0" y="82"/>
                  </a:lnTo>
                  <a:lnTo>
                    <a:pt x="59" y="399"/>
                  </a:lnTo>
                  <a:lnTo>
                    <a:pt x="454" y="399"/>
                  </a:lnTo>
                  <a:lnTo>
                    <a:pt x="5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3" name="Freeform 6"/>
            <p:cNvSpPr/>
            <p:nvPr/>
          </p:nvSpPr>
          <p:spPr bwMode="auto">
            <a:xfrm>
              <a:off x="3569197" y="915987"/>
              <a:ext cx="517141" cy="382234"/>
            </a:xfrm>
            <a:custGeom>
              <a:avLst/>
              <a:gdLst>
                <a:gd name="T0" fmla="*/ 339 w 350"/>
                <a:gd name="T1" fmla="*/ 0 h 259"/>
                <a:gd name="T2" fmla="*/ 271 w 350"/>
                <a:gd name="T3" fmla="*/ 0 h 259"/>
                <a:gd name="T4" fmla="*/ 271 w 350"/>
                <a:gd name="T5" fmla="*/ 0 h 259"/>
                <a:gd name="T6" fmla="*/ 269 w 350"/>
                <a:gd name="T7" fmla="*/ 1 h 259"/>
                <a:gd name="T8" fmla="*/ 267 w 350"/>
                <a:gd name="T9" fmla="*/ 1 h 259"/>
                <a:gd name="T10" fmla="*/ 265 w 350"/>
                <a:gd name="T11" fmla="*/ 2 h 259"/>
                <a:gd name="T12" fmla="*/ 264 w 350"/>
                <a:gd name="T13" fmla="*/ 3 h 259"/>
                <a:gd name="T14" fmla="*/ 263 w 350"/>
                <a:gd name="T15" fmla="*/ 5 h 259"/>
                <a:gd name="T16" fmla="*/ 261 w 350"/>
                <a:gd name="T17" fmla="*/ 7 h 259"/>
                <a:gd name="T18" fmla="*/ 261 w 350"/>
                <a:gd name="T19" fmla="*/ 7 h 259"/>
                <a:gd name="T20" fmla="*/ 176 w 350"/>
                <a:gd name="T21" fmla="*/ 238 h 259"/>
                <a:gd name="T22" fmla="*/ 10 w 350"/>
                <a:gd name="T23" fmla="*/ 238 h 259"/>
                <a:gd name="T24" fmla="*/ 0 w 350"/>
                <a:gd name="T25" fmla="*/ 248 h 259"/>
                <a:gd name="T26" fmla="*/ 10 w 350"/>
                <a:gd name="T27" fmla="*/ 259 h 259"/>
                <a:gd name="T28" fmla="*/ 184 w 350"/>
                <a:gd name="T29" fmla="*/ 259 h 259"/>
                <a:gd name="T30" fmla="*/ 187 w 350"/>
                <a:gd name="T31" fmla="*/ 258 h 259"/>
                <a:gd name="T32" fmla="*/ 188 w 350"/>
                <a:gd name="T33" fmla="*/ 258 h 259"/>
                <a:gd name="T34" fmla="*/ 191 w 350"/>
                <a:gd name="T35" fmla="*/ 256 h 259"/>
                <a:gd name="T36" fmla="*/ 191 w 350"/>
                <a:gd name="T37" fmla="*/ 255 h 259"/>
                <a:gd name="T38" fmla="*/ 193 w 350"/>
                <a:gd name="T39" fmla="*/ 253 h 259"/>
                <a:gd name="T40" fmla="*/ 194 w 350"/>
                <a:gd name="T41" fmla="*/ 252 h 259"/>
                <a:gd name="T42" fmla="*/ 194 w 350"/>
                <a:gd name="T43" fmla="*/ 252 h 259"/>
                <a:gd name="T44" fmla="*/ 279 w 350"/>
                <a:gd name="T45" fmla="*/ 21 h 259"/>
                <a:gd name="T46" fmla="*/ 339 w 350"/>
                <a:gd name="T47" fmla="*/ 21 h 259"/>
                <a:gd name="T48" fmla="*/ 350 w 350"/>
                <a:gd name="T49" fmla="*/ 11 h 259"/>
                <a:gd name="T50" fmla="*/ 339 w 350"/>
                <a:gd name="T5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0" h="259">
                  <a:moveTo>
                    <a:pt x="339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70" y="0"/>
                    <a:pt x="269" y="1"/>
                    <a:pt x="269" y="1"/>
                  </a:cubicBezTo>
                  <a:cubicBezTo>
                    <a:pt x="268" y="1"/>
                    <a:pt x="267" y="1"/>
                    <a:pt x="267" y="1"/>
                  </a:cubicBezTo>
                  <a:cubicBezTo>
                    <a:pt x="266" y="1"/>
                    <a:pt x="266" y="2"/>
                    <a:pt x="265" y="2"/>
                  </a:cubicBezTo>
                  <a:cubicBezTo>
                    <a:pt x="265" y="3"/>
                    <a:pt x="264" y="3"/>
                    <a:pt x="264" y="3"/>
                  </a:cubicBezTo>
                  <a:cubicBezTo>
                    <a:pt x="263" y="4"/>
                    <a:pt x="263" y="4"/>
                    <a:pt x="263" y="5"/>
                  </a:cubicBezTo>
                  <a:cubicBezTo>
                    <a:pt x="262" y="6"/>
                    <a:pt x="262" y="6"/>
                    <a:pt x="261" y="7"/>
                  </a:cubicBezTo>
                  <a:cubicBezTo>
                    <a:pt x="261" y="7"/>
                    <a:pt x="261" y="7"/>
                    <a:pt x="261" y="7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4" y="238"/>
                    <a:pt x="0" y="243"/>
                    <a:pt x="0" y="248"/>
                  </a:cubicBezTo>
                  <a:cubicBezTo>
                    <a:pt x="0" y="254"/>
                    <a:pt x="4" y="259"/>
                    <a:pt x="10" y="259"/>
                  </a:cubicBezTo>
                  <a:cubicBezTo>
                    <a:pt x="184" y="259"/>
                    <a:pt x="184" y="259"/>
                    <a:pt x="184" y="259"/>
                  </a:cubicBezTo>
                  <a:cubicBezTo>
                    <a:pt x="185" y="259"/>
                    <a:pt x="186" y="259"/>
                    <a:pt x="187" y="258"/>
                  </a:cubicBezTo>
                  <a:cubicBezTo>
                    <a:pt x="188" y="258"/>
                    <a:pt x="188" y="258"/>
                    <a:pt x="188" y="258"/>
                  </a:cubicBezTo>
                  <a:cubicBezTo>
                    <a:pt x="189" y="257"/>
                    <a:pt x="190" y="257"/>
                    <a:pt x="191" y="256"/>
                  </a:cubicBezTo>
                  <a:cubicBezTo>
                    <a:pt x="191" y="256"/>
                    <a:pt x="191" y="256"/>
                    <a:pt x="191" y="255"/>
                  </a:cubicBezTo>
                  <a:cubicBezTo>
                    <a:pt x="192" y="255"/>
                    <a:pt x="193" y="254"/>
                    <a:pt x="193" y="253"/>
                  </a:cubicBezTo>
                  <a:cubicBezTo>
                    <a:pt x="193" y="253"/>
                    <a:pt x="193" y="253"/>
                    <a:pt x="194" y="252"/>
                  </a:cubicBezTo>
                  <a:cubicBezTo>
                    <a:pt x="194" y="252"/>
                    <a:pt x="194" y="252"/>
                    <a:pt x="194" y="252"/>
                  </a:cubicBezTo>
                  <a:cubicBezTo>
                    <a:pt x="279" y="21"/>
                    <a:pt x="279" y="21"/>
                    <a:pt x="279" y="21"/>
                  </a:cubicBezTo>
                  <a:cubicBezTo>
                    <a:pt x="339" y="21"/>
                    <a:pt x="339" y="21"/>
                    <a:pt x="339" y="21"/>
                  </a:cubicBezTo>
                  <a:cubicBezTo>
                    <a:pt x="345" y="21"/>
                    <a:pt x="350" y="17"/>
                    <a:pt x="350" y="11"/>
                  </a:cubicBezTo>
                  <a:cubicBezTo>
                    <a:pt x="350" y="5"/>
                    <a:pt x="345" y="0"/>
                    <a:pt x="3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4" name="Oval 7"/>
            <p:cNvSpPr>
              <a:spLocks noChangeArrowheads="1"/>
            </p:cNvSpPr>
            <p:nvPr/>
          </p:nvSpPr>
          <p:spPr bwMode="auto">
            <a:xfrm>
              <a:off x="3586685" y="1317583"/>
              <a:ext cx="71201" cy="70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5" name="Oval 8"/>
            <p:cNvSpPr>
              <a:spLocks noChangeArrowheads="1"/>
            </p:cNvSpPr>
            <p:nvPr/>
          </p:nvSpPr>
          <p:spPr bwMode="auto">
            <a:xfrm>
              <a:off x="3772805" y="1317583"/>
              <a:ext cx="71201" cy="70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sp>
        <p:nvSpPr>
          <p:cNvPr id="8210" name="文本框 60"/>
          <p:cNvSpPr>
            <a:spLocks noChangeArrowheads="1"/>
          </p:cNvSpPr>
          <p:nvPr/>
        </p:nvSpPr>
        <p:spPr bwMode="auto">
          <a:xfrm>
            <a:off x="1276350" y="4972050"/>
            <a:ext cx="2382838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292929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en-US" sz="14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</a:t>
            </a:r>
            <a:endParaRPr lang="zh-CN" altLang="en-US" sz="1400">
              <a:solidFill>
                <a:srgbClr val="292929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en-US" sz="14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thought</a:t>
            </a:r>
          </a:p>
          <a:p>
            <a:endParaRPr lang="zh-CN" altLang="en-US" sz="1400">
              <a:solidFill>
                <a:srgbClr val="292929"/>
              </a:solidFill>
              <a:sym typeface="Calibri" panose="020F0502020204030204" pitchFamily="34" charset="0"/>
            </a:endParaRPr>
          </a:p>
          <a:p>
            <a:endParaRPr lang="zh-CN" altLang="en-US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1" name="文本框 60"/>
          <p:cNvSpPr>
            <a:spLocks noChangeArrowheads="1"/>
          </p:cNvSpPr>
          <p:nvPr/>
        </p:nvSpPr>
        <p:spPr bwMode="auto">
          <a:xfrm>
            <a:off x="4914900" y="4968875"/>
            <a:ext cx="238125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292929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en-US" sz="14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</a:t>
            </a:r>
            <a:endParaRPr lang="zh-CN" altLang="en-US" sz="1400">
              <a:solidFill>
                <a:srgbClr val="292929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en-US" sz="14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thought</a:t>
            </a:r>
          </a:p>
          <a:p>
            <a:endParaRPr lang="zh-CN" altLang="en-US" sz="1400">
              <a:solidFill>
                <a:srgbClr val="292929"/>
              </a:solidFill>
              <a:sym typeface="Calibri" panose="020F0502020204030204" pitchFamily="34" charset="0"/>
            </a:endParaRPr>
          </a:p>
          <a:p>
            <a:endParaRPr lang="zh-CN" altLang="en-US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2" name="文本框 60"/>
          <p:cNvSpPr>
            <a:spLocks noChangeArrowheads="1"/>
          </p:cNvSpPr>
          <p:nvPr/>
        </p:nvSpPr>
        <p:spPr bwMode="auto">
          <a:xfrm>
            <a:off x="8509000" y="4975225"/>
            <a:ext cx="2382838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292929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en-US" sz="14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Click here to add  you to the </a:t>
            </a:r>
            <a:endParaRPr lang="zh-CN" altLang="en-US" sz="1400">
              <a:solidFill>
                <a:srgbClr val="292929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  <a:p>
            <a:r>
              <a:rPr lang="en-US" altLang="en-US" sz="1400">
                <a:solidFill>
                  <a:srgbClr val="292929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Center of the  narrative thought</a:t>
            </a:r>
          </a:p>
          <a:p>
            <a:endParaRPr lang="zh-CN" altLang="en-US" sz="1400">
              <a:solidFill>
                <a:srgbClr val="292929"/>
              </a:solidFill>
              <a:sym typeface="Calibri" panose="020F0502020204030204" pitchFamily="34" charset="0"/>
            </a:endParaRPr>
          </a:p>
          <a:p>
            <a:endParaRPr lang="zh-CN" altLang="en-US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0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公司业务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21" name="文本框 17"/>
          <p:cNvSpPr>
            <a:spLocks noChangeArrowheads="1"/>
          </p:cNvSpPr>
          <p:nvPr/>
        </p:nvSpPr>
        <p:spPr bwMode="auto">
          <a:xfrm>
            <a:off x="941388" y="-4763"/>
            <a:ext cx="747712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1.3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7" name="六边形 6"/>
          <p:cNvSpPr>
            <a:spLocks noChangeAspect="1"/>
          </p:cNvSpPr>
          <p:nvPr/>
        </p:nvSpPr>
        <p:spPr>
          <a:xfrm>
            <a:off x="2882900" y="3332163"/>
            <a:ext cx="1878013" cy="1616075"/>
          </a:xfrm>
          <a:prstGeom prst="hexagon">
            <a:avLst>
              <a:gd name="adj" fmla="val 28109"/>
              <a:gd name="vf" fmla="val 115470"/>
            </a:avLst>
          </a:prstGeom>
          <a:blipFill>
            <a:blip r:embed="rId2" cstate="print"/>
            <a:srcRect/>
            <a:stretch>
              <a:fillRect/>
            </a:stretch>
          </a:blip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778125" y="2324100"/>
            <a:ext cx="2114550" cy="1008063"/>
          </a:xfrm>
          <a:custGeom>
            <a:avLst/>
            <a:gdLst>
              <a:gd name="connsiteX0" fmla="*/ 11251 w 2431849"/>
              <a:gd name="connsiteY0" fmla="*/ 0 h 1159310"/>
              <a:gd name="connsiteX1" fmla="*/ 2431849 w 2431849"/>
              <a:gd name="connsiteY1" fmla="*/ 0 h 1159310"/>
              <a:gd name="connsiteX2" fmla="*/ 1771297 w 2431849"/>
              <a:gd name="connsiteY2" fmla="*/ 1159310 h 1159310"/>
              <a:gd name="connsiteX3" fmla="*/ 680579 w 2431849"/>
              <a:gd name="connsiteY3" fmla="*/ 1159310 h 1159310"/>
              <a:gd name="connsiteX4" fmla="*/ 684967 w 2431849"/>
              <a:gd name="connsiteY4" fmla="*/ 1151710 h 1159310"/>
              <a:gd name="connsiteX5" fmla="*/ 2397 w 2431849"/>
              <a:gd name="connsiteY5" fmla="*/ 0 h 1159310"/>
              <a:gd name="connsiteX6" fmla="*/ 11251 w 2431849"/>
              <a:gd name="connsiteY6" fmla="*/ 0 h 1159310"/>
              <a:gd name="connsiteX7" fmla="*/ 4365 w 2431849"/>
              <a:gd name="connsiteY7" fmla="*/ 11926 h 1159310"/>
              <a:gd name="connsiteX8" fmla="*/ 0 w 2431849"/>
              <a:gd name="connsiteY8" fmla="*/ 4265 h 11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1849" h="1159310">
                <a:moveTo>
                  <a:pt x="11251" y="0"/>
                </a:moveTo>
                <a:lnTo>
                  <a:pt x="2431849" y="0"/>
                </a:lnTo>
                <a:lnTo>
                  <a:pt x="1771297" y="1159310"/>
                </a:lnTo>
                <a:lnTo>
                  <a:pt x="680579" y="1159310"/>
                </a:lnTo>
                <a:lnTo>
                  <a:pt x="684967" y="1151710"/>
                </a:lnTo>
                <a:close/>
                <a:moveTo>
                  <a:pt x="2397" y="0"/>
                </a:moveTo>
                <a:lnTo>
                  <a:pt x="11251" y="0"/>
                </a:lnTo>
                <a:lnTo>
                  <a:pt x="4365" y="11926"/>
                </a:lnTo>
                <a:lnTo>
                  <a:pt x="0" y="4265"/>
                </a:lnTo>
                <a:close/>
              </a:path>
            </a:pathLst>
          </a:custGeom>
          <a:solidFill>
            <a:srgbClr val="1E4A7A"/>
          </a:solidFill>
          <a:ln w="508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18000000">
            <a:off x="1639094" y="2986882"/>
            <a:ext cx="2114550" cy="1008062"/>
          </a:xfrm>
          <a:custGeom>
            <a:avLst/>
            <a:gdLst>
              <a:gd name="connsiteX0" fmla="*/ 3958 w 2431849"/>
              <a:gd name="connsiteY0" fmla="*/ 0 h 1159310"/>
              <a:gd name="connsiteX1" fmla="*/ 743 w 2431849"/>
              <a:gd name="connsiteY1" fmla="*/ 5569 h 1159310"/>
              <a:gd name="connsiteX2" fmla="*/ 0 w 2431849"/>
              <a:gd name="connsiteY2" fmla="*/ 4265 h 1159310"/>
              <a:gd name="connsiteX3" fmla="*/ 2397 w 2431849"/>
              <a:gd name="connsiteY3" fmla="*/ 0 h 1159310"/>
              <a:gd name="connsiteX4" fmla="*/ 2431849 w 2431849"/>
              <a:gd name="connsiteY4" fmla="*/ 0 h 1159310"/>
              <a:gd name="connsiteX5" fmla="*/ 1771297 w 2431849"/>
              <a:gd name="connsiteY5" fmla="*/ 1159310 h 1159310"/>
              <a:gd name="connsiteX6" fmla="*/ 673286 w 2431849"/>
              <a:gd name="connsiteY6" fmla="*/ 1159310 h 1159310"/>
              <a:gd name="connsiteX7" fmla="*/ 680867 w 2431849"/>
              <a:gd name="connsiteY7" fmla="*/ 1146179 h 1159310"/>
              <a:gd name="connsiteX8" fmla="*/ 10388 w 2431849"/>
              <a:gd name="connsiteY8" fmla="*/ 0 h 11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1849" h="1159310">
                <a:moveTo>
                  <a:pt x="3958" y="0"/>
                </a:moveTo>
                <a:lnTo>
                  <a:pt x="743" y="5569"/>
                </a:lnTo>
                <a:lnTo>
                  <a:pt x="0" y="4265"/>
                </a:lnTo>
                <a:lnTo>
                  <a:pt x="2397" y="0"/>
                </a:lnTo>
                <a:close/>
                <a:moveTo>
                  <a:pt x="2431849" y="0"/>
                </a:moveTo>
                <a:lnTo>
                  <a:pt x="1771297" y="1159310"/>
                </a:lnTo>
                <a:lnTo>
                  <a:pt x="673286" y="1159310"/>
                </a:lnTo>
                <a:lnTo>
                  <a:pt x="680867" y="1146179"/>
                </a:lnTo>
                <a:lnTo>
                  <a:pt x="10388" y="0"/>
                </a:lnTo>
                <a:close/>
              </a:path>
            </a:pathLst>
          </a:custGeom>
          <a:solidFill>
            <a:srgbClr val="1E4A7A"/>
          </a:solidFill>
          <a:ln w="508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rot="3600000" flipV="1">
            <a:off x="1641475" y="4305300"/>
            <a:ext cx="2106613" cy="1008063"/>
          </a:xfrm>
          <a:custGeom>
            <a:avLst/>
            <a:gdLst>
              <a:gd name="connsiteX0" fmla="*/ 658123 w 2423497"/>
              <a:gd name="connsiteY0" fmla="*/ 1159310 h 1159310"/>
              <a:gd name="connsiteX1" fmla="*/ 1765790 w 2423497"/>
              <a:gd name="connsiteY1" fmla="*/ 1159310 h 1159310"/>
              <a:gd name="connsiteX2" fmla="*/ 1755630 w 2423497"/>
              <a:gd name="connsiteY2" fmla="*/ 1141712 h 1159310"/>
              <a:gd name="connsiteX3" fmla="*/ 2423497 w 2423497"/>
              <a:gd name="connsiteY3" fmla="*/ 0 h 1159310"/>
              <a:gd name="connsiteX4" fmla="*/ 2397 w 2423497"/>
              <a:gd name="connsiteY4" fmla="*/ 0 h 1159310"/>
              <a:gd name="connsiteX5" fmla="*/ 0 w 2423497"/>
              <a:gd name="connsiteY5" fmla="*/ 4265 h 11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3497" h="1159310">
                <a:moveTo>
                  <a:pt x="658123" y="1159310"/>
                </a:moveTo>
                <a:lnTo>
                  <a:pt x="1765790" y="1159310"/>
                </a:lnTo>
                <a:lnTo>
                  <a:pt x="1755630" y="1141712"/>
                </a:lnTo>
                <a:lnTo>
                  <a:pt x="2423497" y="0"/>
                </a:lnTo>
                <a:lnTo>
                  <a:pt x="2397" y="0"/>
                </a:lnTo>
                <a:lnTo>
                  <a:pt x="0" y="4265"/>
                </a:lnTo>
                <a:close/>
              </a:path>
            </a:pathLst>
          </a:custGeom>
          <a:solidFill>
            <a:srgbClr val="1E4A7A"/>
          </a:solidFill>
          <a:ln w="508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 flipV="1">
            <a:off x="2781300" y="4973638"/>
            <a:ext cx="2114550" cy="1008062"/>
          </a:xfrm>
          <a:custGeom>
            <a:avLst/>
            <a:gdLst>
              <a:gd name="connsiteX0" fmla="*/ 2397 w 2431849"/>
              <a:gd name="connsiteY0" fmla="*/ 0 h 1159310"/>
              <a:gd name="connsiteX1" fmla="*/ 2431849 w 2431849"/>
              <a:gd name="connsiteY1" fmla="*/ 0 h 1159310"/>
              <a:gd name="connsiteX2" fmla="*/ 1771297 w 2431849"/>
              <a:gd name="connsiteY2" fmla="*/ 1159310 h 1159310"/>
              <a:gd name="connsiteX3" fmla="*/ 658123 w 2431849"/>
              <a:gd name="connsiteY3" fmla="*/ 1159310 h 1159310"/>
              <a:gd name="connsiteX4" fmla="*/ 0 w 2431849"/>
              <a:gd name="connsiteY4" fmla="*/ 4265 h 1159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1849" h="1159310">
                <a:moveTo>
                  <a:pt x="2397" y="0"/>
                </a:moveTo>
                <a:lnTo>
                  <a:pt x="2431849" y="0"/>
                </a:lnTo>
                <a:lnTo>
                  <a:pt x="1771297" y="1159310"/>
                </a:lnTo>
                <a:lnTo>
                  <a:pt x="658123" y="1159310"/>
                </a:lnTo>
                <a:lnTo>
                  <a:pt x="0" y="4265"/>
                </a:lnTo>
                <a:close/>
              </a:path>
            </a:pathLst>
          </a:custGeom>
          <a:solidFill>
            <a:srgbClr val="1E4A7A"/>
          </a:solidFill>
          <a:ln w="508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2441305" y="3342428"/>
            <a:ext cx="506098" cy="384538"/>
            <a:chOff x="4268086" y="4221191"/>
            <a:chExt cx="509646" cy="387231"/>
          </a:xfrm>
          <a:solidFill>
            <a:srgbClr val="FFFFFF"/>
          </a:solidFill>
        </p:grpSpPr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  <p:sp>
          <p:nvSpPr>
            <p:cNvPr id="14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3701540" y="5306165"/>
            <a:ext cx="304567" cy="389507"/>
            <a:chOff x="1605186" y="572440"/>
            <a:chExt cx="563562" cy="720725"/>
          </a:xfrm>
          <a:solidFill>
            <a:srgbClr val="FFFFFF"/>
          </a:solidFill>
        </p:grpSpPr>
        <p:sp>
          <p:nvSpPr>
            <p:cNvPr id="16" name="Freeform 32"/>
            <p:cNvSpPr/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17" name="Freeform 33"/>
            <p:cNvSpPr/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18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701540" y="2652891"/>
            <a:ext cx="355250" cy="339754"/>
            <a:chOff x="1004888" y="993775"/>
            <a:chExt cx="2438400" cy="2332038"/>
          </a:xfrm>
          <a:solidFill>
            <a:srgbClr val="FFFFFF"/>
          </a:solidFill>
        </p:grpSpPr>
        <p:sp>
          <p:nvSpPr>
            <p:cNvPr id="20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  <p:sp>
          <p:nvSpPr>
            <p:cNvPr id="21" name="任意多边形 20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sz="2000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>
            <a:grpSpLocks noChangeAspect="1"/>
          </p:cNvGrpSpPr>
          <p:nvPr/>
        </p:nvGrpSpPr>
        <p:grpSpPr>
          <a:xfrm>
            <a:off x="2533992" y="4610876"/>
            <a:ext cx="295787" cy="292735"/>
            <a:chOff x="6967126" y="4092464"/>
            <a:chExt cx="453105" cy="448433"/>
          </a:xfrm>
          <a:solidFill>
            <a:srgbClr val="FFFFFF"/>
          </a:solidFill>
        </p:grpSpPr>
        <p:sp>
          <p:nvSpPr>
            <p:cNvPr id="23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4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sp>
        <p:nvSpPr>
          <p:cNvPr id="25" name="椭圆 24"/>
          <p:cNvSpPr>
            <a:spLocks noChangeAspect="1"/>
          </p:cNvSpPr>
          <p:nvPr/>
        </p:nvSpPr>
        <p:spPr>
          <a:xfrm>
            <a:off x="6513513" y="2559050"/>
            <a:ext cx="323850" cy="323850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513513" y="3441700"/>
            <a:ext cx="323850" cy="323850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513513" y="4324350"/>
            <a:ext cx="323850" cy="323850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513513" y="5207000"/>
            <a:ext cx="323850" cy="323850"/>
          </a:xfrm>
          <a:prstGeom prst="ellipse">
            <a:avLst/>
          </a:pr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5" name="文本框 28"/>
          <p:cNvSpPr txBox="1">
            <a:spLocks noChangeArrowheads="1"/>
          </p:cNvSpPr>
          <p:nvPr/>
        </p:nvSpPr>
        <p:spPr bwMode="auto">
          <a:xfrm>
            <a:off x="7342188" y="2271713"/>
            <a:ext cx="2481262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Narrative  Thought</a:t>
            </a:r>
          </a:p>
          <a:p>
            <a:endParaRPr lang="en-US" altLang="zh-CN" sz="1100">
              <a:solidFill>
                <a:srgbClr val="0D0D0D"/>
              </a:solidFill>
            </a:endParaRPr>
          </a:p>
          <a:p>
            <a:endParaRPr lang="en-US" altLang="zh-CN" sz="1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6" name="文本框 29"/>
          <p:cNvSpPr txBox="1">
            <a:spLocks noChangeArrowheads="1"/>
          </p:cNvSpPr>
          <p:nvPr/>
        </p:nvSpPr>
        <p:spPr bwMode="auto">
          <a:xfrm>
            <a:off x="7334250" y="3165475"/>
            <a:ext cx="24796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Narrative  Thought</a:t>
            </a:r>
          </a:p>
          <a:p>
            <a:endParaRPr lang="en-US" altLang="zh-CN" sz="1100">
              <a:solidFill>
                <a:srgbClr val="0D0D0D"/>
              </a:solidFill>
            </a:endParaRPr>
          </a:p>
          <a:p>
            <a:endParaRPr lang="en-US" altLang="zh-CN" sz="1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7" name="文本框 30"/>
          <p:cNvSpPr txBox="1">
            <a:spLocks noChangeArrowheads="1"/>
          </p:cNvSpPr>
          <p:nvPr/>
        </p:nvSpPr>
        <p:spPr bwMode="auto">
          <a:xfrm>
            <a:off x="7350125" y="3992563"/>
            <a:ext cx="24796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Narrative  Thought</a:t>
            </a:r>
          </a:p>
          <a:p>
            <a:endParaRPr lang="en-US" altLang="zh-CN" sz="1100">
              <a:solidFill>
                <a:srgbClr val="0D0D0D"/>
              </a:solidFill>
            </a:endParaRPr>
          </a:p>
          <a:p>
            <a:endParaRPr lang="en-US" altLang="zh-CN" sz="1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8" name="文本框 31"/>
          <p:cNvSpPr txBox="1">
            <a:spLocks noChangeArrowheads="1"/>
          </p:cNvSpPr>
          <p:nvPr/>
        </p:nvSpPr>
        <p:spPr bwMode="auto">
          <a:xfrm>
            <a:off x="7334250" y="4916488"/>
            <a:ext cx="2479675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</a:t>
            </a:r>
          </a:p>
          <a:p>
            <a:r>
              <a:rPr lang="en-US" altLang="zh-CN" sz="1100">
                <a:solidFill>
                  <a:srgbClr val="0D0D0D"/>
                </a:solidFill>
                <a:latin typeface="方正姚体" pitchFamily="2" charset="-122"/>
                <a:ea typeface="方正姚体" pitchFamily="2" charset="-122"/>
              </a:rPr>
              <a:t>Narrative  Thought</a:t>
            </a:r>
          </a:p>
          <a:p>
            <a:endParaRPr lang="en-US" altLang="zh-CN" sz="1100">
              <a:solidFill>
                <a:srgbClr val="0D0D0D"/>
              </a:solidFill>
            </a:endParaRPr>
          </a:p>
          <a:p>
            <a:endParaRPr lang="en-US" altLang="zh-CN" sz="140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655638" y="3175"/>
            <a:ext cx="1270000" cy="812800"/>
          </a:xfrm>
          <a:custGeom>
            <a:avLst/>
            <a:gdLst>
              <a:gd name="connsiteX0" fmla="*/ 28415 w 1269510"/>
              <a:gd name="connsiteY0" fmla="*/ 0 h 812675"/>
              <a:gd name="connsiteX1" fmla="*/ 1241095 w 1269510"/>
              <a:gd name="connsiteY1" fmla="*/ 0 h 812675"/>
              <a:gd name="connsiteX2" fmla="*/ 1256614 w 1269510"/>
              <a:gd name="connsiteY2" fmla="*/ 49995 h 812675"/>
              <a:gd name="connsiteX3" fmla="*/ 1269510 w 1269510"/>
              <a:gd name="connsiteY3" fmla="*/ 177920 h 812675"/>
              <a:gd name="connsiteX4" fmla="*/ 634755 w 1269510"/>
              <a:gd name="connsiteY4" fmla="*/ 812675 h 812675"/>
              <a:gd name="connsiteX5" fmla="*/ 0 w 1269510"/>
              <a:gd name="connsiteY5" fmla="*/ 177920 h 812675"/>
              <a:gd name="connsiteX6" fmla="*/ 12896 w 1269510"/>
              <a:gd name="connsiteY6" fmla="*/ 49995 h 81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9510" h="812675">
                <a:moveTo>
                  <a:pt x="28415" y="0"/>
                </a:moveTo>
                <a:lnTo>
                  <a:pt x="1241095" y="0"/>
                </a:lnTo>
                <a:lnTo>
                  <a:pt x="1256614" y="49995"/>
                </a:lnTo>
                <a:cubicBezTo>
                  <a:pt x="1265070" y="91316"/>
                  <a:pt x="1269510" y="134099"/>
                  <a:pt x="1269510" y="177920"/>
                </a:cubicBezTo>
                <a:cubicBezTo>
                  <a:pt x="1269510" y="528486"/>
                  <a:pt x="985321" y="812675"/>
                  <a:pt x="634755" y="812675"/>
                </a:cubicBezTo>
                <a:cubicBezTo>
                  <a:pt x="284189" y="812675"/>
                  <a:pt x="0" y="528486"/>
                  <a:pt x="0" y="177920"/>
                </a:cubicBezTo>
                <a:cubicBezTo>
                  <a:pt x="0" y="134099"/>
                  <a:pt x="4441" y="91316"/>
                  <a:pt x="12896" y="49995"/>
                </a:cubicBezTo>
                <a:close/>
              </a:path>
            </a:pathLst>
          </a:custGeom>
          <a:solidFill>
            <a:srgbClr val="1E4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09738" y="673100"/>
            <a:ext cx="458787" cy="4587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4" name="文本框 18"/>
          <p:cNvSpPr>
            <a:spLocks noChangeArrowheads="1"/>
          </p:cNvSpPr>
          <p:nvPr/>
        </p:nvSpPr>
        <p:spPr bwMode="auto">
          <a:xfrm>
            <a:off x="2622550" y="195263"/>
            <a:ext cx="22352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1E4A7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公司业务</a:t>
            </a:r>
            <a:endParaRPr lang="en-US" altLang="en-US" sz="4000" b="1">
              <a:solidFill>
                <a:srgbClr val="1E4A7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45" name="文本框 17"/>
          <p:cNvSpPr>
            <a:spLocks noChangeArrowheads="1"/>
          </p:cNvSpPr>
          <p:nvPr/>
        </p:nvSpPr>
        <p:spPr bwMode="auto">
          <a:xfrm>
            <a:off x="941388" y="-4763"/>
            <a:ext cx="747712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>
                <a:solidFill>
                  <a:srgbClr val="FEFEFE"/>
                </a:solidFill>
                <a:latin typeface="Impact" panose="020B0806030902050204" pitchFamily="34" charset="0"/>
                <a:ea typeface="方正姚体" pitchFamily="2" charset="-122"/>
                <a:sym typeface="Impact" panose="020B0806030902050204" pitchFamily="34" charset="0"/>
              </a:rPr>
              <a:t>1.3</a:t>
            </a:r>
            <a:endParaRPr lang="zh-CN" altLang="en-US" sz="4000">
              <a:solidFill>
                <a:srgbClr val="FEFEFE"/>
              </a:solidFill>
              <a:latin typeface="Impact" panose="020B0806030902050204" pitchFamily="34" charset="0"/>
              <a:ea typeface="方正姚体" pitchFamily="2" charset="-122"/>
              <a:sym typeface="Impact" panose="020B0806030902050204" pitchFamily="34" charset="0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5603875" y="3189288"/>
            <a:ext cx="985838" cy="3611562"/>
          </a:xfrm>
          <a:custGeom>
            <a:avLst/>
            <a:gdLst>
              <a:gd name="connsiteX0" fmla="*/ 411477 w 822954"/>
              <a:gd name="connsiteY0" fmla="*/ 0 h 3014221"/>
              <a:gd name="connsiteX1" fmla="*/ 822954 w 822954"/>
              <a:gd name="connsiteY1" fmla="*/ 466659 h 3014221"/>
              <a:gd name="connsiteX2" fmla="*/ 635753 w 822954"/>
              <a:gd name="connsiteY2" fmla="*/ 466659 h 3014221"/>
              <a:gd name="connsiteX3" fmla="*/ 411477 w 822954"/>
              <a:gd name="connsiteY3" fmla="*/ 3014221 h 3014221"/>
              <a:gd name="connsiteX4" fmla="*/ 187201 w 822954"/>
              <a:gd name="connsiteY4" fmla="*/ 466659 h 3014221"/>
              <a:gd name="connsiteX5" fmla="*/ 0 w 822954"/>
              <a:gd name="connsiteY5" fmla="*/ 466659 h 301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698039">
            <a:off x="6465888" y="3895725"/>
            <a:ext cx="841375" cy="3081338"/>
          </a:xfrm>
          <a:custGeom>
            <a:avLst/>
            <a:gdLst>
              <a:gd name="connsiteX0" fmla="*/ 411477 w 822954"/>
              <a:gd name="connsiteY0" fmla="*/ 0 h 3014221"/>
              <a:gd name="connsiteX1" fmla="*/ 822954 w 822954"/>
              <a:gd name="connsiteY1" fmla="*/ 466659 h 3014221"/>
              <a:gd name="connsiteX2" fmla="*/ 635753 w 822954"/>
              <a:gd name="connsiteY2" fmla="*/ 466659 h 3014221"/>
              <a:gd name="connsiteX3" fmla="*/ 411477 w 822954"/>
              <a:gd name="connsiteY3" fmla="*/ 3014221 h 3014221"/>
              <a:gd name="connsiteX4" fmla="*/ 187201 w 822954"/>
              <a:gd name="connsiteY4" fmla="*/ 466659 h 3014221"/>
              <a:gd name="connsiteX5" fmla="*/ 0 w 822954"/>
              <a:gd name="connsiteY5" fmla="*/ 466659 h 301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 rot="3406280">
            <a:off x="6767512" y="5310188"/>
            <a:ext cx="544513" cy="1995488"/>
          </a:xfrm>
          <a:custGeom>
            <a:avLst/>
            <a:gdLst>
              <a:gd name="connsiteX0" fmla="*/ 411477 w 822954"/>
              <a:gd name="connsiteY0" fmla="*/ 0 h 3014221"/>
              <a:gd name="connsiteX1" fmla="*/ 822954 w 822954"/>
              <a:gd name="connsiteY1" fmla="*/ 466659 h 3014221"/>
              <a:gd name="connsiteX2" fmla="*/ 635753 w 822954"/>
              <a:gd name="connsiteY2" fmla="*/ 466659 h 3014221"/>
              <a:gd name="connsiteX3" fmla="*/ 411477 w 822954"/>
              <a:gd name="connsiteY3" fmla="*/ 3014221 h 3014221"/>
              <a:gd name="connsiteX4" fmla="*/ 187201 w 822954"/>
              <a:gd name="connsiteY4" fmla="*/ 466659 h 3014221"/>
              <a:gd name="connsiteX5" fmla="*/ 0 w 822954"/>
              <a:gd name="connsiteY5" fmla="*/ 466659 h 301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19901961" flipH="1">
            <a:off x="4903788" y="3911600"/>
            <a:ext cx="842962" cy="3081338"/>
          </a:xfrm>
          <a:custGeom>
            <a:avLst/>
            <a:gdLst>
              <a:gd name="connsiteX0" fmla="*/ 411477 w 822954"/>
              <a:gd name="connsiteY0" fmla="*/ 0 h 3014221"/>
              <a:gd name="connsiteX1" fmla="*/ 822954 w 822954"/>
              <a:gd name="connsiteY1" fmla="*/ 466659 h 3014221"/>
              <a:gd name="connsiteX2" fmla="*/ 635753 w 822954"/>
              <a:gd name="connsiteY2" fmla="*/ 466659 h 3014221"/>
              <a:gd name="connsiteX3" fmla="*/ 411477 w 822954"/>
              <a:gd name="connsiteY3" fmla="*/ 3014221 h 3014221"/>
              <a:gd name="connsiteX4" fmla="*/ 187201 w 822954"/>
              <a:gd name="connsiteY4" fmla="*/ 466659 h 3014221"/>
              <a:gd name="connsiteX5" fmla="*/ 0 w 822954"/>
              <a:gd name="connsiteY5" fmla="*/ 466659 h 301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 rot="18193720" flipH="1">
            <a:off x="4899025" y="5326063"/>
            <a:ext cx="544513" cy="1995487"/>
          </a:xfrm>
          <a:custGeom>
            <a:avLst/>
            <a:gdLst>
              <a:gd name="connsiteX0" fmla="*/ 411477 w 822954"/>
              <a:gd name="connsiteY0" fmla="*/ 0 h 3014221"/>
              <a:gd name="connsiteX1" fmla="*/ 822954 w 822954"/>
              <a:gd name="connsiteY1" fmla="*/ 466659 h 3014221"/>
              <a:gd name="connsiteX2" fmla="*/ 635753 w 822954"/>
              <a:gd name="connsiteY2" fmla="*/ 466659 h 3014221"/>
              <a:gd name="connsiteX3" fmla="*/ 411477 w 822954"/>
              <a:gd name="connsiteY3" fmla="*/ 3014221 h 3014221"/>
              <a:gd name="connsiteX4" fmla="*/ 187201 w 822954"/>
              <a:gd name="connsiteY4" fmla="*/ 466659 h 3014221"/>
              <a:gd name="connsiteX5" fmla="*/ 0 w 822954"/>
              <a:gd name="connsiteY5" fmla="*/ 466659 h 301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2954" h="3014221">
                <a:moveTo>
                  <a:pt x="411477" y="0"/>
                </a:moveTo>
                <a:lnTo>
                  <a:pt x="822954" y="466659"/>
                </a:lnTo>
                <a:lnTo>
                  <a:pt x="635753" y="466659"/>
                </a:lnTo>
                <a:lnTo>
                  <a:pt x="411477" y="3014221"/>
                </a:lnTo>
                <a:lnTo>
                  <a:pt x="187201" y="466659"/>
                </a:lnTo>
                <a:lnTo>
                  <a:pt x="0" y="466659"/>
                </a:lnTo>
                <a:close/>
              </a:path>
            </a:pathLst>
          </a:custGeom>
          <a:solidFill>
            <a:srgbClr val="1E4A7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1" name="文本框 31"/>
          <p:cNvSpPr txBox="1">
            <a:spLocks noChangeArrowheads="1"/>
          </p:cNvSpPr>
          <p:nvPr/>
        </p:nvSpPr>
        <p:spPr bwMode="auto">
          <a:xfrm>
            <a:off x="4806950" y="2352675"/>
            <a:ext cx="25511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</a:endParaRPr>
          </a:p>
          <a:p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2" name="文本框 32"/>
          <p:cNvSpPr txBox="1">
            <a:spLocks noChangeArrowheads="1"/>
          </p:cNvSpPr>
          <p:nvPr/>
        </p:nvSpPr>
        <p:spPr bwMode="auto">
          <a:xfrm>
            <a:off x="8024813" y="3879850"/>
            <a:ext cx="25495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</a:endParaRPr>
          </a:p>
          <a:p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3" name="文本框 33"/>
          <p:cNvSpPr txBox="1">
            <a:spLocks noChangeArrowheads="1"/>
          </p:cNvSpPr>
          <p:nvPr/>
        </p:nvSpPr>
        <p:spPr bwMode="auto">
          <a:xfrm>
            <a:off x="8243888" y="5534025"/>
            <a:ext cx="2551112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</a:endParaRPr>
          </a:p>
          <a:p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4" name="文本框 34"/>
          <p:cNvSpPr txBox="1">
            <a:spLocks noChangeArrowheads="1"/>
          </p:cNvSpPr>
          <p:nvPr/>
        </p:nvSpPr>
        <p:spPr bwMode="auto">
          <a:xfrm>
            <a:off x="1600200" y="5534025"/>
            <a:ext cx="25511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</a:endParaRPr>
          </a:p>
          <a:p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5" name="文本框 35"/>
          <p:cNvSpPr txBox="1">
            <a:spLocks noChangeArrowheads="1"/>
          </p:cNvSpPr>
          <p:nvPr/>
        </p:nvSpPr>
        <p:spPr bwMode="auto">
          <a:xfrm>
            <a:off x="1728788" y="3887788"/>
            <a:ext cx="254952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   </a:t>
            </a:r>
            <a:r>
              <a:rPr lang="en-US" altLang="zh-CN" sz="1400" b="1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MORE  THAN  TEMPLATE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Click here to add  you to the Center of the  </a:t>
            </a:r>
          </a:p>
          <a:p>
            <a:r>
              <a:rPr lang="en-US" altLang="zh-CN" sz="1100">
                <a:solidFill>
                  <a:srgbClr val="262626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>
              <a:solidFill>
                <a:srgbClr val="262626"/>
              </a:solidFill>
            </a:endParaRPr>
          </a:p>
          <a:p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1580</Words>
  <Application>Microsoft Office PowerPoint</Application>
  <PresentationFormat>自定义</PresentationFormat>
  <Paragraphs>417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139</cp:revision>
  <dcterms:created xsi:type="dcterms:W3CDTF">2015-10-27T11:00:00Z</dcterms:created>
  <dcterms:modified xsi:type="dcterms:W3CDTF">2017-07-07T05:08:08Z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